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600450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1109"/>
  </p:normalViewPr>
  <p:slideViewPr>
    <p:cSldViewPr snapToGrid="0" snapToObjects="1">
      <p:cViewPr>
        <p:scale>
          <a:sx n="92" d="100"/>
          <a:sy n="92" d="100"/>
        </p:scale>
        <p:origin x="3704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E969C-9D32-A142-B048-40A02AEF4A96}" type="datetimeFigureOut">
              <a:rPr lang="es-ES" smtClean="0"/>
              <a:t>17/5/19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3DFA2-48BD-BF43-B3FF-9A8B5D66EC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83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5643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1pPr>
    <a:lvl2pPr marL="172822" algn="l" defTabSz="345643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2pPr>
    <a:lvl3pPr marL="345643" algn="l" defTabSz="345643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3pPr>
    <a:lvl4pPr marL="518465" algn="l" defTabSz="345643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4pPr>
    <a:lvl5pPr marL="691286" algn="l" defTabSz="345643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5pPr>
    <a:lvl6pPr marL="864108" algn="l" defTabSz="345643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6pPr>
    <a:lvl7pPr marL="1036930" algn="l" defTabSz="345643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7pPr>
    <a:lvl8pPr marL="1209751" algn="l" defTabSz="345643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8pPr>
    <a:lvl9pPr marL="1382573" algn="l" defTabSz="345643" rtl="0" eaLnBrk="1" latinLnBrk="0" hangingPunct="1">
      <a:defRPr sz="4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050" dirty="0"/>
              <a:t>Podéis ponerme aquí las indicaciones, que las leo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3DFA2-48BD-BF43-B3FF-9A8B5D66EC5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14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con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F21F3999-9864-8B4A-975F-74E9E14A0D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3600450" cy="36004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ES" dirty="0"/>
              <a:t>Insertar aquí una imagen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3D9095-78C5-9B4C-9A1E-06E09F9E22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888166"/>
            <a:ext cx="3600450" cy="712284"/>
          </a:xfrm>
        </p:spPr>
        <p:txBody>
          <a:bodyPr>
            <a:noAutofit/>
          </a:bodyPr>
          <a:lstStyle>
            <a:lvl1pPr marL="0" indent="0" algn="ctr">
              <a:buNone/>
              <a:defRPr sz="4400" spc="-300">
                <a:solidFill>
                  <a:schemeClr val="bg1"/>
                </a:solidFill>
                <a:latin typeface="Ubuntu" panose="020B0504030602030204" pitchFamily="34" charset="0"/>
              </a:defRPr>
            </a:lvl1pPr>
            <a:lvl2pPr marL="180045" indent="0">
              <a:buNone/>
              <a:defRPr/>
            </a:lvl2pPr>
            <a:lvl3pPr marL="360090" indent="0">
              <a:buNone/>
              <a:defRPr/>
            </a:lvl3pPr>
            <a:lvl4pPr marL="540136" indent="0">
              <a:buNone/>
              <a:defRPr/>
            </a:lvl4pPr>
            <a:lvl5pPr marL="720181" indent="0">
              <a:buNone/>
              <a:defRPr/>
            </a:lvl5pPr>
          </a:lstStyle>
          <a:p>
            <a:pPr lvl="0"/>
            <a:r>
              <a:rPr lang="es-ES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93173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518399"/>
            <a:ext cx="1822728" cy="2558653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17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18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191691"/>
            <a:ext cx="776347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191691"/>
            <a:ext cx="2284035" cy="30512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98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F21F3999-9864-8B4A-975F-74E9E14A0D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3600450" cy="36004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ES" dirty="0"/>
              <a:t>Insertar aquí una imagen</a:t>
            </a:r>
          </a:p>
        </p:txBody>
      </p:sp>
    </p:spTree>
    <p:extLst>
      <p:ext uri="{BB962C8B-B14F-4D97-AF65-F5344CB8AC3E}">
        <p14:creationId xmlns:p14="http://schemas.microsoft.com/office/powerpoint/2010/main" val="57429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589241"/>
            <a:ext cx="3060383" cy="1253490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1891070"/>
            <a:ext cx="2700338" cy="869275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63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5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897613"/>
            <a:ext cx="3105388" cy="1497687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2409469"/>
            <a:ext cx="3105388" cy="787598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18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958453"/>
            <a:ext cx="1530191" cy="22844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958453"/>
            <a:ext cx="1530191" cy="22844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76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91691"/>
            <a:ext cx="3105388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882610"/>
            <a:ext cx="1523159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315164"/>
            <a:ext cx="1523159" cy="19344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882610"/>
            <a:ext cx="1530660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315164"/>
            <a:ext cx="1530660" cy="19344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9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35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518399"/>
            <a:ext cx="1822728" cy="2558653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00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191691"/>
            <a:ext cx="3105388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958453"/>
            <a:ext cx="3105388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2055-327C-CB4B-B056-79A56F997579}" type="datetimeFigureOut">
              <a:rPr lang="es-ES" smtClean="0"/>
              <a:t>17/5/19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E2F7-8A98-DC46-BAB3-C21D38572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20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DF932D-807D-254D-9548-DD2067368D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131988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10</Words>
  <Application>Microsoft Macintosh PowerPoint</Application>
  <PresentationFormat>Personalizado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Ubuntu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Ruiz Lopez, Julia</dc:creator>
  <cp:lastModifiedBy>Ruiz Lopez, Julia</cp:lastModifiedBy>
  <cp:revision>7</cp:revision>
  <dcterms:created xsi:type="dcterms:W3CDTF">2019-05-16T15:50:44Z</dcterms:created>
  <dcterms:modified xsi:type="dcterms:W3CDTF">2019-05-17T08:23:48Z</dcterms:modified>
</cp:coreProperties>
</file>