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676" r:id="rId2"/>
    <p:sldId id="514" r:id="rId3"/>
    <p:sldId id="677" r:id="rId4"/>
    <p:sldId id="689" r:id="rId5"/>
    <p:sldId id="691" r:id="rId6"/>
    <p:sldId id="337" r:id="rId7"/>
    <p:sldId id="338" r:id="rId8"/>
    <p:sldId id="692" r:id="rId9"/>
    <p:sldId id="693" r:id="rId10"/>
    <p:sldId id="694" r:id="rId11"/>
    <p:sldId id="695" r:id="rId12"/>
    <p:sldId id="339" r:id="rId13"/>
    <p:sldId id="340" r:id="rId14"/>
    <p:sldId id="482" r:id="rId15"/>
    <p:sldId id="703" r:id="rId16"/>
    <p:sldId id="349" r:id="rId17"/>
    <p:sldId id="483" r:id="rId18"/>
    <p:sldId id="491" r:id="rId19"/>
    <p:sldId id="690" r:id="rId20"/>
    <p:sldId id="697" r:id="rId21"/>
    <p:sldId id="698" r:id="rId22"/>
    <p:sldId id="700" r:id="rId23"/>
    <p:sldId id="702" r:id="rId24"/>
    <p:sldId id="696" r:id="rId25"/>
    <p:sldId id="688" r:id="rId26"/>
    <p:sldId id="464" r:id="rId27"/>
    <p:sldId id="478" r:id="rId28"/>
    <p:sldId id="687" r:id="rId29"/>
    <p:sldId id="466" r:id="rId30"/>
    <p:sldId id="678" r:id="rId31"/>
    <p:sldId id="679" r:id="rId32"/>
    <p:sldId id="680" r:id="rId33"/>
    <p:sldId id="681" r:id="rId34"/>
    <p:sldId id="682" r:id="rId35"/>
    <p:sldId id="683" r:id="rId36"/>
    <p:sldId id="684" r:id="rId37"/>
    <p:sldId id="685" r:id="rId38"/>
    <p:sldId id="686" r:id="rId39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217882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587528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95717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00FFFF"/>
    <a:srgbClr val="FFA89F"/>
    <a:srgbClr val="EA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B1DC8-A24D-1948-8898-768E22A472B6}" v="414" dt="2025-03-06T11:58:4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2" autoAdjust="0"/>
    <p:restoredTop sz="94674"/>
  </p:normalViewPr>
  <p:slideViewPr>
    <p:cSldViewPr showGuides="1">
      <p:cViewPr varScale="1">
        <p:scale>
          <a:sx n="143" d="100"/>
          <a:sy n="143" d="100"/>
        </p:scale>
        <p:origin x="592" y="192"/>
      </p:cViewPr>
      <p:guideLst>
        <p:guide orient="horz" pos="8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quera Quintana, Francisco Javier" userId="5a95c82c-4321-47ad-938a-db2c19283866" providerId="ADAL" clId="{6967E487-C469-E946-9F94-D4847D44DFC0}"/>
    <pc:docChg chg="undo custSel addSld modSld sldOrd">
      <pc:chgData name="Junquera Quintana, Francisco Javier" userId="5a95c82c-4321-47ad-938a-db2c19283866" providerId="ADAL" clId="{6967E487-C469-E946-9F94-D4847D44DFC0}" dt="2025-02-24T15:14:09.224" v="1658" actId="20577"/>
      <pc:docMkLst>
        <pc:docMk/>
      </pc:docMkLst>
      <pc:sldChg chg="addSp delSp modSp mod ord">
        <pc:chgData name="Junquera Quintana, Francisco Javier" userId="5a95c82c-4321-47ad-938a-db2c19283866" providerId="ADAL" clId="{6967E487-C469-E946-9F94-D4847D44DFC0}" dt="2025-02-24T14:46:10.368" v="1072" actId="20578"/>
        <pc:sldMkLst>
          <pc:docMk/>
          <pc:sldMk cId="0" sldId="310"/>
        </pc:sldMkLst>
      </pc:sldChg>
      <pc:sldChg chg="addSp delSp modSp add mod">
        <pc:chgData name="Junquera Quintana, Francisco Javier" userId="5a95c82c-4321-47ad-938a-db2c19283866" providerId="ADAL" clId="{6967E487-C469-E946-9F94-D4847D44DFC0}" dt="2025-02-06T20:27:56.844" v="671" actId="1035"/>
        <pc:sldMkLst>
          <pc:docMk/>
          <pc:sldMk cId="1402819230" sldId="489"/>
        </pc:sldMkLst>
      </pc:sldChg>
      <pc:sldChg chg="addSp delSp modSp add mod ord">
        <pc:chgData name="Junquera Quintana, Francisco Javier" userId="5a95c82c-4321-47ad-938a-db2c19283866" providerId="ADAL" clId="{6967E487-C469-E946-9F94-D4847D44DFC0}" dt="2025-02-19T11:51:44.498" v="792" actId="1037"/>
        <pc:sldMkLst>
          <pc:docMk/>
          <pc:sldMk cId="2904279568" sldId="507"/>
        </pc:sldMkLst>
      </pc:sldChg>
      <pc:sldChg chg="addSp delSp modSp add mod">
        <pc:chgData name="Junquera Quintana, Francisco Javier" userId="5a95c82c-4321-47ad-938a-db2c19283866" providerId="ADAL" clId="{6967E487-C469-E946-9F94-D4847D44DFC0}" dt="2025-02-19T12:01:45.397" v="994" actId="1036"/>
        <pc:sldMkLst>
          <pc:docMk/>
          <pc:sldMk cId="819884994" sldId="508"/>
        </pc:sldMkLst>
      </pc:sldChg>
      <pc:sldChg chg="addSp delSp modSp add mod modAnim">
        <pc:chgData name="Junquera Quintana, Francisco Javier" userId="5a95c82c-4321-47ad-938a-db2c19283866" providerId="ADAL" clId="{6967E487-C469-E946-9F94-D4847D44DFC0}" dt="2025-02-24T15:14:09.224" v="1658" actId="20577"/>
        <pc:sldMkLst>
          <pc:docMk/>
          <pc:sldMk cId="2011231695" sldId="510"/>
        </pc:sldMkLst>
      </pc:sldChg>
    </pc:docChg>
  </pc:docChgLst>
  <pc:docChgLst>
    <pc:chgData name="Junquera Quintana, Francisco Javier" userId="5a95c82c-4321-47ad-938a-db2c19283866" providerId="ADAL" clId="{528B2802-C579-2B41-97BD-5EB55FCD1C92}"/>
    <pc:docChg chg="undo addSld delSld modSld">
      <pc:chgData name="Junquera Quintana, Francisco Javier" userId="5a95c82c-4321-47ad-938a-db2c19283866" providerId="ADAL" clId="{528B2802-C579-2B41-97BD-5EB55FCD1C92}" dt="2025-03-06T14:13:34.652" v="31" actId="20577"/>
      <pc:docMkLst>
        <pc:docMk/>
      </pc:docMkLst>
      <pc:sldChg chg="add del">
        <pc:chgData name="Junquera Quintana, Francisco Javier" userId="5a95c82c-4321-47ad-938a-db2c19283866" providerId="ADAL" clId="{528B2802-C579-2B41-97BD-5EB55FCD1C92}" dt="2025-03-06T12:54:46.432" v="25" actId="2696"/>
        <pc:sldMkLst>
          <pc:docMk/>
          <pc:sldMk cId="0" sldId="467"/>
        </pc:sldMkLst>
      </pc:sldChg>
      <pc:sldChg chg="modSp mod">
        <pc:chgData name="Junquera Quintana, Francisco Javier" userId="5a95c82c-4321-47ad-938a-db2c19283866" providerId="ADAL" clId="{528B2802-C579-2B41-97BD-5EB55FCD1C92}" dt="2025-03-06T12:54:31.592" v="24" actId="20577"/>
        <pc:sldMkLst>
          <pc:docMk/>
          <pc:sldMk cId="0" sldId="478"/>
        </pc:sldMkLst>
        <pc:spChg chg="mod">
          <ac:chgData name="Junquera Quintana, Francisco Javier" userId="5a95c82c-4321-47ad-938a-db2c19283866" providerId="ADAL" clId="{528B2802-C579-2B41-97BD-5EB55FCD1C92}" dt="2025-03-06T12:54:31.592" v="24" actId="20577"/>
          <ac:spMkLst>
            <pc:docMk/>
            <pc:sldMk cId="0" sldId="478"/>
            <ac:spMk id="36867" creationId="{DEA46CDB-CD4D-F8C3-C77B-88E582AA86C6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2:47:47.591" v="17" actId="20577"/>
        <pc:sldMkLst>
          <pc:docMk/>
          <pc:sldMk cId="789313047" sldId="676"/>
        </pc:sldMkLst>
        <pc:spChg chg="mod">
          <ac:chgData name="Junquera Quintana, Francisco Javier" userId="5a95c82c-4321-47ad-938a-db2c19283866" providerId="ADAL" clId="{528B2802-C579-2B41-97BD-5EB55FCD1C92}" dt="2025-03-06T12:47:47.591" v="17" actId="20577"/>
          <ac:spMkLst>
            <pc:docMk/>
            <pc:sldMk cId="789313047" sldId="676"/>
            <ac:spMk id="17414" creationId="{00000000-0000-0000-0000-000000000000}"/>
          </ac:spMkLst>
        </pc:spChg>
      </pc:sldChg>
      <pc:sldChg chg="modSp">
        <pc:chgData name="Junquera Quintana, Francisco Javier" userId="5a95c82c-4321-47ad-938a-db2c19283866" providerId="ADAL" clId="{528B2802-C579-2B41-97BD-5EB55FCD1C92}" dt="2025-03-06T12:48:07.213" v="18" actId="20577"/>
        <pc:sldMkLst>
          <pc:docMk/>
          <pc:sldMk cId="2370589418" sldId="677"/>
        </pc:sldMkLst>
        <pc:spChg chg="mod">
          <ac:chgData name="Junquera Quintana, Francisco Javier" userId="5a95c82c-4321-47ad-938a-db2c19283866" providerId="ADAL" clId="{528B2802-C579-2B41-97BD-5EB55FCD1C92}" dt="2025-03-06T12:48:07.213" v="18" actId="20577"/>
          <ac:spMkLst>
            <pc:docMk/>
            <pc:sldMk cId="2370589418" sldId="677"/>
            <ac:spMk id="3" creationId="{35CD0B01-E5A3-CB1F-5017-A7739659D6FE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2:56:03.290" v="29" actId="20577"/>
        <pc:sldMkLst>
          <pc:docMk/>
          <pc:sldMk cId="4139391443" sldId="684"/>
        </pc:sldMkLst>
        <pc:spChg chg="mod">
          <ac:chgData name="Junquera Quintana, Francisco Javier" userId="5a95c82c-4321-47ad-938a-db2c19283866" providerId="ADAL" clId="{528B2802-C579-2B41-97BD-5EB55FCD1C92}" dt="2025-03-06T12:56:03.290" v="29" actId="20577"/>
          <ac:spMkLst>
            <pc:docMk/>
            <pc:sldMk cId="4139391443" sldId="684"/>
            <ac:spMk id="3" creationId="{4D716B46-A1AC-ED69-5853-268C1E11BD17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2:55:03.208" v="28" actId="20577"/>
        <pc:sldMkLst>
          <pc:docMk/>
          <pc:sldMk cId="2600692543" sldId="687"/>
        </pc:sldMkLst>
        <pc:spChg chg="mod">
          <ac:chgData name="Junquera Quintana, Francisco Javier" userId="5a95c82c-4321-47ad-938a-db2c19283866" providerId="ADAL" clId="{528B2802-C579-2B41-97BD-5EB55FCD1C92}" dt="2025-03-06T12:55:03.208" v="28" actId="20577"/>
          <ac:spMkLst>
            <pc:docMk/>
            <pc:sldMk cId="2600692543" sldId="687"/>
            <ac:spMk id="36867" creationId="{3B0C532B-30B1-4BB8-AC43-776E2A37F8B4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4:13:07.995" v="30" actId="20577"/>
        <pc:sldMkLst>
          <pc:docMk/>
          <pc:sldMk cId="3533392576" sldId="688"/>
        </pc:sldMkLst>
        <pc:spChg chg="mod">
          <ac:chgData name="Junquera Quintana, Francisco Javier" userId="5a95c82c-4321-47ad-938a-db2c19283866" providerId="ADAL" clId="{528B2802-C579-2B41-97BD-5EB55FCD1C92}" dt="2025-03-06T14:13:07.995" v="30" actId="20577"/>
          <ac:spMkLst>
            <pc:docMk/>
            <pc:sldMk cId="3533392576" sldId="688"/>
            <ac:spMk id="3" creationId="{C25681BD-B957-190D-695B-1F2D520F8109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2:48:12.610" v="19" actId="20577"/>
        <pc:sldMkLst>
          <pc:docMk/>
          <pc:sldMk cId="3317801098" sldId="689"/>
        </pc:sldMkLst>
        <pc:spChg chg="mod">
          <ac:chgData name="Junquera Quintana, Francisco Javier" userId="5a95c82c-4321-47ad-938a-db2c19283866" providerId="ADAL" clId="{528B2802-C579-2B41-97BD-5EB55FCD1C92}" dt="2025-03-06T12:48:12.610" v="19" actId="20577"/>
          <ac:spMkLst>
            <pc:docMk/>
            <pc:sldMk cId="3317801098" sldId="689"/>
            <ac:spMk id="3" creationId="{5C1E59E6-CBCA-5D93-AFF6-78C9A259FE3A}"/>
          </ac:spMkLst>
        </pc:spChg>
      </pc:sldChg>
      <pc:sldChg chg="modSp mod">
        <pc:chgData name="Junquera Quintana, Francisco Javier" userId="5a95c82c-4321-47ad-938a-db2c19283866" providerId="ADAL" clId="{528B2802-C579-2B41-97BD-5EB55FCD1C92}" dt="2025-03-06T14:13:34.652" v="31" actId="20577"/>
        <pc:sldMkLst>
          <pc:docMk/>
          <pc:sldMk cId="1720656634" sldId="690"/>
        </pc:sldMkLst>
        <pc:spChg chg="mod">
          <ac:chgData name="Junquera Quintana, Francisco Javier" userId="5a95c82c-4321-47ad-938a-db2c19283866" providerId="ADAL" clId="{528B2802-C579-2B41-97BD-5EB55FCD1C92}" dt="2025-03-06T14:13:34.652" v="31" actId="20577"/>
          <ac:spMkLst>
            <pc:docMk/>
            <pc:sldMk cId="1720656634" sldId="690"/>
            <ac:spMk id="3" creationId="{39C3BE7F-C4D9-32C0-6FFE-6854EAC607F3}"/>
          </ac:spMkLst>
        </pc:spChg>
      </pc:sldChg>
    </pc:docChg>
  </pc:docChgLst>
  <pc:docChgLst>
    <pc:chgData name="Junquera Quintana, Francisco Javier" userId="5a95c82c-4321-47ad-938a-db2c19283866" providerId="ADAL" clId="{DFEB1DC8-A24D-1948-8898-768E22A472B6}"/>
    <pc:docChg chg="undo custSel addSld delSld modSld sldOrd">
      <pc:chgData name="Junquera Quintana, Francisco Javier" userId="5a95c82c-4321-47ad-938a-db2c19283866" providerId="ADAL" clId="{DFEB1DC8-A24D-1948-8898-768E22A472B6}" dt="2025-03-06T11:59:56.465" v="7806" actId="2696"/>
      <pc:docMkLst>
        <pc:docMk/>
      </pc:docMkLst>
      <pc:sldChg chg="del">
        <pc:chgData name="Junquera Quintana, Francisco Javier" userId="5a95c82c-4321-47ad-938a-db2c19283866" providerId="ADAL" clId="{DFEB1DC8-A24D-1948-8898-768E22A472B6}" dt="2025-02-28T12:01:58.506" v="38" actId="2696"/>
        <pc:sldMkLst>
          <pc:docMk/>
          <pc:sldMk cId="0" sldId="307"/>
        </pc:sldMkLst>
      </pc:sldChg>
      <pc:sldChg chg="del">
        <pc:chgData name="Junquera Quintana, Francisco Javier" userId="5a95c82c-4321-47ad-938a-db2c19283866" providerId="ADAL" clId="{DFEB1DC8-A24D-1948-8898-768E22A472B6}" dt="2025-02-28T12:01:55.412" v="36" actId="2696"/>
        <pc:sldMkLst>
          <pc:docMk/>
          <pc:sldMk cId="0" sldId="310"/>
        </pc:sldMkLst>
      </pc:sldChg>
      <pc:sldChg chg="modSp add mod">
        <pc:chgData name="Junquera Quintana, Francisco Javier" userId="5a95c82c-4321-47ad-938a-db2c19283866" providerId="ADAL" clId="{DFEB1DC8-A24D-1948-8898-768E22A472B6}" dt="2025-03-05T12:22:22.730" v="5683" actId="1076"/>
        <pc:sldMkLst>
          <pc:docMk/>
          <pc:sldMk cId="288368265" sldId="337"/>
        </pc:sldMkLst>
        <pc:spChg chg="mod">
          <ac:chgData name="Junquera Quintana, Francisco Javier" userId="5a95c82c-4321-47ad-938a-db2c19283866" providerId="ADAL" clId="{DFEB1DC8-A24D-1948-8898-768E22A472B6}" dt="2025-03-05T12:22:22.730" v="5683" actId="1076"/>
          <ac:spMkLst>
            <pc:docMk/>
            <pc:sldMk cId="288368265" sldId="337"/>
            <ac:spMk id="3" creationId="{F1DC8DFD-93E1-CB7B-45D1-FCB0BFC49A44}"/>
          </ac:spMkLst>
        </pc:spChg>
        <pc:spChg chg="mod">
          <ac:chgData name="Junquera Quintana, Francisco Javier" userId="5a95c82c-4321-47ad-938a-db2c19283866" providerId="ADAL" clId="{DFEB1DC8-A24D-1948-8898-768E22A472B6}" dt="2025-03-05T12:21:09.128" v="5647" actId="14100"/>
          <ac:spMkLst>
            <pc:docMk/>
            <pc:sldMk cId="288368265" sldId="337"/>
            <ac:spMk id="4" creationId="{18E6D854-E6F3-7EBE-182D-3E6BF37B629E}"/>
          </ac:spMkLst>
        </pc:spChg>
        <pc:spChg chg="mod">
          <ac:chgData name="Junquera Quintana, Francisco Javier" userId="5a95c82c-4321-47ad-938a-db2c19283866" providerId="ADAL" clId="{DFEB1DC8-A24D-1948-8898-768E22A472B6}" dt="2025-03-05T12:21:27.597" v="5662" actId="1076"/>
          <ac:spMkLst>
            <pc:docMk/>
            <pc:sldMk cId="288368265" sldId="337"/>
            <ac:spMk id="7" creationId="{8F1D4179-A1D9-92C8-074C-0E3AFD34FBEE}"/>
          </ac:spMkLst>
        </pc:spChg>
        <pc:spChg chg="mod">
          <ac:chgData name="Junquera Quintana, Francisco Javier" userId="5a95c82c-4321-47ad-938a-db2c19283866" providerId="ADAL" clId="{DFEB1DC8-A24D-1948-8898-768E22A472B6}" dt="2025-03-05T12:21:31.446" v="5663" actId="255"/>
          <ac:spMkLst>
            <pc:docMk/>
            <pc:sldMk cId="288368265" sldId="337"/>
            <ac:spMk id="10" creationId="{46CFA903-DE44-2A48-3B7F-4A82ADE92CD8}"/>
          </ac:spMkLst>
        </pc:spChg>
        <pc:spChg chg="mod">
          <ac:chgData name="Junquera Quintana, Francisco Javier" userId="5a95c82c-4321-47ad-938a-db2c19283866" providerId="ADAL" clId="{DFEB1DC8-A24D-1948-8898-768E22A472B6}" dt="2025-03-05T12:21:50.410" v="5674" actId="255"/>
          <ac:spMkLst>
            <pc:docMk/>
            <pc:sldMk cId="288368265" sldId="337"/>
            <ac:spMk id="13" creationId="{C628899E-2C64-DE8D-30EB-216B108EC112}"/>
          </ac:spMkLst>
        </pc:spChg>
        <pc:spChg chg="mod">
          <ac:chgData name="Junquera Quintana, Francisco Javier" userId="5a95c82c-4321-47ad-938a-db2c19283866" providerId="ADAL" clId="{DFEB1DC8-A24D-1948-8898-768E22A472B6}" dt="2025-03-05T12:21:59.347" v="5677" actId="14100"/>
          <ac:spMkLst>
            <pc:docMk/>
            <pc:sldMk cId="288368265" sldId="337"/>
            <ac:spMk id="16" creationId="{D6B503EC-1D12-8032-83E9-21820F92CD07}"/>
          </ac:spMkLst>
        </pc:spChg>
        <pc:spChg chg="mod">
          <ac:chgData name="Junquera Quintana, Francisco Javier" userId="5a95c82c-4321-47ad-938a-db2c19283866" providerId="ADAL" clId="{DFEB1DC8-A24D-1948-8898-768E22A472B6}" dt="2025-03-05T12:17:47.740" v="5631" actId="14100"/>
          <ac:spMkLst>
            <pc:docMk/>
            <pc:sldMk cId="288368265" sldId="337"/>
            <ac:spMk id="17409" creationId="{D8AF9A3A-B892-0E0E-F134-885DB92114D4}"/>
          </ac:spMkLst>
        </pc:spChg>
        <pc:grpChg chg="mod">
          <ac:chgData name="Junquera Quintana, Francisco Javier" userId="5a95c82c-4321-47ad-938a-db2c19283866" providerId="ADAL" clId="{DFEB1DC8-A24D-1948-8898-768E22A472B6}" dt="2025-03-05T12:22:07.485" v="5680" actId="1036"/>
          <ac:grpSpMkLst>
            <pc:docMk/>
            <pc:sldMk cId="288368265" sldId="337"/>
            <ac:grpSpMk id="19" creationId="{9D5355D5-C193-0743-62BD-6F1FFF831E3C}"/>
          </ac:grpSpMkLst>
        </pc:grpChg>
        <pc:grpChg chg="mod">
          <ac:chgData name="Junquera Quintana, Francisco Javier" userId="5a95c82c-4321-47ad-938a-db2c19283866" providerId="ADAL" clId="{DFEB1DC8-A24D-1948-8898-768E22A472B6}" dt="2025-03-05T12:21:42.735" v="5673" actId="1036"/>
          <ac:grpSpMkLst>
            <pc:docMk/>
            <pc:sldMk cId="288368265" sldId="337"/>
            <ac:grpSpMk id="21" creationId="{56A92624-77B9-F2E9-284B-F14E2F80EC28}"/>
          </ac:grpSpMkLst>
        </pc:grpChg>
        <pc:grpChg chg="mod">
          <ac:chgData name="Junquera Quintana, Francisco Javier" userId="5a95c82c-4321-47ad-938a-db2c19283866" providerId="ADAL" clId="{DFEB1DC8-A24D-1948-8898-768E22A472B6}" dt="2025-03-05T12:22:01.883" v="5678" actId="1036"/>
          <ac:grpSpMkLst>
            <pc:docMk/>
            <pc:sldMk cId="288368265" sldId="337"/>
            <ac:grpSpMk id="23" creationId="{F5D2D348-0EC7-53E1-BB42-3E9F6CBA2E9F}"/>
          </ac:grpSpMkLst>
        </pc:grpChg>
        <pc:picChg chg="mod">
          <ac:chgData name="Junquera Quintana, Francisco Javier" userId="5a95c82c-4321-47ad-938a-db2c19283866" providerId="ADAL" clId="{DFEB1DC8-A24D-1948-8898-768E22A472B6}" dt="2025-03-05T12:21:17.375" v="5660" actId="1038"/>
          <ac:picMkLst>
            <pc:docMk/>
            <pc:sldMk cId="288368265" sldId="337"/>
            <ac:picMk id="6" creationId="{06BF2236-6AC7-7C3F-2959-203A19F525AC}"/>
          </ac:picMkLst>
        </pc:picChg>
        <pc:picChg chg="mod">
          <ac:chgData name="Junquera Quintana, Francisco Javier" userId="5a95c82c-4321-47ad-938a-db2c19283866" providerId="ADAL" clId="{DFEB1DC8-A24D-1948-8898-768E22A472B6}" dt="2025-03-05T12:21:38.030" v="5671" actId="1038"/>
          <ac:picMkLst>
            <pc:docMk/>
            <pc:sldMk cId="288368265" sldId="337"/>
            <ac:picMk id="11" creationId="{218A128A-1BE9-E7BC-00FB-812791162643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5T12:27:05.736" v="5738" actId="1035"/>
        <pc:sldMkLst>
          <pc:docMk/>
          <pc:sldMk cId="3632657752" sldId="338"/>
        </pc:sldMkLst>
        <pc:spChg chg="add del mod">
          <ac:chgData name="Junquera Quintana, Francisco Javier" userId="5a95c82c-4321-47ad-938a-db2c19283866" providerId="ADAL" clId="{DFEB1DC8-A24D-1948-8898-768E22A472B6}" dt="2025-03-05T12:20:40.204" v="5641" actId="478"/>
          <ac:spMkLst>
            <pc:docMk/>
            <pc:sldMk cId="3632657752" sldId="338"/>
            <ac:spMk id="11" creationId="{6100ADA0-2985-EB6E-5176-FA16803DC005}"/>
          </ac:spMkLst>
        </pc:spChg>
        <pc:spChg chg="add mod">
          <ac:chgData name="Junquera Quintana, Francisco Javier" userId="5a95c82c-4321-47ad-938a-db2c19283866" providerId="ADAL" clId="{DFEB1DC8-A24D-1948-8898-768E22A472B6}" dt="2025-03-05T12:17:58.724" v="5633"/>
          <ac:spMkLst>
            <pc:docMk/>
            <pc:sldMk cId="3632657752" sldId="338"/>
            <ac:spMk id="12" creationId="{B9C5AB35-D2C6-005F-749E-FA12B192A70E}"/>
          </ac:spMkLst>
        </pc:spChg>
        <pc:spChg chg="del">
          <ac:chgData name="Junquera Quintana, Francisco Javier" userId="5a95c82c-4321-47ad-938a-db2c19283866" providerId="ADAL" clId="{DFEB1DC8-A24D-1948-8898-768E22A472B6}" dt="2025-03-05T12:17:52.935" v="5632" actId="478"/>
          <ac:spMkLst>
            <pc:docMk/>
            <pc:sldMk cId="3632657752" sldId="338"/>
            <ac:spMk id="17409" creationId="{D8AF9A3A-B892-0E0E-F134-885DB92114D4}"/>
          </ac:spMkLst>
        </pc:spChg>
        <pc:picChg chg="mod">
          <ac:chgData name="Junquera Quintana, Francisco Javier" userId="5a95c82c-4321-47ad-938a-db2c19283866" providerId="ADAL" clId="{DFEB1DC8-A24D-1948-8898-768E22A472B6}" dt="2025-03-05T12:27:05.736" v="5738" actId="1035"/>
          <ac:picMkLst>
            <pc:docMk/>
            <pc:sldMk cId="3632657752" sldId="338"/>
            <ac:picMk id="6" creationId="{06BF2236-6AC7-7C3F-2959-203A19F525AC}"/>
          </ac:picMkLst>
        </pc:picChg>
      </pc:sldChg>
      <pc:sldChg chg="modSp add mod">
        <pc:chgData name="Junquera Quintana, Francisco Javier" userId="5a95c82c-4321-47ad-938a-db2c19283866" providerId="ADAL" clId="{DFEB1DC8-A24D-1948-8898-768E22A472B6}" dt="2025-03-05T12:23:37.735" v="5703" actId="1036"/>
        <pc:sldMkLst>
          <pc:docMk/>
          <pc:sldMk cId="2959127292" sldId="339"/>
        </pc:sldMkLst>
        <pc:spChg chg="mod">
          <ac:chgData name="Junquera Quintana, Francisco Javier" userId="5a95c82c-4321-47ad-938a-db2c19283866" providerId="ADAL" clId="{DFEB1DC8-A24D-1948-8898-768E22A472B6}" dt="2025-03-05T12:23:12.223" v="5695" actId="20577"/>
          <ac:spMkLst>
            <pc:docMk/>
            <pc:sldMk cId="2959127292" sldId="339"/>
            <ac:spMk id="3" creationId="{C8F13514-F015-829C-E814-E1E84D014B2B}"/>
          </ac:spMkLst>
        </pc:spChg>
        <pc:spChg chg="mod">
          <ac:chgData name="Junquera Quintana, Francisco Javier" userId="5a95c82c-4321-47ad-938a-db2c19283866" providerId="ADAL" clId="{DFEB1DC8-A24D-1948-8898-768E22A472B6}" dt="2025-03-05T12:23:04.211" v="5694" actId="1035"/>
          <ac:spMkLst>
            <pc:docMk/>
            <pc:sldMk cId="2959127292" sldId="339"/>
            <ac:spMk id="4" creationId="{E027F713-01E8-8CC6-8F07-0A0A5B1F9879}"/>
          </ac:spMkLst>
        </pc:spChg>
        <pc:spChg chg="mod">
          <ac:chgData name="Junquera Quintana, Francisco Javier" userId="5a95c82c-4321-47ad-938a-db2c19283866" providerId="ADAL" clId="{DFEB1DC8-A24D-1948-8898-768E22A472B6}" dt="2025-03-05T12:23:37.735" v="5703" actId="1036"/>
          <ac:spMkLst>
            <pc:docMk/>
            <pc:sldMk cId="2959127292" sldId="339"/>
            <ac:spMk id="10" creationId="{A884A94A-9355-6BED-CC9F-2F70DA7D851D}"/>
          </ac:spMkLst>
        </pc:spChg>
        <pc:spChg chg="mod">
          <ac:chgData name="Junquera Quintana, Francisco Javier" userId="5a95c82c-4321-47ad-938a-db2c19283866" providerId="ADAL" clId="{DFEB1DC8-A24D-1948-8898-768E22A472B6}" dt="2025-03-05T12:23:37.735" v="5703" actId="1036"/>
          <ac:spMkLst>
            <pc:docMk/>
            <pc:sldMk cId="2959127292" sldId="339"/>
            <ac:spMk id="11" creationId="{78362C41-6C14-67E7-0DB2-95E51281BEC0}"/>
          </ac:spMkLst>
        </pc:spChg>
        <pc:spChg chg="mod">
          <ac:chgData name="Junquera Quintana, Francisco Javier" userId="5a95c82c-4321-47ad-938a-db2c19283866" providerId="ADAL" clId="{DFEB1DC8-A24D-1948-8898-768E22A472B6}" dt="2025-03-05T12:23:37.735" v="5703" actId="1036"/>
          <ac:spMkLst>
            <pc:docMk/>
            <pc:sldMk cId="2959127292" sldId="339"/>
            <ac:spMk id="13" creationId="{E5B593EE-F550-78F7-4FBC-5BD49B03409F}"/>
          </ac:spMkLst>
        </pc:spChg>
        <pc:spChg chg="mod">
          <ac:chgData name="Junquera Quintana, Francisco Javier" userId="5a95c82c-4321-47ad-938a-db2c19283866" providerId="ADAL" clId="{DFEB1DC8-A24D-1948-8898-768E22A472B6}" dt="2025-03-05T12:18:13.677" v="5637" actId="1037"/>
          <ac:spMkLst>
            <pc:docMk/>
            <pc:sldMk cId="2959127292" sldId="339"/>
            <ac:spMk id="17409" creationId="{D8AF9A3A-B892-0E0E-F134-885DB92114D4}"/>
          </ac:spMkLst>
        </pc:spChg>
        <pc:picChg chg="mod">
          <ac:chgData name="Junquera Quintana, Francisco Javier" userId="5a95c82c-4321-47ad-938a-db2c19283866" providerId="ADAL" clId="{DFEB1DC8-A24D-1948-8898-768E22A472B6}" dt="2025-03-05T12:23:37.735" v="5703" actId="1036"/>
          <ac:picMkLst>
            <pc:docMk/>
            <pc:sldMk cId="2959127292" sldId="339"/>
            <ac:picMk id="5" creationId="{49B531CD-3EE1-79E5-2F2E-5F443046EF06}"/>
          </ac:picMkLst>
        </pc:picChg>
        <pc:picChg chg="mod">
          <ac:chgData name="Junquera Quintana, Francisco Javier" userId="5a95c82c-4321-47ad-938a-db2c19283866" providerId="ADAL" clId="{DFEB1DC8-A24D-1948-8898-768E22A472B6}" dt="2025-03-05T12:23:37.735" v="5703" actId="1036"/>
          <ac:picMkLst>
            <pc:docMk/>
            <pc:sldMk cId="2959127292" sldId="339"/>
            <ac:picMk id="7" creationId="{21C07BD5-B508-98AC-AA60-3C1B3D78BDB5}"/>
          </ac:picMkLst>
        </pc:picChg>
        <pc:picChg chg="mod">
          <ac:chgData name="Junquera Quintana, Francisco Javier" userId="5a95c82c-4321-47ad-938a-db2c19283866" providerId="ADAL" clId="{DFEB1DC8-A24D-1948-8898-768E22A472B6}" dt="2025-03-05T12:23:37.735" v="5703" actId="1036"/>
          <ac:picMkLst>
            <pc:docMk/>
            <pc:sldMk cId="2959127292" sldId="339"/>
            <ac:picMk id="12" creationId="{3C57F2FE-8BB9-D073-9041-68966DAC3600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5T12:23:27.929" v="5699" actId="255"/>
        <pc:sldMkLst>
          <pc:docMk/>
          <pc:sldMk cId="1617829727" sldId="340"/>
        </pc:sldMkLst>
        <pc:spChg chg="mod">
          <ac:chgData name="Junquera Quintana, Francisco Javier" userId="5a95c82c-4321-47ad-938a-db2c19283866" providerId="ADAL" clId="{DFEB1DC8-A24D-1948-8898-768E22A472B6}" dt="2025-03-05T12:23:23.363" v="5698" actId="1076"/>
          <ac:spMkLst>
            <pc:docMk/>
            <pc:sldMk cId="1617829727" sldId="340"/>
            <ac:spMk id="3" creationId="{C8F13514-F015-829C-E814-E1E84D014B2B}"/>
          </ac:spMkLst>
        </pc:spChg>
        <pc:spChg chg="add del mod">
          <ac:chgData name="Junquera Quintana, Francisco Javier" userId="5a95c82c-4321-47ad-938a-db2c19283866" providerId="ADAL" clId="{DFEB1DC8-A24D-1948-8898-768E22A472B6}" dt="2025-03-05T12:18:27.966" v="5640" actId="478"/>
          <ac:spMkLst>
            <pc:docMk/>
            <pc:sldMk cId="1617829727" sldId="340"/>
            <ac:spMk id="5" creationId="{7B25FE40-DDEC-0FB1-D2EF-CD51D025D7AD}"/>
          </ac:spMkLst>
        </pc:spChg>
        <pc:spChg chg="mod">
          <ac:chgData name="Junquera Quintana, Francisco Javier" userId="5a95c82c-4321-47ad-938a-db2c19283866" providerId="ADAL" clId="{DFEB1DC8-A24D-1948-8898-768E22A472B6}" dt="2025-03-05T12:23:27.929" v="5699" actId="255"/>
          <ac:spMkLst>
            <pc:docMk/>
            <pc:sldMk cId="1617829727" sldId="340"/>
            <ac:spMk id="6" creationId="{D6335B5D-1E4F-3173-54FA-1E1DDCECABC8}"/>
          </ac:spMkLst>
        </pc:spChg>
        <pc:spChg chg="add mod">
          <ac:chgData name="Junquera Quintana, Francisco Javier" userId="5a95c82c-4321-47ad-938a-db2c19283866" providerId="ADAL" clId="{DFEB1DC8-A24D-1948-8898-768E22A472B6}" dt="2025-03-05T12:18:24.026" v="5639"/>
          <ac:spMkLst>
            <pc:docMk/>
            <pc:sldMk cId="1617829727" sldId="340"/>
            <ac:spMk id="7" creationId="{C3BA9DA7-3F6D-FB94-54F0-C49E96E6C44F}"/>
          </ac:spMkLst>
        </pc:spChg>
        <pc:spChg chg="del">
          <ac:chgData name="Junquera Quintana, Francisco Javier" userId="5a95c82c-4321-47ad-938a-db2c19283866" providerId="ADAL" clId="{DFEB1DC8-A24D-1948-8898-768E22A472B6}" dt="2025-03-05T12:18:23.736" v="5638" actId="478"/>
          <ac:spMkLst>
            <pc:docMk/>
            <pc:sldMk cId="1617829727" sldId="340"/>
            <ac:spMk id="17409" creationId="{D8AF9A3A-B892-0E0E-F134-885DB92114D4}"/>
          </ac:spMkLst>
        </pc:spChg>
      </pc:sldChg>
      <pc:sldChg chg="addSp delSp modSp add">
        <pc:chgData name="Junquera Quintana, Francisco Javier" userId="5a95c82c-4321-47ad-938a-db2c19283866" providerId="ADAL" clId="{DFEB1DC8-A24D-1948-8898-768E22A472B6}" dt="2025-03-06T11:51:22.424" v="7763"/>
        <pc:sldMkLst>
          <pc:docMk/>
          <pc:sldMk cId="1600673885" sldId="349"/>
        </pc:sldMkLst>
        <pc:spChg chg="add mod">
          <ac:chgData name="Junquera Quintana, Francisco Javier" userId="5a95c82c-4321-47ad-938a-db2c19283866" providerId="ADAL" clId="{DFEB1DC8-A24D-1948-8898-768E22A472B6}" dt="2025-03-06T11:51:22.424" v="7763"/>
          <ac:spMkLst>
            <pc:docMk/>
            <pc:sldMk cId="1600673885" sldId="349"/>
            <ac:spMk id="2" creationId="{FCBAB44F-D53C-6732-DDCE-B1C321958874}"/>
          </ac:spMkLst>
        </pc:spChg>
        <pc:spChg chg="del">
          <ac:chgData name="Junquera Quintana, Francisco Javier" userId="5a95c82c-4321-47ad-938a-db2c19283866" providerId="ADAL" clId="{DFEB1DC8-A24D-1948-8898-768E22A472B6}" dt="2025-03-06T11:51:22.054" v="7762" actId="478"/>
          <ac:spMkLst>
            <pc:docMk/>
            <pc:sldMk cId="1600673885" sldId="349"/>
            <ac:spMk id="28" creationId="{836ECFAF-F5F5-7034-8DC4-287FDDE020FB}"/>
          </ac:spMkLst>
        </pc:spChg>
      </pc:sldChg>
      <pc:sldChg chg="del">
        <pc:chgData name="Junquera Quintana, Francisco Javier" userId="5a95c82c-4321-47ad-938a-db2c19283866" providerId="ADAL" clId="{DFEB1DC8-A24D-1948-8898-768E22A472B6}" dt="2025-02-28T12:01:59.128" v="39" actId="2696"/>
        <pc:sldMkLst>
          <pc:docMk/>
          <pc:sldMk cId="0" sldId="391"/>
        </pc:sldMkLst>
      </pc:sldChg>
      <pc:sldChg chg="del">
        <pc:chgData name="Junquera Quintana, Francisco Javier" userId="5a95c82c-4321-47ad-938a-db2c19283866" providerId="ADAL" clId="{DFEB1DC8-A24D-1948-8898-768E22A472B6}" dt="2025-02-28T12:01:56.785" v="37" actId="2696"/>
        <pc:sldMkLst>
          <pc:docMk/>
          <pc:sldMk cId="0" sldId="420"/>
        </pc:sldMkLst>
      </pc:sldChg>
      <pc:sldChg chg="addSp delSp modSp add mod">
        <pc:chgData name="Junquera Quintana, Francisco Javier" userId="5a95c82c-4321-47ad-938a-db2c19283866" providerId="ADAL" clId="{DFEB1DC8-A24D-1948-8898-768E22A472B6}" dt="2025-03-04T18:45:16.300" v="5144" actId="20577"/>
        <pc:sldMkLst>
          <pc:docMk/>
          <pc:sldMk cId="0" sldId="464"/>
        </pc:sldMkLst>
        <pc:spChg chg="add mod">
          <ac:chgData name="Junquera Quintana, Francisco Javier" userId="5a95c82c-4321-47ad-938a-db2c19283866" providerId="ADAL" clId="{DFEB1DC8-A24D-1948-8898-768E22A472B6}" dt="2025-03-04T18:31:37.078" v="4407"/>
          <ac:spMkLst>
            <pc:docMk/>
            <pc:sldMk cId="0" sldId="464"/>
            <ac:spMk id="2" creationId="{D789F3E0-8CDC-7289-E585-A3D4101EDC15}"/>
          </ac:spMkLst>
        </pc:spChg>
        <pc:spChg chg="mod">
          <ac:chgData name="Junquera Quintana, Francisco Javier" userId="5a95c82c-4321-47ad-938a-db2c19283866" providerId="ADAL" clId="{DFEB1DC8-A24D-1948-8898-768E22A472B6}" dt="2025-03-04T18:35:49.765" v="4757" actId="20577"/>
          <ac:spMkLst>
            <pc:docMk/>
            <pc:sldMk cId="0" sldId="464"/>
            <ac:spMk id="32770" creationId="{AC0D004F-7B93-2413-25C9-2F512B3D362C}"/>
          </ac:spMkLst>
        </pc:spChg>
        <pc:spChg chg="mod">
          <ac:chgData name="Junquera Quintana, Francisco Javier" userId="5a95c82c-4321-47ad-938a-db2c19283866" providerId="ADAL" clId="{DFEB1DC8-A24D-1948-8898-768E22A472B6}" dt="2025-03-04T18:45:16.300" v="5144" actId="20577"/>
          <ac:spMkLst>
            <pc:docMk/>
            <pc:sldMk cId="0" sldId="464"/>
            <ac:spMk id="32772" creationId="{94E93CD9-EBB8-65B9-3440-ADEDCD2E3471}"/>
          </ac:spMkLst>
        </pc:spChg>
        <pc:spChg chg="mod">
          <ac:chgData name="Junquera Quintana, Francisco Javier" userId="5a95c82c-4321-47ad-938a-db2c19283866" providerId="ADAL" clId="{DFEB1DC8-A24D-1948-8898-768E22A472B6}" dt="2025-03-04T18:42:55.118" v="4878" actId="122"/>
          <ac:spMkLst>
            <pc:docMk/>
            <pc:sldMk cId="0" sldId="464"/>
            <ac:spMk id="32773" creationId="{51D0CB90-E534-A43F-CEBD-50DC6D8AC01A}"/>
          </ac:spMkLst>
        </pc:spChg>
        <pc:spChg chg="mod">
          <ac:chgData name="Junquera Quintana, Francisco Javier" userId="5a95c82c-4321-47ad-938a-db2c19283866" providerId="ADAL" clId="{DFEB1DC8-A24D-1948-8898-768E22A472B6}" dt="2025-03-04T18:44:13.335" v="5011" actId="207"/>
          <ac:spMkLst>
            <pc:docMk/>
            <pc:sldMk cId="0" sldId="464"/>
            <ac:spMk id="32774" creationId="{E4A2417B-0F79-1BBA-4E34-3A7E1D9D1184}"/>
          </ac:spMkLst>
        </pc:spChg>
        <pc:spChg chg="mod">
          <ac:chgData name="Junquera Quintana, Francisco Javier" userId="5a95c82c-4321-47ad-938a-db2c19283866" providerId="ADAL" clId="{DFEB1DC8-A24D-1948-8898-768E22A472B6}" dt="2025-03-04T18:43:32.699" v="4930" actId="14100"/>
          <ac:spMkLst>
            <pc:docMk/>
            <pc:sldMk cId="0" sldId="464"/>
            <ac:spMk id="32776" creationId="{9DA81C53-7E73-B6C1-2BE9-A95C70502347}"/>
          </ac:spMkLst>
        </pc:spChg>
      </pc:sldChg>
      <pc:sldChg chg="modSp add mod">
        <pc:chgData name="Junquera Quintana, Francisco Javier" userId="5a95c82c-4321-47ad-938a-db2c19283866" providerId="ADAL" clId="{DFEB1DC8-A24D-1948-8898-768E22A472B6}" dt="2025-03-04T18:34:59.188" v="4714" actId="20577"/>
        <pc:sldMkLst>
          <pc:docMk/>
          <pc:sldMk cId="0" sldId="466"/>
        </pc:sldMkLst>
        <pc:spChg chg="mod">
          <ac:chgData name="Junquera Quintana, Francisco Javier" userId="5a95c82c-4321-47ad-938a-db2c19283866" providerId="ADAL" clId="{DFEB1DC8-A24D-1948-8898-768E22A472B6}" dt="2025-03-04T18:32:56.126" v="4468" actId="20577"/>
          <ac:spMkLst>
            <pc:docMk/>
            <pc:sldMk cId="0" sldId="466"/>
            <ac:spMk id="38913" creationId="{3287EA7F-4D82-143D-3960-F78BA9372EC7}"/>
          </ac:spMkLst>
        </pc:spChg>
        <pc:spChg chg="mod">
          <ac:chgData name="Junquera Quintana, Francisco Javier" userId="5a95c82c-4321-47ad-938a-db2c19283866" providerId="ADAL" clId="{DFEB1DC8-A24D-1948-8898-768E22A472B6}" dt="2025-03-04T18:33:34.338" v="4554" actId="20577"/>
          <ac:spMkLst>
            <pc:docMk/>
            <pc:sldMk cId="0" sldId="466"/>
            <ac:spMk id="38922" creationId="{64DC1908-2C95-DCB8-4CAB-941CFF62EEEA}"/>
          </ac:spMkLst>
        </pc:spChg>
        <pc:spChg chg="mod">
          <ac:chgData name="Junquera Quintana, Francisco Javier" userId="5a95c82c-4321-47ad-938a-db2c19283866" providerId="ADAL" clId="{DFEB1DC8-A24D-1948-8898-768E22A472B6}" dt="2025-03-04T18:34:59.188" v="4714" actId="20577"/>
          <ac:spMkLst>
            <pc:docMk/>
            <pc:sldMk cId="0" sldId="466"/>
            <ac:spMk id="38923" creationId="{8F63E5E1-39EC-482E-E3C2-4447A9BEA097}"/>
          </ac:spMkLst>
        </pc:spChg>
        <pc:spChg chg="mod">
          <ac:chgData name="Junquera Quintana, Francisco Javier" userId="5a95c82c-4321-47ad-938a-db2c19283866" providerId="ADAL" clId="{DFEB1DC8-A24D-1948-8898-768E22A472B6}" dt="2025-03-04T18:34:19.491" v="4622" actId="20577"/>
          <ac:spMkLst>
            <pc:docMk/>
            <pc:sldMk cId="0" sldId="466"/>
            <ac:spMk id="38926" creationId="{D99CA213-E174-3670-C7DF-2567298DA12E}"/>
          </ac:spMkLst>
        </pc:spChg>
        <pc:spChg chg="mod">
          <ac:chgData name="Junquera Quintana, Francisco Javier" userId="5a95c82c-4321-47ad-938a-db2c19283866" providerId="ADAL" clId="{DFEB1DC8-A24D-1948-8898-768E22A472B6}" dt="2025-03-04T18:33:57.518" v="4572" actId="1076"/>
          <ac:spMkLst>
            <pc:docMk/>
            <pc:sldMk cId="0" sldId="466"/>
            <ac:spMk id="38931" creationId="{15B5822B-51E2-980C-1051-459A4391FACD}"/>
          </ac:spMkLst>
        </pc:spChg>
        <pc:spChg chg="mod">
          <ac:chgData name="Junquera Quintana, Francisco Javier" userId="5a95c82c-4321-47ad-938a-db2c19283866" providerId="ADAL" clId="{DFEB1DC8-A24D-1948-8898-768E22A472B6}" dt="2025-03-04T18:33:57.518" v="4572" actId="1076"/>
          <ac:spMkLst>
            <pc:docMk/>
            <pc:sldMk cId="0" sldId="466"/>
            <ac:spMk id="38932" creationId="{B6F13A4D-059D-F830-7EB4-B8C8A844B518}"/>
          </ac:spMkLst>
        </pc:spChg>
        <pc:grpChg chg="mod">
          <ac:chgData name="Junquera Quintana, Francisco Javier" userId="5a95c82c-4321-47ad-938a-db2c19283866" providerId="ADAL" clId="{DFEB1DC8-A24D-1948-8898-768E22A472B6}" dt="2025-03-04T18:33:57.518" v="4572" actId="1076"/>
          <ac:grpSpMkLst>
            <pc:docMk/>
            <pc:sldMk cId="0" sldId="466"/>
            <ac:grpSpMk id="38929" creationId="{5ABBC6E2-6619-3DDC-BFA5-687467EC273B}"/>
          </ac:grpSpMkLst>
        </pc:grpChg>
        <pc:grpChg chg="mod">
          <ac:chgData name="Junquera Quintana, Francisco Javier" userId="5a95c82c-4321-47ad-938a-db2c19283866" providerId="ADAL" clId="{DFEB1DC8-A24D-1948-8898-768E22A472B6}" dt="2025-03-04T18:33:57.518" v="4572" actId="1076"/>
          <ac:grpSpMkLst>
            <pc:docMk/>
            <pc:sldMk cId="0" sldId="466"/>
            <ac:grpSpMk id="416789" creationId="{1B9F0C4A-D27A-A802-7853-DF13D7716DCE}"/>
          </ac:grpSpMkLst>
        </pc:grpChg>
        <pc:picChg chg="mod">
          <ac:chgData name="Junquera Quintana, Francisco Javier" userId="5a95c82c-4321-47ad-938a-db2c19283866" providerId="ADAL" clId="{DFEB1DC8-A24D-1948-8898-768E22A472B6}" dt="2025-03-04T18:33:57.518" v="4572" actId="1076"/>
          <ac:picMkLst>
            <pc:docMk/>
            <pc:sldMk cId="0" sldId="466"/>
            <ac:picMk id="38927" creationId="{2020D9AF-D5D7-F809-7BB7-99359F9D03ED}"/>
          </ac:picMkLst>
        </pc:picChg>
        <pc:picChg chg="mod">
          <ac:chgData name="Junquera Quintana, Francisco Javier" userId="5a95c82c-4321-47ad-938a-db2c19283866" providerId="ADAL" clId="{DFEB1DC8-A24D-1948-8898-768E22A472B6}" dt="2025-03-04T18:33:57.518" v="4572" actId="1076"/>
          <ac:picMkLst>
            <pc:docMk/>
            <pc:sldMk cId="0" sldId="466"/>
            <ac:picMk id="38928" creationId="{316871D0-4FCF-6DE4-A3FC-B7928679CD1D}"/>
          </ac:picMkLst>
        </pc:picChg>
        <pc:picChg chg="mod">
          <ac:chgData name="Junquera Quintana, Francisco Javier" userId="5a95c82c-4321-47ad-938a-db2c19283866" providerId="ADAL" clId="{DFEB1DC8-A24D-1948-8898-768E22A472B6}" dt="2025-03-04T18:33:57.518" v="4572" actId="1076"/>
          <ac:picMkLst>
            <pc:docMk/>
            <pc:sldMk cId="0" sldId="466"/>
            <ac:picMk id="38930" creationId="{E688D212-204A-7D2D-BF4B-E01EF584803C}"/>
          </ac:picMkLst>
        </pc:picChg>
      </pc:sldChg>
      <pc:sldChg chg="addSp delSp modSp add">
        <pc:chgData name="Junquera Quintana, Francisco Javier" userId="5a95c82c-4321-47ad-938a-db2c19283866" providerId="ADAL" clId="{DFEB1DC8-A24D-1948-8898-768E22A472B6}" dt="2025-03-04T18:31:30.890" v="4405"/>
        <pc:sldMkLst>
          <pc:docMk/>
          <pc:sldMk cId="0" sldId="467"/>
        </pc:sldMkLst>
        <pc:spChg chg="add mod">
          <ac:chgData name="Junquera Quintana, Francisco Javier" userId="5a95c82c-4321-47ad-938a-db2c19283866" providerId="ADAL" clId="{DFEB1DC8-A24D-1948-8898-768E22A472B6}" dt="2025-03-04T18:31:30.890" v="4405"/>
          <ac:spMkLst>
            <pc:docMk/>
            <pc:sldMk cId="0" sldId="467"/>
            <ac:spMk id="2" creationId="{D3C7AEB0-565B-3017-6A4A-CB645B12D8DA}"/>
          </ac:spMkLst>
        </pc:spChg>
      </pc:sldChg>
      <pc:sldChg chg="addSp delSp modSp add mod modAnim">
        <pc:chgData name="Junquera Quintana, Francisco Javier" userId="5a95c82c-4321-47ad-938a-db2c19283866" providerId="ADAL" clId="{DFEB1DC8-A24D-1948-8898-768E22A472B6}" dt="2025-03-04T18:32:19.520" v="4417" actId="1036"/>
        <pc:sldMkLst>
          <pc:docMk/>
          <pc:sldMk cId="0" sldId="478"/>
        </pc:sldMkLst>
        <pc:spChg chg="mod">
          <ac:chgData name="Junquera Quintana, Francisco Javier" userId="5a95c82c-4321-47ad-938a-db2c19283866" providerId="ADAL" clId="{DFEB1DC8-A24D-1948-8898-768E22A472B6}" dt="2025-03-04T18:31:21.772" v="4403" actId="1076"/>
          <ac:spMkLst>
            <pc:docMk/>
            <pc:sldMk cId="0" sldId="478"/>
            <ac:spMk id="36866" creationId="{47D9C0CB-3FB5-246C-3D55-D36D653675AC}"/>
          </ac:spMkLst>
        </pc:spChg>
        <pc:spChg chg="mod">
          <ac:chgData name="Junquera Quintana, Francisco Javier" userId="5a95c82c-4321-47ad-938a-db2c19283866" providerId="ADAL" clId="{DFEB1DC8-A24D-1948-8898-768E22A472B6}" dt="2025-03-04T18:30:02.124" v="4295" actId="122"/>
          <ac:spMkLst>
            <pc:docMk/>
            <pc:sldMk cId="0" sldId="478"/>
            <ac:spMk id="36867" creationId="{DEA46CDB-CD4D-F8C3-C77B-88E582AA86C6}"/>
          </ac:spMkLst>
        </pc:spChg>
        <pc:spChg chg="mod">
          <ac:chgData name="Junquera Quintana, Francisco Javier" userId="5a95c82c-4321-47ad-938a-db2c19283866" providerId="ADAL" clId="{DFEB1DC8-A24D-1948-8898-768E22A472B6}" dt="2025-03-04T18:28:12.624" v="4109" actId="20577"/>
          <ac:spMkLst>
            <pc:docMk/>
            <pc:sldMk cId="0" sldId="478"/>
            <ac:spMk id="36869" creationId="{146A181A-8800-B34D-1117-F99FBD4F22C5}"/>
          </ac:spMkLst>
        </pc:spChg>
        <pc:spChg chg="mod">
          <ac:chgData name="Junquera Quintana, Francisco Javier" userId="5a95c82c-4321-47ad-938a-db2c19283866" providerId="ADAL" clId="{DFEB1DC8-A24D-1948-8898-768E22A472B6}" dt="2025-03-04T18:29:06.794" v="4191" actId="20577"/>
          <ac:spMkLst>
            <pc:docMk/>
            <pc:sldMk cId="0" sldId="478"/>
            <ac:spMk id="36870" creationId="{9CD944E1-6AEA-C2BA-64DE-360E2C1AB3E9}"/>
          </ac:spMkLst>
        </pc:spChg>
        <pc:picChg chg="add mod">
          <ac:chgData name="Junquera Quintana, Francisco Javier" userId="5a95c82c-4321-47ad-938a-db2c19283866" providerId="ADAL" clId="{DFEB1DC8-A24D-1948-8898-768E22A472B6}" dt="2025-03-04T18:32:17.106" v="4413" actId="1076"/>
          <ac:picMkLst>
            <pc:docMk/>
            <pc:sldMk cId="0" sldId="478"/>
            <ac:picMk id="2" creationId="{792225AE-A97D-0B10-DE3F-6D0C7E91A921}"/>
          </ac:picMkLst>
        </pc:picChg>
        <pc:picChg chg="add mod">
          <ac:chgData name="Junquera Quintana, Francisco Javier" userId="5a95c82c-4321-47ad-938a-db2c19283866" providerId="ADAL" clId="{DFEB1DC8-A24D-1948-8898-768E22A472B6}" dt="2025-03-04T18:32:19.520" v="4417" actId="1036"/>
          <ac:picMkLst>
            <pc:docMk/>
            <pc:sldMk cId="0" sldId="478"/>
            <ac:picMk id="3" creationId="{B746B544-02C3-57F8-F99D-8DEAFD38D5C0}"/>
          </ac:picMkLst>
        </pc:picChg>
      </pc:sldChg>
      <pc:sldChg chg="modSp add mod">
        <pc:chgData name="Junquera Quintana, Francisco Javier" userId="5a95c82c-4321-47ad-938a-db2c19283866" providerId="ADAL" clId="{DFEB1DC8-A24D-1948-8898-768E22A472B6}" dt="2025-03-06T11:58:44.138" v="7803" actId="14100"/>
        <pc:sldMkLst>
          <pc:docMk/>
          <pc:sldMk cId="0" sldId="482"/>
        </pc:sldMkLst>
        <pc:spChg chg="mod">
          <ac:chgData name="Junquera Quintana, Francisco Javier" userId="5a95c82c-4321-47ad-938a-db2c19283866" providerId="ADAL" clId="{DFEB1DC8-A24D-1948-8898-768E22A472B6}" dt="2025-03-06T11:58:44.138" v="7803" actId="14100"/>
          <ac:spMkLst>
            <pc:docMk/>
            <pc:sldMk cId="0" sldId="482"/>
            <ac:spMk id="15361" creationId="{32F1DE1A-8051-37FE-F494-D63B3D5610A8}"/>
          </ac:spMkLst>
        </pc:spChg>
      </pc:sldChg>
      <pc:sldChg chg="del">
        <pc:chgData name="Junquera Quintana, Francisco Javier" userId="5a95c82c-4321-47ad-938a-db2c19283866" providerId="ADAL" clId="{DFEB1DC8-A24D-1948-8898-768E22A472B6}" dt="2025-02-28T12:02:08.496" v="42" actId="2696"/>
        <pc:sldMkLst>
          <pc:docMk/>
          <pc:sldMk cId="2246575655" sldId="482"/>
        </pc:sldMkLst>
      </pc:sldChg>
      <pc:sldChg chg="modSp add mod">
        <pc:chgData name="Junquera Quintana, Francisco Javier" userId="5a95c82c-4321-47ad-938a-db2c19283866" providerId="ADAL" clId="{DFEB1DC8-A24D-1948-8898-768E22A472B6}" dt="2025-03-06T11:51:11.031" v="7761" actId="1036"/>
        <pc:sldMkLst>
          <pc:docMk/>
          <pc:sldMk cId="1792424873" sldId="483"/>
        </pc:sldMkLst>
        <pc:spChg chg="mod">
          <ac:chgData name="Junquera Quintana, Francisco Javier" userId="5a95c82c-4321-47ad-938a-db2c19283866" providerId="ADAL" clId="{DFEB1DC8-A24D-1948-8898-768E22A472B6}" dt="2025-03-06T11:51:03.715" v="7755" actId="14100"/>
          <ac:spMkLst>
            <pc:docMk/>
            <pc:sldMk cId="1792424873" sldId="483"/>
            <ac:spMk id="28" creationId="{836ECFAF-F5F5-7034-8DC4-287FDDE020FB}"/>
          </ac:spMkLst>
        </pc:spChg>
        <pc:picChg chg="mod">
          <ac:chgData name="Junquera Quintana, Francisco Javier" userId="5a95c82c-4321-47ad-938a-db2c19283866" providerId="ADAL" clId="{DFEB1DC8-A24D-1948-8898-768E22A472B6}" dt="2025-03-06T11:51:11.031" v="7761" actId="1036"/>
          <ac:picMkLst>
            <pc:docMk/>
            <pc:sldMk cId="1792424873" sldId="483"/>
            <ac:picMk id="18" creationId="{626395EA-190B-49C3-6D16-B379E066750A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508" v="43" actId="2696"/>
        <pc:sldMkLst>
          <pc:docMk/>
          <pc:sldMk cId="2465178036" sldId="483"/>
        </pc:sldMkLst>
      </pc:sldChg>
      <pc:sldChg chg="del">
        <pc:chgData name="Junquera Quintana, Francisco Javier" userId="5a95c82c-4321-47ad-938a-db2c19283866" providerId="ADAL" clId="{DFEB1DC8-A24D-1948-8898-768E22A472B6}" dt="2025-02-28T12:02:08.525" v="44" actId="2696"/>
        <pc:sldMkLst>
          <pc:docMk/>
          <pc:sldMk cId="928652678" sldId="484"/>
        </pc:sldMkLst>
      </pc:sldChg>
      <pc:sldChg chg="del">
        <pc:chgData name="Junquera Quintana, Francisco Javier" userId="5a95c82c-4321-47ad-938a-db2c19283866" providerId="ADAL" clId="{DFEB1DC8-A24D-1948-8898-768E22A472B6}" dt="2025-02-28T12:02:08.531" v="45" actId="2696"/>
        <pc:sldMkLst>
          <pc:docMk/>
          <pc:sldMk cId="1040728227" sldId="485"/>
        </pc:sldMkLst>
      </pc:sldChg>
      <pc:sldChg chg="del">
        <pc:chgData name="Junquera Quintana, Francisco Javier" userId="5a95c82c-4321-47ad-938a-db2c19283866" providerId="ADAL" clId="{DFEB1DC8-A24D-1948-8898-768E22A472B6}" dt="2025-02-28T12:02:08.538" v="46" actId="2696"/>
        <pc:sldMkLst>
          <pc:docMk/>
          <pc:sldMk cId="2528373203" sldId="486"/>
        </pc:sldMkLst>
      </pc:sldChg>
      <pc:sldChg chg="del">
        <pc:chgData name="Junquera Quintana, Francisco Javier" userId="5a95c82c-4321-47ad-938a-db2c19283866" providerId="ADAL" clId="{DFEB1DC8-A24D-1948-8898-768E22A472B6}" dt="2025-02-28T12:02:08.547" v="47" actId="2696"/>
        <pc:sldMkLst>
          <pc:docMk/>
          <pc:sldMk cId="1577977702" sldId="487"/>
        </pc:sldMkLst>
      </pc:sldChg>
      <pc:sldChg chg="del">
        <pc:chgData name="Junquera Quintana, Francisco Javier" userId="5a95c82c-4321-47ad-938a-db2c19283866" providerId="ADAL" clId="{DFEB1DC8-A24D-1948-8898-768E22A472B6}" dt="2025-02-28T12:02:08.552" v="48" actId="2696"/>
        <pc:sldMkLst>
          <pc:docMk/>
          <pc:sldMk cId="1578788142" sldId="488"/>
        </pc:sldMkLst>
      </pc:sldChg>
      <pc:sldChg chg="del">
        <pc:chgData name="Junquera Quintana, Francisco Javier" userId="5a95c82c-4321-47ad-938a-db2c19283866" providerId="ADAL" clId="{DFEB1DC8-A24D-1948-8898-768E22A472B6}" dt="2025-02-28T12:02:08.564" v="50" actId="2696"/>
        <pc:sldMkLst>
          <pc:docMk/>
          <pc:sldMk cId="1402819230" sldId="489"/>
        </pc:sldMkLst>
      </pc:sldChg>
      <pc:sldChg chg="del">
        <pc:chgData name="Junquera Quintana, Francisco Javier" userId="5a95c82c-4321-47ad-938a-db2c19283866" providerId="ADAL" clId="{DFEB1DC8-A24D-1948-8898-768E22A472B6}" dt="2025-02-28T12:02:08.590" v="52" actId="2696"/>
        <pc:sldMkLst>
          <pc:docMk/>
          <pc:sldMk cId="810659986" sldId="491"/>
        </pc:sldMkLst>
      </pc:sldChg>
      <pc:sldChg chg="modSp add mod">
        <pc:chgData name="Junquera Quintana, Francisco Javier" userId="5a95c82c-4321-47ad-938a-db2c19283866" providerId="ADAL" clId="{DFEB1DC8-A24D-1948-8898-768E22A472B6}" dt="2025-03-06T11:52:04.986" v="7792" actId="1037"/>
        <pc:sldMkLst>
          <pc:docMk/>
          <pc:sldMk cId="3629052610" sldId="491"/>
        </pc:sldMkLst>
        <pc:spChg chg="mod">
          <ac:chgData name="Junquera Quintana, Francisco Javier" userId="5a95c82c-4321-47ad-938a-db2c19283866" providerId="ADAL" clId="{DFEB1DC8-A24D-1948-8898-768E22A472B6}" dt="2025-03-06T11:51:45.804" v="7770" actId="1037"/>
          <ac:spMkLst>
            <pc:docMk/>
            <pc:sldMk cId="3629052610" sldId="491"/>
            <ac:spMk id="28" creationId="{836ECFAF-F5F5-7034-8DC4-287FDDE020FB}"/>
          </ac:spMkLst>
        </pc:spChg>
        <pc:picChg chg="mod">
          <ac:chgData name="Junquera Quintana, Francisco Javier" userId="5a95c82c-4321-47ad-938a-db2c19283866" providerId="ADAL" clId="{DFEB1DC8-A24D-1948-8898-768E22A472B6}" dt="2025-03-06T11:52:04.986" v="7792" actId="1037"/>
          <ac:picMkLst>
            <pc:docMk/>
            <pc:sldMk cId="3629052610" sldId="491"/>
            <ac:picMk id="19" creationId="{7A44BCEA-9E00-FEEA-9559-B00E2B655A2E}"/>
          </ac:picMkLst>
        </pc:picChg>
        <pc:picChg chg="mod">
          <ac:chgData name="Junquera Quintana, Francisco Javier" userId="5a95c82c-4321-47ad-938a-db2c19283866" providerId="ADAL" clId="{DFEB1DC8-A24D-1948-8898-768E22A472B6}" dt="2025-03-06T11:51:52.623" v="7777" actId="1037"/>
          <ac:picMkLst>
            <pc:docMk/>
            <pc:sldMk cId="3629052610" sldId="491"/>
            <ac:picMk id="21" creationId="{2E832836-8192-3013-21E0-CAC3187200C1}"/>
          </ac:picMkLst>
        </pc:picChg>
        <pc:picChg chg="mod">
          <ac:chgData name="Junquera Quintana, Francisco Javier" userId="5a95c82c-4321-47ad-938a-db2c19283866" providerId="ADAL" clId="{DFEB1DC8-A24D-1948-8898-768E22A472B6}" dt="2025-03-06T11:52:00.817" v="7786" actId="1038"/>
          <ac:picMkLst>
            <pc:docMk/>
            <pc:sldMk cId="3629052610" sldId="491"/>
            <ac:picMk id="23" creationId="{EE834AA1-35FD-AAA4-ABB0-948267CFE2B8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615" v="53" actId="2696"/>
        <pc:sldMkLst>
          <pc:docMk/>
          <pc:sldMk cId="2434596330" sldId="492"/>
        </pc:sldMkLst>
      </pc:sldChg>
      <pc:sldChg chg="del">
        <pc:chgData name="Junquera Quintana, Francisco Javier" userId="5a95c82c-4321-47ad-938a-db2c19283866" providerId="ADAL" clId="{DFEB1DC8-A24D-1948-8898-768E22A472B6}" dt="2025-02-28T12:02:08.572" v="51" actId="2696"/>
        <pc:sldMkLst>
          <pc:docMk/>
          <pc:sldMk cId="3827598641" sldId="493"/>
        </pc:sldMkLst>
      </pc:sldChg>
      <pc:sldChg chg="del">
        <pc:chgData name="Junquera Quintana, Francisco Javier" userId="5a95c82c-4321-47ad-938a-db2c19283866" providerId="ADAL" clId="{DFEB1DC8-A24D-1948-8898-768E22A472B6}" dt="2025-02-28T12:02:08.624" v="54" actId="2696"/>
        <pc:sldMkLst>
          <pc:docMk/>
          <pc:sldMk cId="3025389492" sldId="494"/>
        </pc:sldMkLst>
      </pc:sldChg>
      <pc:sldChg chg="del">
        <pc:chgData name="Junquera Quintana, Francisco Javier" userId="5a95c82c-4321-47ad-938a-db2c19283866" providerId="ADAL" clId="{DFEB1DC8-A24D-1948-8898-768E22A472B6}" dt="2025-02-28T12:02:08.634" v="55" actId="2696"/>
        <pc:sldMkLst>
          <pc:docMk/>
          <pc:sldMk cId="4217439039" sldId="495"/>
        </pc:sldMkLst>
      </pc:sldChg>
      <pc:sldChg chg="del">
        <pc:chgData name="Junquera Quintana, Francisco Javier" userId="5a95c82c-4321-47ad-938a-db2c19283866" providerId="ADAL" clId="{DFEB1DC8-A24D-1948-8898-768E22A472B6}" dt="2025-02-28T12:02:08.639" v="56" actId="2696"/>
        <pc:sldMkLst>
          <pc:docMk/>
          <pc:sldMk cId="2993930523" sldId="496"/>
        </pc:sldMkLst>
      </pc:sldChg>
      <pc:sldChg chg="del">
        <pc:chgData name="Junquera Quintana, Francisco Javier" userId="5a95c82c-4321-47ad-938a-db2c19283866" providerId="ADAL" clId="{DFEB1DC8-A24D-1948-8898-768E22A472B6}" dt="2025-02-28T12:02:08.654" v="58" actId="2696"/>
        <pc:sldMkLst>
          <pc:docMk/>
          <pc:sldMk cId="1575723331" sldId="497"/>
        </pc:sldMkLst>
      </pc:sldChg>
      <pc:sldChg chg="del">
        <pc:chgData name="Junquera Quintana, Francisco Javier" userId="5a95c82c-4321-47ad-938a-db2c19283866" providerId="ADAL" clId="{DFEB1DC8-A24D-1948-8898-768E22A472B6}" dt="2025-02-28T12:02:08.661" v="59" actId="2696"/>
        <pc:sldMkLst>
          <pc:docMk/>
          <pc:sldMk cId="3721218424" sldId="498"/>
        </pc:sldMkLst>
      </pc:sldChg>
      <pc:sldChg chg="del">
        <pc:chgData name="Junquera Quintana, Francisco Javier" userId="5a95c82c-4321-47ad-938a-db2c19283866" providerId="ADAL" clId="{DFEB1DC8-A24D-1948-8898-768E22A472B6}" dt="2025-02-28T12:02:08.673" v="60" actId="2696"/>
        <pc:sldMkLst>
          <pc:docMk/>
          <pc:sldMk cId="3967271452" sldId="499"/>
        </pc:sldMkLst>
      </pc:sldChg>
      <pc:sldChg chg="del">
        <pc:chgData name="Junquera Quintana, Francisco Javier" userId="5a95c82c-4321-47ad-938a-db2c19283866" providerId="ADAL" clId="{DFEB1DC8-A24D-1948-8898-768E22A472B6}" dt="2025-02-28T12:02:08.689" v="61" actId="2696"/>
        <pc:sldMkLst>
          <pc:docMk/>
          <pc:sldMk cId="1912351767" sldId="500"/>
        </pc:sldMkLst>
      </pc:sldChg>
      <pc:sldChg chg="del">
        <pc:chgData name="Junquera Quintana, Francisco Javier" userId="5a95c82c-4321-47ad-938a-db2c19283866" providerId="ADAL" clId="{DFEB1DC8-A24D-1948-8898-768E22A472B6}" dt="2025-02-28T12:02:08.694" v="62" actId="2696"/>
        <pc:sldMkLst>
          <pc:docMk/>
          <pc:sldMk cId="3386433051" sldId="501"/>
        </pc:sldMkLst>
      </pc:sldChg>
      <pc:sldChg chg="del">
        <pc:chgData name="Junquera Quintana, Francisco Javier" userId="5a95c82c-4321-47ad-938a-db2c19283866" providerId="ADAL" clId="{DFEB1DC8-A24D-1948-8898-768E22A472B6}" dt="2025-02-28T12:02:08.701" v="63" actId="2696"/>
        <pc:sldMkLst>
          <pc:docMk/>
          <pc:sldMk cId="2259368407" sldId="502"/>
        </pc:sldMkLst>
      </pc:sldChg>
      <pc:sldChg chg="del">
        <pc:chgData name="Junquera Quintana, Francisco Javier" userId="5a95c82c-4321-47ad-938a-db2c19283866" providerId="ADAL" clId="{DFEB1DC8-A24D-1948-8898-768E22A472B6}" dt="2025-02-28T12:02:08.709" v="64" actId="2696"/>
        <pc:sldMkLst>
          <pc:docMk/>
          <pc:sldMk cId="1522247013" sldId="503"/>
        </pc:sldMkLst>
      </pc:sldChg>
      <pc:sldChg chg="del">
        <pc:chgData name="Junquera Quintana, Francisco Javier" userId="5a95c82c-4321-47ad-938a-db2c19283866" providerId="ADAL" clId="{DFEB1DC8-A24D-1948-8898-768E22A472B6}" dt="2025-02-28T12:02:08.722" v="65" actId="2696"/>
        <pc:sldMkLst>
          <pc:docMk/>
          <pc:sldMk cId="1101527894" sldId="504"/>
        </pc:sldMkLst>
      </pc:sldChg>
      <pc:sldChg chg="del">
        <pc:chgData name="Junquera Quintana, Francisco Javier" userId="5a95c82c-4321-47ad-938a-db2c19283866" providerId="ADAL" clId="{DFEB1DC8-A24D-1948-8898-768E22A472B6}" dt="2025-02-28T12:02:08.736" v="68" actId="2696"/>
        <pc:sldMkLst>
          <pc:docMk/>
          <pc:sldMk cId="819884994" sldId="508"/>
        </pc:sldMkLst>
      </pc:sldChg>
      <pc:sldChg chg="del">
        <pc:chgData name="Junquera Quintana, Francisco Javier" userId="5a95c82c-4321-47ad-938a-db2c19283866" providerId="ADAL" clId="{DFEB1DC8-A24D-1948-8898-768E22A472B6}" dt="2025-02-28T12:02:08.741" v="69" actId="2696"/>
        <pc:sldMkLst>
          <pc:docMk/>
          <pc:sldMk cId="2172422666" sldId="509"/>
        </pc:sldMkLst>
      </pc:sldChg>
      <pc:sldChg chg="del">
        <pc:chgData name="Junquera Quintana, Francisco Javier" userId="5a95c82c-4321-47ad-938a-db2c19283866" providerId="ADAL" clId="{DFEB1DC8-A24D-1948-8898-768E22A472B6}" dt="2025-02-28T12:02:08.753" v="71" actId="2696"/>
        <pc:sldMkLst>
          <pc:docMk/>
          <pc:sldMk cId="2011231695" sldId="510"/>
        </pc:sldMkLst>
      </pc:sldChg>
      <pc:sldChg chg="del">
        <pc:chgData name="Junquera Quintana, Francisco Javier" userId="5a95c82c-4321-47ad-938a-db2c19283866" providerId="ADAL" clId="{DFEB1DC8-A24D-1948-8898-768E22A472B6}" dt="2025-02-28T12:02:08.765" v="72" actId="2696"/>
        <pc:sldMkLst>
          <pc:docMk/>
          <pc:sldMk cId="654180019" sldId="511"/>
        </pc:sldMkLst>
      </pc:sldChg>
      <pc:sldChg chg="del">
        <pc:chgData name="Junquera Quintana, Francisco Javier" userId="5a95c82c-4321-47ad-938a-db2c19283866" providerId="ADAL" clId="{DFEB1DC8-A24D-1948-8898-768E22A472B6}" dt="2025-02-28T12:02:08.778" v="73" actId="2696"/>
        <pc:sldMkLst>
          <pc:docMk/>
          <pc:sldMk cId="2446191900" sldId="512"/>
        </pc:sldMkLst>
      </pc:sldChg>
      <pc:sldChg chg="del">
        <pc:chgData name="Junquera Quintana, Francisco Javier" userId="5a95c82c-4321-47ad-938a-db2c19283866" providerId="ADAL" clId="{DFEB1DC8-A24D-1948-8898-768E22A472B6}" dt="2025-02-28T12:02:08.783" v="74" actId="2696"/>
        <pc:sldMkLst>
          <pc:docMk/>
          <pc:sldMk cId="579005242" sldId="513"/>
        </pc:sldMkLst>
      </pc:sldChg>
      <pc:sldChg chg="delSp modSp mod">
        <pc:chgData name="Junquera Quintana, Francisco Javier" userId="5a95c82c-4321-47ad-938a-db2c19283866" providerId="ADAL" clId="{DFEB1DC8-A24D-1948-8898-768E22A472B6}" dt="2025-02-28T12:01:50.929" v="35" actId="478"/>
        <pc:sldMkLst>
          <pc:docMk/>
          <pc:sldMk cId="789313047" sldId="676"/>
        </pc:sldMkLst>
        <pc:spChg chg="mod">
          <ac:chgData name="Junquera Quintana, Francisco Javier" userId="5a95c82c-4321-47ad-938a-db2c19283866" providerId="ADAL" clId="{DFEB1DC8-A24D-1948-8898-768E22A472B6}" dt="2025-02-28T12:01:49.002" v="34" actId="20577"/>
          <ac:spMkLst>
            <pc:docMk/>
            <pc:sldMk cId="789313047" sldId="676"/>
            <ac:spMk id="17409" creationId="{00000000-0000-0000-0000-000000000000}"/>
          </ac:spMkLst>
        </pc:spChg>
      </pc:sldChg>
      <pc:sldChg chg="delSp modSp mod delAnim modAnim">
        <pc:chgData name="Junquera Quintana, Francisco Javier" userId="5a95c82c-4321-47ad-938a-db2c19283866" providerId="ADAL" clId="{DFEB1DC8-A24D-1948-8898-768E22A472B6}" dt="2025-03-05T12:01:58.224" v="5441" actId="14100"/>
        <pc:sldMkLst>
          <pc:docMk/>
          <pc:sldMk cId="2370589418" sldId="677"/>
        </pc:sldMkLst>
        <pc:spChg chg="mod">
          <ac:chgData name="Junquera Quintana, Francisco Javier" userId="5a95c82c-4321-47ad-938a-db2c19283866" providerId="ADAL" clId="{DFEB1DC8-A24D-1948-8898-768E22A472B6}" dt="2025-03-05T12:01:58.224" v="5441" actId="14100"/>
          <ac:spMkLst>
            <pc:docMk/>
            <pc:sldMk cId="2370589418" sldId="677"/>
            <ac:spMk id="2" creationId="{A2776C07-2AA1-12B3-6F6B-6AB8F74033B7}"/>
          </ac:spMkLst>
        </pc:spChg>
        <pc:spChg chg="mod">
          <ac:chgData name="Junquera Quintana, Francisco Javier" userId="5a95c82c-4321-47ad-938a-db2c19283866" providerId="ADAL" clId="{DFEB1DC8-A24D-1948-8898-768E22A472B6}" dt="2025-03-05T12:00:03.191" v="5365" actId="14100"/>
          <ac:spMkLst>
            <pc:docMk/>
            <pc:sldMk cId="2370589418" sldId="677"/>
            <ac:spMk id="3" creationId="{35CD0B01-E5A3-CB1F-5017-A7739659D6FE}"/>
          </ac:spMkLst>
        </pc:spChg>
        <pc:spChg chg="mod">
          <ac:chgData name="Junquera Quintana, Francisco Javier" userId="5a95c82c-4321-47ad-938a-db2c19283866" providerId="ADAL" clId="{DFEB1DC8-A24D-1948-8898-768E22A472B6}" dt="2025-03-05T11:58:16.231" v="5333" actId="14100"/>
          <ac:spMkLst>
            <pc:docMk/>
            <pc:sldMk cId="2370589418" sldId="677"/>
            <ac:spMk id="4" creationId="{8D784B0B-A185-E026-6419-4DE2DFD79777}"/>
          </ac:spMkLst>
        </pc:spChg>
        <pc:spChg chg="del">
          <ac:chgData name="Junquera Quintana, Francisco Javier" userId="5a95c82c-4321-47ad-938a-db2c19283866" providerId="ADAL" clId="{DFEB1DC8-A24D-1948-8898-768E22A472B6}" dt="2025-03-05T11:57:18.854" v="5303" actId="478"/>
          <ac:spMkLst>
            <pc:docMk/>
            <pc:sldMk cId="2370589418" sldId="677"/>
            <ac:spMk id="5" creationId="{6F5E9FC3-5E7C-300C-19ED-6F493E769D6E}"/>
          </ac:spMkLst>
        </pc:spChg>
        <pc:spChg chg="del mod">
          <ac:chgData name="Junquera Quintana, Francisco Javier" userId="5a95c82c-4321-47ad-938a-db2c19283866" providerId="ADAL" clId="{DFEB1DC8-A24D-1948-8898-768E22A472B6}" dt="2025-03-05T11:57:20.926" v="5304" actId="478"/>
          <ac:spMkLst>
            <pc:docMk/>
            <pc:sldMk cId="2370589418" sldId="677"/>
            <ac:spMk id="6" creationId="{EA8A4A13-E3A8-7FFA-61DB-8EB07B62020C}"/>
          </ac:spMkLst>
        </pc:spChg>
      </pc:sldChg>
      <pc:sldChg chg="addSp delSp modSp add mod delAnim">
        <pc:chgData name="Junquera Quintana, Francisco Javier" userId="5a95c82c-4321-47ad-938a-db2c19283866" providerId="ADAL" clId="{DFEB1DC8-A24D-1948-8898-768E22A472B6}" dt="2025-02-28T12:09:24.129" v="497" actId="1035"/>
        <pc:sldMkLst>
          <pc:docMk/>
          <pc:sldMk cId="465815310" sldId="678"/>
        </pc:sldMkLst>
        <pc:spChg chg="mod">
          <ac:chgData name="Junquera Quintana, Francisco Javier" userId="5a95c82c-4321-47ad-938a-db2c19283866" providerId="ADAL" clId="{DFEB1DC8-A24D-1948-8898-768E22A472B6}" dt="2025-02-28T12:09:20.013" v="493" actId="1036"/>
          <ac:spMkLst>
            <pc:docMk/>
            <pc:sldMk cId="465815310" sldId="678"/>
            <ac:spMk id="2" creationId="{666BCBFF-49DB-36D5-F868-48C8BDA20BCE}"/>
          </ac:spMkLst>
        </pc:spChg>
        <pc:spChg chg="add mod">
          <ac:chgData name="Junquera Quintana, Francisco Javier" userId="5a95c82c-4321-47ad-938a-db2c19283866" providerId="ADAL" clId="{DFEB1DC8-A24D-1948-8898-768E22A472B6}" dt="2025-02-28T12:05:42.604" v="306" actId="1038"/>
          <ac:spMkLst>
            <pc:docMk/>
            <pc:sldMk cId="465815310" sldId="678"/>
            <ac:spMk id="8" creationId="{1BD3E5FB-D876-16F3-1609-D47B6B6CB49C}"/>
          </ac:spMkLst>
        </pc:spChg>
        <pc:spChg chg="mod topLvl">
          <ac:chgData name="Junquera Quintana, Francisco Javier" userId="5a95c82c-4321-47ad-938a-db2c19283866" providerId="ADAL" clId="{DFEB1DC8-A24D-1948-8898-768E22A472B6}" dt="2025-02-28T12:07:33.855" v="464" actId="20577"/>
          <ac:spMkLst>
            <pc:docMk/>
            <pc:sldMk cId="465815310" sldId="678"/>
            <ac:spMk id="12" creationId="{E676375F-5265-0AF8-380F-67840F8DD78D}"/>
          </ac:spMkLst>
        </pc:spChg>
        <pc:spChg chg="mod">
          <ac:chgData name="Junquera Quintana, Francisco Javier" userId="5a95c82c-4321-47ad-938a-db2c19283866" providerId="ADAL" clId="{DFEB1DC8-A24D-1948-8898-768E22A472B6}" dt="2025-02-28T12:02:59.861" v="130" actId="14100"/>
          <ac:spMkLst>
            <pc:docMk/>
            <pc:sldMk cId="465815310" sldId="678"/>
            <ac:spMk id="103434" creationId="{96D8DB2A-E41A-A301-6511-5B4DA2A6BA0E}"/>
          </ac:spMkLst>
        </pc:spChg>
        <pc:grpChg chg="add mod">
          <ac:chgData name="Junquera Quintana, Francisco Javier" userId="5a95c82c-4321-47ad-938a-db2c19283866" providerId="ADAL" clId="{DFEB1DC8-A24D-1948-8898-768E22A472B6}" dt="2025-02-28T12:09:20.013" v="493" actId="1036"/>
          <ac:grpSpMkLst>
            <pc:docMk/>
            <pc:sldMk cId="465815310" sldId="678"/>
            <ac:grpSpMk id="10" creationId="{DD514A6F-6C1B-C630-177B-52EAC8657FFA}"/>
          </ac:grpSpMkLst>
        </pc:grpChg>
        <pc:grpChg chg="add mod">
          <ac:chgData name="Junquera Quintana, Francisco Javier" userId="5a95c82c-4321-47ad-938a-db2c19283866" providerId="ADAL" clId="{DFEB1DC8-A24D-1948-8898-768E22A472B6}" dt="2025-02-28T12:09:24.129" v="497" actId="1035"/>
          <ac:grpSpMkLst>
            <pc:docMk/>
            <pc:sldMk cId="465815310" sldId="678"/>
            <ac:grpSpMk id="15" creationId="{93EF10BC-D6BE-7864-1032-3D49147714D6}"/>
          </ac:grpSpMkLst>
        </pc:grpChg>
        <pc:picChg chg="add mod">
          <ac:chgData name="Junquera Quintana, Francisco Javier" userId="5a95c82c-4321-47ad-938a-db2c19283866" providerId="ADAL" clId="{DFEB1DC8-A24D-1948-8898-768E22A472B6}" dt="2025-02-28T12:09:20.013" v="493" actId="1036"/>
          <ac:picMkLst>
            <pc:docMk/>
            <pc:sldMk cId="465815310" sldId="678"/>
            <ac:picMk id="7" creationId="{F79B922C-F5C8-558A-2EC5-DC389037A320}"/>
          </ac:picMkLst>
        </pc:picChg>
        <pc:picChg chg="add mod">
          <ac:chgData name="Junquera Quintana, Francisco Javier" userId="5a95c82c-4321-47ad-938a-db2c19283866" providerId="ADAL" clId="{DFEB1DC8-A24D-1948-8898-768E22A472B6}" dt="2025-02-28T12:05:46.700" v="313" actId="1036"/>
          <ac:picMkLst>
            <pc:docMk/>
            <pc:sldMk cId="465815310" sldId="678"/>
            <ac:picMk id="9" creationId="{21495096-DA43-56D7-EE57-66D2851AA72F}"/>
          </ac:picMkLst>
        </pc:picChg>
        <pc:picChg chg="add mod">
          <ac:chgData name="Junquera Quintana, Francisco Javier" userId="5a95c82c-4321-47ad-938a-db2c19283866" providerId="ADAL" clId="{DFEB1DC8-A24D-1948-8898-768E22A472B6}" dt="2025-02-28T12:07:44.563" v="488" actId="1036"/>
          <ac:picMkLst>
            <pc:docMk/>
            <pc:sldMk cId="465815310" sldId="678"/>
            <ac:picMk id="14" creationId="{1B35740A-4712-D1C8-5B1A-6ED2AABE4142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470" v="41" actId="2696"/>
        <pc:sldMkLst>
          <pc:docMk/>
          <pc:sldMk cId="2439851661" sldId="678"/>
        </pc:sldMkLst>
      </pc:sldChg>
      <pc:sldChg chg="addSp delSp modSp add mod modAnim">
        <pc:chgData name="Junquera Quintana, Francisco Javier" userId="5a95c82c-4321-47ad-938a-db2c19283866" providerId="ADAL" clId="{DFEB1DC8-A24D-1948-8898-768E22A472B6}" dt="2025-02-28T12:24:01.749" v="1139" actId="1076"/>
        <pc:sldMkLst>
          <pc:docMk/>
          <pc:sldMk cId="40150284" sldId="679"/>
        </pc:sldMkLst>
        <pc:spChg chg="add mod">
          <ac:chgData name="Junquera Quintana, Francisco Javier" userId="5a95c82c-4321-47ad-938a-db2c19283866" providerId="ADAL" clId="{DFEB1DC8-A24D-1948-8898-768E22A472B6}" dt="2025-02-28T12:12:16.611" v="549" actId="1076"/>
          <ac:spMkLst>
            <pc:docMk/>
            <pc:sldMk cId="40150284" sldId="679"/>
            <ac:spMk id="4" creationId="{C5271705-42FF-20AC-0687-C75FE5483A4B}"/>
          </ac:spMkLst>
        </pc:spChg>
        <pc:spChg chg="add mod">
          <ac:chgData name="Junquera Quintana, Francisco Javier" userId="5a95c82c-4321-47ad-938a-db2c19283866" providerId="ADAL" clId="{DFEB1DC8-A24D-1948-8898-768E22A472B6}" dt="2025-02-28T12:15:09.110" v="663" actId="1076"/>
          <ac:spMkLst>
            <pc:docMk/>
            <pc:sldMk cId="40150284" sldId="679"/>
            <ac:spMk id="13" creationId="{9B1B18EB-0B06-05C1-E568-A7434D1994DD}"/>
          </ac:spMkLst>
        </pc:spChg>
        <pc:spChg chg="add mod">
          <ac:chgData name="Junquera Quintana, Francisco Javier" userId="5a95c82c-4321-47ad-938a-db2c19283866" providerId="ADAL" clId="{DFEB1DC8-A24D-1948-8898-768E22A472B6}" dt="2025-02-28T12:16:49.806" v="852" actId="1035"/>
          <ac:spMkLst>
            <pc:docMk/>
            <pc:sldMk cId="40150284" sldId="679"/>
            <ac:spMk id="18" creationId="{899D6449-1E66-6117-DC23-A365C22B5247}"/>
          </ac:spMkLst>
        </pc:spChg>
        <pc:spChg chg="add mod">
          <ac:chgData name="Junquera Quintana, Francisco Javier" userId="5a95c82c-4321-47ad-938a-db2c19283866" providerId="ADAL" clId="{DFEB1DC8-A24D-1948-8898-768E22A472B6}" dt="2025-02-28T12:24:01.749" v="1139" actId="1076"/>
          <ac:spMkLst>
            <pc:docMk/>
            <pc:sldMk cId="40150284" sldId="679"/>
            <ac:spMk id="20" creationId="{1FBCF1B3-857E-3CA0-33FA-76AAC5371D27}"/>
          </ac:spMkLst>
        </pc:spChg>
        <pc:grpChg chg="add">
          <ac:chgData name="Junquera Quintana, Francisco Javier" userId="5a95c82c-4321-47ad-938a-db2c19283866" providerId="ADAL" clId="{DFEB1DC8-A24D-1948-8898-768E22A472B6}" dt="2025-02-28T12:15:29.488" v="671" actId="164"/>
          <ac:grpSpMkLst>
            <pc:docMk/>
            <pc:sldMk cId="40150284" sldId="679"/>
            <ac:grpSpMk id="16" creationId="{2F586E40-799D-5BD5-AD6F-57B85F20D461}"/>
          </ac:grpSpMkLst>
        </pc:grpChg>
        <pc:grpChg chg="add">
          <ac:chgData name="Junquera Quintana, Francisco Javier" userId="5a95c82c-4321-47ad-938a-db2c19283866" providerId="ADAL" clId="{DFEB1DC8-A24D-1948-8898-768E22A472B6}" dt="2025-02-28T12:16:59.422" v="853" actId="164"/>
          <ac:grpSpMkLst>
            <pc:docMk/>
            <pc:sldMk cId="40150284" sldId="679"/>
            <ac:grpSpMk id="19" creationId="{77815783-53D1-F670-063F-00B5EB4BE2E7}"/>
          </ac:grpSpMkLst>
        </pc:grpChg>
        <pc:picChg chg="add mod">
          <ac:chgData name="Junquera Quintana, Francisco Javier" userId="5a95c82c-4321-47ad-938a-db2c19283866" providerId="ADAL" clId="{DFEB1DC8-A24D-1948-8898-768E22A472B6}" dt="2025-02-28T12:11:31.661" v="507" actId="207"/>
          <ac:picMkLst>
            <pc:docMk/>
            <pc:sldMk cId="40150284" sldId="679"/>
            <ac:picMk id="3" creationId="{6B68DA1F-8E32-6521-DEF9-E74469471299}"/>
          </ac:picMkLst>
        </pc:picChg>
        <pc:picChg chg="add mod">
          <ac:chgData name="Junquera Quintana, Francisco Javier" userId="5a95c82c-4321-47ad-938a-db2c19283866" providerId="ADAL" clId="{DFEB1DC8-A24D-1948-8898-768E22A472B6}" dt="2025-02-28T12:12:51.443" v="556" actId="1076"/>
          <ac:picMkLst>
            <pc:docMk/>
            <pc:sldMk cId="40150284" sldId="679"/>
            <ac:picMk id="5" creationId="{A8FE5D7D-2B32-F67C-A903-031CEF076867}"/>
          </ac:picMkLst>
        </pc:picChg>
        <pc:picChg chg="add mod">
          <ac:chgData name="Junquera Quintana, Francisco Javier" userId="5a95c82c-4321-47ad-938a-db2c19283866" providerId="ADAL" clId="{DFEB1DC8-A24D-1948-8898-768E22A472B6}" dt="2025-02-28T12:15:22.929" v="670" actId="1035"/>
          <ac:picMkLst>
            <pc:docMk/>
            <pc:sldMk cId="40150284" sldId="679"/>
            <ac:picMk id="6" creationId="{22949389-980C-EAD2-4E6C-8739F47A70AF}"/>
          </ac:picMkLst>
        </pc:picChg>
        <pc:picChg chg="add mod">
          <ac:chgData name="Junquera Quintana, Francisco Javier" userId="5a95c82c-4321-47ad-938a-db2c19283866" providerId="ADAL" clId="{DFEB1DC8-A24D-1948-8898-768E22A472B6}" dt="2025-02-28T12:13:43.744" v="562" actId="1076"/>
          <ac:picMkLst>
            <pc:docMk/>
            <pc:sldMk cId="40150284" sldId="679"/>
            <ac:picMk id="11" creationId="{49AF8F26-ED41-961B-C16C-9373547B31B4}"/>
          </ac:picMkLst>
        </pc:picChg>
        <pc:picChg chg="add mod">
          <ac:chgData name="Junquera Quintana, Francisco Javier" userId="5a95c82c-4321-47ad-938a-db2c19283866" providerId="ADAL" clId="{DFEB1DC8-A24D-1948-8898-768E22A472B6}" dt="2025-02-28T12:15:56.973" v="700" actId="1037"/>
          <ac:picMkLst>
            <pc:docMk/>
            <pc:sldMk cId="40150284" sldId="679"/>
            <ac:picMk id="17" creationId="{0E1B635A-F334-8CB3-E43D-AF4C6309C235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561" v="49" actId="2696"/>
        <pc:sldMkLst>
          <pc:docMk/>
          <pc:sldMk cId="2051848144" sldId="679"/>
        </pc:sldMkLst>
      </pc:sldChg>
      <pc:sldChg chg="del">
        <pc:chgData name="Junquera Quintana, Francisco Javier" userId="5a95c82c-4321-47ad-938a-db2c19283866" providerId="ADAL" clId="{DFEB1DC8-A24D-1948-8898-768E22A472B6}" dt="2025-02-28T12:02:08.648" v="57" actId="2696"/>
        <pc:sldMkLst>
          <pc:docMk/>
          <pc:sldMk cId="145511574" sldId="680"/>
        </pc:sldMkLst>
      </pc:sldChg>
      <pc:sldChg chg="addSp delSp modSp add mod delAnim">
        <pc:chgData name="Junquera Quintana, Francisco Javier" userId="5a95c82c-4321-47ad-938a-db2c19283866" providerId="ADAL" clId="{DFEB1DC8-A24D-1948-8898-768E22A472B6}" dt="2025-03-03T10:58:44.658" v="1236" actId="1038"/>
        <pc:sldMkLst>
          <pc:docMk/>
          <pc:sldMk cId="1055227281" sldId="680"/>
        </pc:sldMkLst>
        <pc:spChg chg="add mod">
          <ac:chgData name="Junquera Quintana, Francisco Javier" userId="5a95c82c-4321-47ad-938a-db2c19283866" providerId="ADAL" clId="{DFEB1DC8-A24D-1948-8898-768E22A472B6}" dt="2025-03-03T10:58:30.062" v="1230" actId="1076"/>
          <ac:spMkLst>
            <pc:docMk/>
            <pc:sldMk cId="1055227281" sldId="680"/>
            <ac:spMk id="3" creationId="{FBA90E1C-7F93-2D45-75D4-B791FFA98E16}"/>
          </ac:spMkLst>
        </pc:spChg>
        <pc:spChg chg="add mod">
          <ac:chgData name="Junquera Quintana, Francisco Javier" userId="5a95c82c-4321-47ad-938a-db2c19283866" providerId="ADAL" clId="{DFEB1DC8-A24D-1948-8898-768E22A472B6}" dt="2025-02-28T12:20:45.762" v="1047" actId="1076"/>
          <ac:spMkLst>
            <pc:docMk/>
            <pc:sldMk cId="1055227281" sldId="680"/>
            <ac:spMk id="7" creationId="{2DAE883D-7B09-2F04-D79C-0D815836DC1C}"/>
          </ac:spMkLst>
        </pc:spChg>
        <pc:spChg chg="mod">
          <ac:chgData name="Junquera Quintana, Francisco Javier" userId="5a95c82c-4321-47ad-938a-db2c19283866" providerId="ADAL" clId="{DFEB1DC8-A24D-1948-8898-768E22A472B6}" dt="2025-02-28T12:17:50.712" v="924" actId="14100"/>
          <ac:spMkLst>
            <pc:docMk/>
            <pc:sldMk cId="1055227281" sldId="680"/>
            <ac:spMk id="103434" creationId="{E3D0E4C1-B4B9-FBB7-DF2E-2D4DD945E03A}"/>
          </ac:spMkLst>
        </pc:spChg>
        <pc:grpChg chg="add mod">
          <ac:chgData name="Junquera Quintana, Francisco Javier" userId="5a95c82c-4321-47ad-938a-db2c19283866" providerId="ADAL" clId="{DFEB1DC8-A24D-1948-8898-768E22A472B6}" dt="2025-03-03T10:58:44.658" v="1236" actId="1038"/>
          <ac:grpSpMkLst>
            <pc:docMk/>
            <pc:sldMk cId="1055227281" sldId="680"/>
            <ac:grpSpMk id="5" creationId="{0534BE6D-D3B7-DCC9-C638-F48F7F0C8FB1}"/>
          </ac:grpSpMkLst>
        </pc:grpChg>
        <pc:picChg chg="add mod">
          <ac:chgData name="Junquera Quintana, Francisco Javier" userId="5a95c82c-4321-47ad-938a-db2c19283866" providerId="ADAL" clId="{DFEB1DC8-A24D-1948-8898-768E22A472B6}" dt="2025-02-28T12:20:49.229" v="1048" actId="1076"/>
          <ac:picMkLst>
            <pc:docMk/>
            <pc:sldMk cId="1055227281" sldId="680"/>
            <ac:picMk id="2" creationId="{C5E71803-53F8-3845-8C0C-60B3A78E434B}"/>
          </ac:picMkLst>
        </pc:picChg>
        <pc:picChg chg="add mod">
          <ac:chgData name="Junquera Quintana, Francisco Javier" userId="5a95c82c-4321-47ad-938a-db2c19283866" providerId="ADAL" clId="{DFEB1DC8-A24D-1948-8898-768E22A472B6}" dt="2025-03-03T10:58:32.863" v="1231" actId="1076"/>
          <ac:picMkLst>
            <pc:docMk/>
            <pc:sldMk cId="1055227281" sldId="680"/>
            <ac:picMk id="4" creationId="{5E3C28C4-0D22-0451-4A3F-C59CED09B3B8}"/>
          </ac:picMkLst>
        </pc:picChg>
        <pc:picChg chg="add mod">
          <ac:chgData name="Junquera Quintana, Francisco Javier" userId="5a95c82c-4321-47ad-938a-db2c19283866" providerId="ADAL" clId="{DFEB1DC8-A24D-1948-8898-768E22A472B6}" dt="2025-02-28T12:21:41.464" v="1055" actId="207"/>
          <ac:picMkLst>
            <pc:docMk/>
            <pc:sldMk cId="1055227281" sldId="680"/>
            <ac:picMk id="8" creationId="{7459F0D9-7CF0-90CE-FFF4-A6954D014009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3T11:06:52.642" v="1567" actId="20577"/>
        <pc:sldMkLst>
          <pc:docMk/>
          <pc:sldMk cId="389096538" sldId="681"/>
        </pc:sldMkLst>
        <pc:spChg chg="add mod">
          <ac:chgData name="Junquera Quintana, Francisco Javier" userId="5a95c82c-4321-47ad-938a-db2c19283866" providerId="ADAL" clId="{DFEB1DC8-A24D-1948-8898-768E22A472B6}" dt="2025-03-03T11:06:29.349" v="1509" actId="1036"/>
          <ac:spMkLst>
            <pc:docMk/>
            <pc:sldMk cId="389096538" sldId="681"/>
            <ac:spMk id="6" creationId="{015DB7F2-7CF3-D569-B206-7CBE9D9BE700}"/>
          </ac:spMkLst>
        </pc:spChg>
        <pc:spChg chg="mod">
          <ac:chgData name="Junquera Quintana, Francisco Javier" userId="5a95c82c-4321-47ad-938a-db2c19283866" providerId="ADAL" clId="{DFEB1DC8-A24D-1948-8898-768E22A472B6}" dt="2025-03-03T11:06:52.642" v="1567" actId="20577"/>
          <ac:spMkLst>
            <pc:docMk/>
            <pc:sldMk cId="389096538" sldId="681"/>
            <ac:spMk id="7" creationId="{E220D6AD-C02D-6B97-788C-5459F374E491}"/>
          </ac:spMkLst>
        </pc:spChg>
        <pc:spChg chg="add mod">
          <ac:chgData name="Junquera Quintana, Francisco Javier" userId="5a95c82c-4321-47ad-938a-db2c19283866" providerId="ADAL" clId="{DFEB1DC8-A24D-1948-8898-768E22A472B6}" dt="2025-03-03T11:06:29.349" v="1509" actId="1036"/>
          <ac:spMkLst>
            <pc:docMk/>
            <pc:sldMk cId="389096538" sldId="681"/>
            <ac:spMk id="9" creationId="{09E0FD88-B5A5-7B0E-A00E-9F6F5DE127C8}"/>
          </ac:spMkLst>
        </pc:spChg>
        <pc:spChg chg="add mod">
          <ac:chgData name="Junquera Quintana, Francisco Javier" userId="5a95c82c-4321-47ad-938a-db2c19283866" providerId="ADAL" clId="{DFEB1DC8-A24D-1948-8898-768E22A472B6}" dt="2025-03-03T11:06:29.349" v="1509" actId="1036"/>
          <ac:spMkLst>
            <pc:docMk/>
            <pc:sldMk cId="389096538" sldId="681"/>
            <ac:spMk id="10" creationId="{1F31F8CB-49C4-EF5F-DBE5-CC1439A3E50D}"/>
          </ac:spMkLst>
        </pc:spChg>
        <pc:spChg chg="add mod">
          <ac:chgData name="Junquera Quintana, Francisco Javier" userId="5a95c82c-4321-47ad-938a-db2c19283866" providerId="ADAL" clId="{DFEB1DC8-A24D-1948-8898-768E22A472B6}" dt="2025-03-03T11:06:29.349" v="1509" actId="1036"/>
          <ac:spMkLst>
            <pc:docMk/>
            <pc:sldMk cId="389096538" sldId="681"/>
            <ac:spMk id="11" creationId="{C278D443-C1EE-64CC-23BF-32D1D020F80B}"/>
          </ac:spMkLst>
        </pc:spChg>
        <pc:picChg chg="add mod">
          <ac:chgData name="Junquera Quintana, Francisco Javier" userId="5a95c82c-4321-47ad-938a-db2c19283866" providerId="ADAL" clId="{DFEB1DC8-A24D-1948-8898-768E22A472B6}" dt="2025-03-03T11:06:35.369" v="1511" actId="1076"/>
          <ac:picMkLst>
            <pc:docMk/>
            <pc:sldMk cId="389096538" sldId="681"/>
            <ac:picMk id="12" creationId="{BB873CC3-D667-1EBF-2335-6B9FDED88CF4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728" v="66" actId="2696"/>
        <pc:sldMkLst>
          <pc:docMk/>
          <pc:sldMk cId="2054597509" sldId="681"/>
        </pc:sldMkLst>
      </pc:sldChg>
      <pc:sldChg chg="addSp delSp modSp add mod modAnim">
        <pc:chgData name="Junquera Quintana, Francisco Javier" userId="5a95c82c-4321-47ad-938a-db2c19283866" providerId="ADAL" clId="{DFEB1DC8-A24D-1948-8898-768E22A472B6}" dt="2025-03-04T17:40:18.418" v="2409" actId="207"/>
        <pc:sldMkLst>
          <pc:docMk/>
          <pc:sldMk cId="570758574" sldId="682"/>
        </pc:sldMkLst>
        <pc:spChg chg="add mod">
          <ac:chgData name="Junquera Quintana, Francisco Javier" userId="5a95c82c-4321-47ad-938a-db2c19283866" providerId="ADAL" clId="{DFEB1DC8-A24D-1948-8898-768E22A472B6}" dt="2025-03-04T17:26:33.879" v="1999" actId="1035"/>
          <ac:spMkLst>
            <pc:docMk/>
            <pc:sldMk cId="570758574" sldId="682"/>
            <ac:spMk id="3" creationId="{B959EDCC-2871-D6D5-0EEC-0493A810B285}"/>
          </ac:spMkLst>
        </pc:spChg>
        <pc:spChg chg="mod">
          <ac:chgData name="Junquera Quintana, Francisco Javier" userId="5a95c82c-4321-47ad-938a-db2c19283866" providerId="ADAL" clId="{DFEB1DC8-A24D-1948-8898-768E22A472B6}" dt="2025-03-04T17:26:28.987" v="1997" actId="1036"/>
          <ac:spMkLst>
            <pc:docMk/>
            <pc:sldMk cId="570758574" sldId="682"/>
            <ac:spMk id="7" creationId="{107FCEFA-E5D6-F283-FDC4-2900CFE5A46C}"/>
          </ac:spMkLst>
        </pc:spChg>
        <pc:spChg chg="add mod">
          <ac:chgData name="Junquera Quintana, Francisco Javier" userId="5a95c82c-4321-47ad-938a-db2c19283866" providerId="ADAL" clId="{DFEB1DC8-A24D-1948-8898-768E22A472B6}" dt="2025-03-04T17:27:38.054" v="2010"/>
          <ac:spMkLst>
            <pc:docMk/>
            <pc:sldMk cId="570758574" sldId="682"/>
            <ac:spMk id="14" creationId="{34A9A1E4-31D3-B8EC-5DD5-4426B0239DA6}"/>
          </ac:spMkLst>
        </pc:spChg>
        <pc:spChg chg="add mod">
          <ac:chgData name="Junquera Quintana, Francisco Javier" userId="5a95c82c-4321-47ad-938a-db2c19283866" providerId="ADAL" clId="{DFEB1DC8-A24D-1948-8898-768E22A472B6}" dt="2025-03-04T17:33:03.858" v="2139"/>
          <ac:spMkLst>
            <pc:docMk/>
            <pc:sldMk cId="570758574" sldId="682"/>
            <ac:spMk id="19" creationId="{30423727-7C00-E677-0BB3-7996A2A4D8CB}"/>
          </ac:spMkLst>
        </pc:spChg>
        <pc:spChg chg="add mod">
          <ac:chgData name="Junquera Quintana, Francisco Javier" userId="5a95c82c-4321-47ad-938a-db2c19283866" providerId="ADAL" clId="{DFEB1DC8-A24D-1948-8898-768E22A472B6}" dt="2025-03-04T17:33:40.905" v="2174" actId="1076"/>
          <ac:spMkLst>
            <pc:docMk/>
            <pc:sldMk cId="570758574" sldId="682"/>
            <ac:spMk id="21" creationId="{2F9FAF93-AF3C-9C69-5067-EFB8C3E6B424}"/>
          </ac:spMkLst>
        </pc:spChg>
        <pc:spChg chg="add mod">
          <ac:chgData name="Junquera Quintana, Francisco Javier" userId="5a95c82c-4321-47ad-938a-db2c19283866" providerId="ADAL" clId="{DFEB1DC8-A24D-1948-8898-768E22A472B6}" dt="2025-03-04T17:38:20.393" v="2296" actId="20577"/>
          <ac:spMkLst>
            <pc:docMk/>
            <pc:sldMk cId="570758574" sldId="682"/>
            <ac:spMk id="25" creationId="{728EB04C-B9D5-A308-2D54-C5D15CA3D419}"/>
          </ac:spMkLst>
        </pc:spChg>
        <pc:spChg chg="add mod">
          <ac:chgData name="Junquera Quintana, Francisco Javier" userId="5a95c82c-4321-47ad-938a-db2c19283866" providerId="ADAL" clId="{DFEB1DC8-A24D-1948-8898-768E22A472B6}" dt="2025-03-04T17:40:18.418" v="2409" actId="207"/>
          <ac:spMkLst>
            <pc:docMk/>
            <pc:sldMk cId="570758574" sldId="682"/>
            <ac:spMk id="29" creationId="{A00A68C2-14C6-8EDF-3009-B6DC10A793A6}"/>
          </ac:spMkLst>
        </pc:spChg>
        <pc:spChg chg="mod">
          <ac:chgData name="Junquera Quintana, Francisco Javier" userId="5a95c82c-4321-47ad-938a-db2c19283866" providerId="ADAL" clId="{DFEB1DC8-A24D-1948-8898-768E22A472B6}" dt="2025-03-04T17:22:26.775" v="1708" actId="20577"/>
          <ac:spMkLst>
            <pc:docMk/>
            <pc:sldMk cId="570758574" sldId="682"/>
            <ac:spMk id="103434" creationId="{16E602C8-B0F2-F92B-F818-2855D7563D9F}"/>
          </ac:spMkLst>
        </pc:spChg>
        <pc:grpChg chg="add mod">
          <ac:chgData name="Junquera Quintana, Francisco Javier" userId="5a95c82c-4321-47ad-938a-db2c19283866" providerId="ADAL" clId="{DFEB1DC8-A24D-1948-8898-768E22A472B6}" dt="2025-03-04T17:26:33.879" v="1999" actId="1035"/>
          <ac:grpSpMkLst>
            <pc:docMk/>
            <pc:sldMk cId="570758574" sldId="682"/>
            <ac:grpSpMk id="13" creationId="{E42E1317-CC33-690A-63B2-B769A48BE9F2}"/>
          </ac:grpSpMkLst>
        </pc:grpChg>
        <pc:grpChg chg="add">
          <ac:chgData name="Junquera Quintana, Francisco Javier" userId="5a95c82c-4321-47ad-938a-db2c19283866" providerId="ADAL" clId="{DFEB1DC8-A24D-1948-8898-768E22A472B6}" dt="2025-03-04T17:28:15.314" v="2035" actId="164"/>
          <ac:grpSpMkLst>
            <pc:docMk/>
            <pc:sldMk cId="570758574" sldId="682"/>
            <ac:grpSpMk id="18" creationId="{1BDD44D7-014C-19C4-F7A1-302BC3CB5C5B}"/>
          </ac:grpSpMkLst>
        </pc:grpChg>
        <pc:picChg chg="add mod">
          <ac:chgData name="Junquera Quintana, Francisco Javier" userId="5a95c82c-4321-47ad-938a-db2c19283866" providerId="ADAL" clId="{DFEB1DC8-A24D-1948-8898-768E22A472B6}" dt="2025-03-04T17:26:28.987" v="1997" actId="1036"/>
          <ac:picMkLst>
            <pc:docMk/>
            <pc:sldMk cId="570758574" sldId="682"/>
            <ac:picMk id="2" creationId="{E9894441-B294-8E48-A616-FE0B730B2C07}"/>
          </ac:picMkLst>
        </pc:picChg>
        <pc:picChg chg="add mod">
          <ac:chgData name="Junquera Quintana, Francisco Javier" userId="5a95c82c-4321-47ad-938a-db2c19283866" providerId="ADAL" clId="{DFEB1DC8-A24D-1948-8898-768E22A472B6}" dt="2025-03-04T17:24:13.736" v="1786" actId="1076"/>
          <ac:picMkLst>
            <pc:docMk/>
            <pc:sldMk cId="570758574" sldId="682"/>
            <ac:picMk id="4" creationId="{DB6BD485-F4E8-2E69-BFD3-A7660BDD6282}"/>
          </ac:picMkLst>
        </pc:picChg>
        <pc:picChg chg="add mod">
          <ac:chgData name="Junquera Quintana, Francisco Javier" userId="5a95c82c-4321-47ad-938a-db2c19283866" providerId="ADAL" clId="{DFEB1DC8-A24D-1948-8898-768E22A472B6}" dt="2025-03-04T17:24:41.750" v="1789" actId="1076"/>
          <ac:picMkLst>
            <pc:docMk/>
            <pc:sldMk cId="570758574" sldId="682"/>
            <ac:picMk id="5" creationId="{625CF6E0-D0A7-2EDF-DD02-21C6CE12F402}"/>
          </ac:picMkLst>
        </pc:picChg>
        <pc:picChg chg="add mod">
          <ac:chgData name="Junquera Quintana, Francisco Javier" userId="5a95c82c-4321-47ad-938a-db2c19283866" providerId="ADAL" clId="{DFEB1DC8-A24D-1948-8898-768E22A472B6}" dt="2025-03-04T17:24:39.185" v="1788" actId="1076"/>
          <ac:picMkLst>
            <pc:docMk/>
            <pc:sldMk cId="570758574" sldId="682"/>
            <ac:picMk id="8" creationId="{1A5DE1D3-AFD5-7042-2305-F3CF52718C87}"/>
          </ac:picMkLst>
        </pc:picChg>
        <pc:picChg chg="add mod">
          <ac:chgData name="Junquera Quintana, Francisco Javier" userId="5a95c82c-4321-47ad-938a-db2c19283866" providerId="ADAL" clId="{DFEB1DC8-A24D-1948-8898-768E22A472B6}" dt="2025-03-04T17:27:53.884" v="2020" actId="1037"/>
          <ac:picMkLst>
            <pc:docMk/>
            <pc:sldMk cId="570758574" sldId="682"/>
            <ac:picMk id="15" creationId="{11FC590F-1C76-DD51-2E9C-2F24E73ED69C}"/>
          </ac:picMkLst>
        </pc:picChg>
        <pc:picChg chg="add mod">
          <ac:chgData name="Junquera Quintana, Francisco Javier" userId="5a95c82c-4321-47ad-938a-db2c19283866" providerId="ADAL" clId="{DFEB1DC8-A24D-1948-8898-768E22A472B6}" dt="2025-03-04T17:28:08.115" v="2034" actId="1038"/>
          <ac:picMkLst>
            <pc:docMk/>
            <pc:sldMk cId="570758574" sldId="682"/>
            <ac:picMk id="16" creationId="{009F8A06-32FB-1E29-4B2A-ABA01E637D49}"/>
          </ac:picMkLst>
        </pc:picChg>
        <pc:picChg chg="add mod">
          <ac:chgData name="Junquera Quintana, Francisco Javier" userId="5a95c82c-4321-47ad-938a-db2c19283866" providerId="ADAL" clId="{DFEB1DC8-A24D-1948-8898-768E22A472B6}" dt="2025-03-04T17:28:00.851" v="2025" actId="1076"/>
          <ac:picMkLst>
            <pc:docMk/>
            <pc:sldMk cId="570758574" sldId="682"/>
            <ac:picMk id="17" creationId="{4408A175-24ED-9C1D-9117-5CDE1228AC4A}"/>
          </ac:picMkLst>
        </pc:picChg>
        <pc:picChg chg="add mod">
          <ac:chgData name="Junquera Quintana, Francisco Javier" userId="5a95c82c-4321-47ad-938a-db2c19283866" providerId="ADAL" clId="{DFEB1DC8-A24D-1948-8898-768E22A472B6}" dt="2025-03-04T17:33:17.047" v="2147" actId="1036"/>
          <ac:picMkLst>
            <pc:docMk/>
            <pc:sldMk cId="570758574" sldId="682"/>
            <ac:picMk id="20" creationId="{3F0C7868-0C3B-AA0F-9E8C-8E0B1FAF739D}"/>
          </ac:picMkLst>
        </pc:picChg>
        <pc:picChg chg="add mod">
          <ac:chgData name="Junquera Quintana, Francisco Javier" userId="5a95c82c-4321-47ad-938a-db2c19283866" providerId="ADAL" clId="{DFEB1DC8-A24D-1948-8898-768E22A472B6}" dt="2025-03-04T17:38:39.757" v="2346" actId="1076"/>
          <ac:picMkLst>
            <pc:docMk/>
            <pc:sldMk cId="570758574" sldId="682"/>
            <ac:picMk id="24" creationId="{76A655EA-60AD-D774-D54D-F37A38E311AF}"/>
          </ac:picMkLst>
        </pc:picChg>
        <pc:cxnChg chg="add mod">
          <ac:chgData name="Junquera Quintana, Francisco Javier" userId="5a95c82c-4321-47ad-938a-db2c19283866" providerId="ADAL" clId="{DFEB1DC8-A24D-1948-8898-768E22A472B6}" dt="2025-03-04T17:34:17.048" v="2189" actId="692"/>
          <ac:cxnSpMkLst>
            <pc:docMk/>
            <pc:sldMk cId="570758574" sldId="682"/>
            <ac:cxnSpMk id="23" creationId="{85562DB9-4ADC-1E25-1226-7D27147904B0}"/>
          </ac:cxnSpMkLst>
        </pc:cxnChg>
        <pc:cxnChg chg="add mod">
          <ac:chgData name="Junquera Quintana, Francisco Javier" userId="5a95c82c-4321-47ad-938a-db2c19283866" providerId="ADAL" clId="{DFEB1DC8-A24D-1948-8898-768E22A472B6}" dt="2025-03-04T17:38:34.912" v="2343" actId="14100"/>
          <ac:cxnSpMkLst>
            <pc:docMk/>
            <pc:sldMk cId="570758574" sldId="682"/>
            <ac:cxnSpMk id="26" creationId="{295B59D7-E546-8359-45DB-CA91A92857F3}"/>
          </ac:cxnSpMkLst>
        </pc:cxnChg>
      </pc:sldChg>
      <pc:sldChg chg="del">
        <pc:chgData name="Junquera Quintana, Francisco Javier" userId="5a95c82c-4321-47ad-938a-db2c19283866" providerId="ADAL" clId="{DFEB1DC8-A24D-1948-8898-768E22A472B6}" dt="2025-02-28T12:02:08.731" v="67" actId="2696"/>
        <pc:sldMkLst>
          <pc:docMk/>
          <pc:sldMk cId="3718855279" sldId="682"/>
        </pc:sldMkLst>
      </pc:sldChg>
      <pc:sldChg chg="addSp delSp modSp add mod delAnim">
        <pc:chgData name="Junquera Quintana, Francisco Javier" userId="5a95c82c-4321-47ad-938a-db2c19283866" providerId="ADAL" clId="{DFEB1DC8-A24D-1948-8898-768E22A472B6}" dt="2025-03-04T17:49:10.902" v="2970" actId="255"/>
        <pc:sldMkLst>
          <pc:docMk/>
          <pc:sldMk cId="1192331987" sldId="683"/>
        </pc:sldMkLst>
        <pc:spChg chg="add mod">
          <ac:chgData name="Junquera Quintana, Francisco Javier" userId="5a95c82c-4321-47ad-938a-db2c19283866" providerId="ADAL" clId="{DFEB1DC8-A24D-1948-8898-768E22A472B6}" dt="2025-03-04T17:47:46.807" v="2897" actId="14100"/>
          <ac:spMkLst>
            <pc:docMk/>
            <pc:sldMk cId="1192331987" sldId="683"/>
            <ac:spMk id="9" creationId="{9D907779-C775-000E-19C9-5F87DFB0A58D}"/>
          </ac:spMkLst>
        </pc:spChg>
        <pc:spChg chg="add mod">
          <ac:chgData name="Junquera Quintana, Francisco Javier" userId="5a95c82c-4321-47ad-938a-db2c19283866" providerId="ADAL" clId="{DFEB1DC8-A24D-1948-8898-768E22A472B6}" dt="2025-03-04T17:48:11.777" v="2913" actId="20577"/>
          <ac:spMkLst>
            <pc:docMk/>
            <pc:sldMk cId="1192331987" sldId="683"/>
            <ac:spMk id="10" creationId="{8426444B-A4F9-0F37-E484-CDDEC943B4BE}"/>
          </ac:spMkLst>
        </pc:spChg>
        <pc:spChg chg="add mod">
          <ac:chgData name="Junquera Quintana, Francisco Javier" userId="5a95c82c-4321-47ad-938a-db2c19283866" providerId="ADAL" clId="{DFEB1DC8-A24D-1948-8898-768E22A472B6}" dt="2025-03-04T17:49:10.902" v="2970" actId="255"/>
          <ac:spMkLst>
            <pc:docMk/>
            <pc:sldMk cId="1192331987" sldId="683"/>
            <ac:spMk id="11" creationId="{3FD15887-66D7-9998-56C2-0168420F8A48}"/>
          </ac:spMkLst>
        </pc:spChg>
        <pc:spChg chg="add mod">
          <ac:chgData name="Junquera Quintana, Francisco Javier" userId="5a95c82c-4321-47ad-938a-db2c19283866" providerId="ADAL" clId="{DFEB1DC8-A24D-1948-8898-768E22A472B6}" dt="2025-03-04T17:48:28.824" v="2932" actId="14100"/>
          <ac:spMkLst>
            <pc:docMk/>
            <pc:sldMk cId="1192331987" sldId="683"/>
            <ac:spMk id="12" creationId="{1F7C8D4E-947A-7594-BDF1-5ADEA4A1A865}"/>
          </ac:spMkLst>
        </pc:spChg>
        <pc:spChg chg="add mod">
          <ac:chgData name="Junquera Quintana, Francisco Javier" userId="5a95c82c-4321-47ad-938a-db2c19283866" providerId="ADAL" clId="{DFEB1DC8-A24D-1948-8898-768E22A472B6}" dt="2025-03-04T17:48:44.676" v="2946" actId="255"/>
          <ac:spMkLst>
            <pc:docMk/>
            <pc:sldMk cId="1192331987" sldId="683"/>
            <ac:spMk id="22" creationId="{CABAB82F-7D9D-EF90-C564-E5A024C6FC03}"/>
          </ac:spMkLst>
        </pc:spChg>
        <pc:spChg chg="add mod">
          <ac:chgData name="Junquera Quintana, Francisco Javier" userId="5a95c82c-4321-47ad-938a-db2c19283866" providerId="ADAL" clId="{DFEB1DC8-A24D-1948-8898-768E22A472B6}" dt="2025-03-04T17:48:58.326" v="2958" actId="255"/>
          <ac:spMkLst>
            <pc:docMk/>
            <pc:sldMk cId="1192331987" sldId="683"/>
            <ac:spMk id="27" creationId="{AD976DA4-E636-862A-0431-B4E28543FBD5}"/>
          </ac:spMkLst>
        </pc:spChg>
        <pc:spChg chg="add mod">
          <ac:chgData name="Junquera Quintana, Francisco Javier" userId="5a95c82c-4321-47ad-938a-db2c19283866" providerId="ADAL" clId="{DFEB1DC8-A24D-1948-8898-768E22A472B6}" dt="2025-03-04T17:46:51.927" v="2878" actId="1035"/>
          <ac:spMkLst>
            <pc:docMk/>
            <pc:sldMk cId="1192331987" sldId="683"/>
            <ac:spMk id="28" creationId="{9FF14123-907D-E1BE-090D-AC877A71244E}"/>
          </ac:spMkLst>
        </pc:spChg>
        <pc:spChg chg="add mod">
          <ac:chgData name="Junquera Quintana, Francisco Javier" userId="5a95c82c-4321-47ad-938a-db2c19283866" providerId="ADAL" clId="{DFEB1DC8-A24D-1948-8898-768E22A472B6}" dt="2025-03-04T17:46:58.539" v="2880" actId="1036"/>
          <ac:spMkLst>
            <pc:docMk/>
            <pc:sldMk cId="1192331987" sldId="683"/>
            <ac:spMk id="30" creationId="{CEF12BF0-9F11-51B4-B8C1-A96002336FCF}"/>
          </ac:spMkLst>
        </pc:spChg>
        <pc:spChg chg="add mod">
          <ac:chgData name="Junquera Quintana, Francisco Javier" userId="5a95c82c-4321-47ad-938a-db2c19283866" providerId="ADAL" clId="{DFEB1DC8-A24D-1948-8898-768E22A472B6}" dt="2025-03-04T17:46:23.417" v="2877" actId="20577"/>
          <ac:spMkLst>
            <pc:docMk/>
            <pc:sldMk cId="1192331987" sldId="683"/>
            <ac:spMk id="31" creationId="{6705CE6C-2868-3CBB-E361-344AD3928BF0}"/>
          </ac:spMkLst>
        </pc:spChg>
        <pc:picChg chg="add mod">
          <ac:chgData name="Junquera Quintana, Francisco Javier" userId="5a95c82c-4321-47ad-938a-db2c19283866" providerId="ADAL" clId="{DFEB1DC8-A24D-1948-8898-768E22A472B6}" dt="2025-03-04T17:41:24.757" v="2422" actId="207"/>
          <ac:picMkLst>
            <pc:docMk/>
            <pc:sldMk cId="1192331987" sldId="683"/>
            <ac:picMk id="6" creationId="{ACAF5813-03D2-7879-0C23-D05B88D35676}"/>
          </ac:picMkLst>
        </pc:picChg>
      </pc:sldChg>
      <pc:sldChg chg="del">
        <pc:chgData name="Junquera Quintana, Francisco Javier" userId="5a95c82c-4321-47ad-938a-db2c19283866" providerId="ADAL" clId="{DFEB1DC8-A24D-1948-8898-768E22A472B6}" dt="2025-02-28T12:02:08.748" v="70" actId="2696"/>
        <pc:sldMkLst>
          <pc:docMk/>
          <pc:sldMk cId="1479010207" sldId="683"/>
        </pc:sldMkLst>
      </pc:sldChg>
      <pc:sldChg chg="del">
        <pc:chgData name="Junquera Quintana, Francisco Javier" userId="5a95c82c-4321-47ad-938a-db2c19283866" providerId="ADAL" clId="{DFEB1DC8-A24D-1948-8898-768E22A472B6}" dt="2025-02-28T12:02:00.734" v="40" actId="2696"/>
        <pc:sldMkLst>
          <pc:docMk/>
          <pc:sldMk cId="3178223662" sldId="684"/>
        </pc:sldMkLst>
      </pc:sldChg>
      <pc:sldChg chg="addSp delSp modSp add mod modAnim">
        <pc:chgData name="Junquera Quintana, Francisco Javier" userId="5a95c82c-4321-47ad-938a-db2c19283866" providerId="ADAL" clId="{DFEB1DC8-A24D-1948-8898-768E22A472B6}" dt="2025-03-04T18:10:46.175" v="3329"/>
        <pc:sldMkLst>
          <pc:docMk/>
          <pc:sldMk cId="4139391443" sldId="684"/>
        </pc:sldMkLst>
        <pc:spChg chg="add mod">
          <ac:chgData name="Junquera Quintana, Francisco Javier" userId="5a95c82c-4321-47ad-938a-db2c19283866" providerId="ADAL" clId="{DFEB1DC8-A24D-1948-8898-768E22A472B6}" dt="2025-03-04T18:09:28.653" v="3319" actId="1038"/>
          <ac:spMkLst>
            <pc:docMk/>
            <pc:sldMk cId="4139391443" sldId="684"/>
            <ac:spMk id="3" creationId="{4D716B46-A1AC-ED69-5853-268C1E11BD17}"/>
          </ac:spMkLst>
        </pc:spChg>
        <pc:spChg chg="add mod">
          <ac:chgData name="Junquera Quintana, Francisco Javier" userId="5a95c82c-4321-47ad-938a-db2c19283866" providerId="ADAL" clId="{DFEB1DC8-A24D-1948-8898-768E22A472B6}" dt="2025-03-04T18:09:56.777" v="3325" actId="207"/>
          <ac:spMkLst>
            <pc:docMk/>
            <pc:sldMk cId="4139391443" sldId="684"/>
            <ac:spMk id="4" creationId="{FDEF30C7-B836-062F-B2B3-DC20C4F24B66}"/>
          </ac:spMkLst>
        </pc:spChg>
        <pc:spChg chg="add mod">
          <ac:chgData name="Junquera Quintana, Francisco Javier" userId="5a95c82c-4321-47ad-938a-db2c19283866" providerId="ADAL" clId="{DFEB1DC8-A24D-1948-8898-768E22A472B6}" dt="2025-03-04T18:09:47.218" v="3324" actId="207"/>
          <ac:spMkLst>
            <pc:docMk/>
            <pc:sldMk cId="4139391443" sldId="684"/>
            <ac:spMk id="5" creationId="{CE11AC6E-DE13-38C4-3EAA-C37AAE465638}"/>
          </ac:spMkLst>
        </pc:spChg>
        <pc:spChg chg="mod">
          <ac:chgData name="Junquera Quintana, Francisco Javier" userId="5a95c82c-4321-47ad-938a-db2c19283866" providerId="ADAL" clId="{DFEB1DC8-A24D-1948-8898-768E22A472B6}" dt="2025-03-04T17:49:40.664" v="2992" actId="20577"/>
          <ac:spMkLst>
            <pc:docMk/>
            <pc:sldMk cId="4139391443" sldId="684"/>
            <ac:spMk id="103434" creationId="{8C37D0FA-D084-A9BC-38AD-A2908B2E5F62}"/>
          </ac:spMkLst>
        </pc:spChg>
        <pc:picChg chg="add mod">
          <ac:chgData name="Junquera Quintana, Francisco Javier" userId="5a95c82c-4321-47ad-938a-db2c19283866" providerId="ADAL" clId="{DFEB1DC8-A24D-1948-8898-768E22A472B6}" dt="2025-03-04T17:51:11.373" v="3010" actId="207"/>
          <ac:picMkLst>
            <pc:docMk/>
            <pc:sldMk cId="4139391443" sldId="684"/>
            <ac:picMk id="2" creationId="{574034E0-2A27-DFCA-EE35-F3E62B4D95BB}"/>
          </ac:picMkLst>
        </pc:picChg>
      </pc:sldChg>
      <pc:sldChg chg="addSp delSp modSp add mod modAnim">
        <pc:chgData name="Junquera Quintana, Francisco Javier" userId="5a95c82c-4321-47ad-938a-db2c19283866" providerId="ADAL" clId="{DFEB1DC8-A24D-1948-8898-768E22A472B6}" dt="2025-03-04T18:17:05.840" v="3667"/>
        <pc:sldMkLst>
          <pc:docMk/>
          <pc:sldMk cId="4097984506" sldId="685"/>
        </pc:sldMkLst>
        <pc:spChg chg="add mod">
          <ac:chgData name="Junquera Quintana, Francisco Javier" userId="5a95c82c-4321-47ad-938a-db2c19283866" providerId="ADAL" clId="{DFEB1DC8-A24D-1948-8898-768E22A472B6}" dt="2025-03-04T18:12:39.806" v="3466" actId="20577"/>
          <ac:spMkLst>
            <pc:docMk/>
            <pc:sldMk cId="4097984506" sldId="685"/>
            <ac:spMk id="6" creationId="{1602CA44-078F-7858-EDBD-7DEE105360A1}"/>
          </ac:spMkLst>
        </pc:spChg>
        <pc:spChg chg="add mod">
          <ac:chgData name="Junquera Quintana, Francisco Javier" userId="5a95c82c-4321-47ad-938a-db2c19283866" providerId="ADAL" clId="{DFEB1DC8-A24D-1948-8898-768E22A472B6}" dt="2025-03-04T18:16:23.883" v="3649" actId="20577"/>
          <ac:spMkLst>
            <pc:docMk/>
            <pc:sldMk cId="4097984506" sldId="685"/>
            <ac:spMk id="11" creationId="{2A54B311-BDB8-3F46-94AA-3AC444A5DA84}"/>
          </ac:spMkLst>
        </pc:spChg>
        <pc:grpChg chg="add mod">
          <ac:chgData name="Junquera Quintana, Francisco Javier" userId="5a95c82c-4321-47ad-938a-db2c19283866" providerId="ADAL" clId="{DFEB1DC8-A24D-1948-8898-768E22A472B6}" dt="2025-03-04T18:14:29.599" v="3507" actId="1035"/>
          <ac:grpSpMkLst>
            <pc:docMk/>
            <pc:sldMk cId="4097984506" sldId="685"/>
            <ac:grpSpMk id="9" creationId="{F467E60A-FD56-D87D-FB93-01900BAAEF18}"/>
          </ac:grpSpMkLst>
        </pc:grpChg>
        <pc:grpChg chg="add">
          <ac:chgData name="Junquera Quintana, Francisco Javier" userId="5a95c82c-4321-47ad-938a-db2c19283866" providerId="ADAL" clId="{DFEB1DC8-A24D-1948-8898-768E22A472B6}" dt="2025-03-04T18:16:51.832" v="3666" actId="164"/>
          <ac:grpSpMkLst>
            <pc:docMk/>
            <pc:sldMk cId="4097984506" sldId="685"/>
            <ac:grpSpMk id="15" creationId="{1C4BD7BA-6DDF-339A-F335-C1554262EB88}"/>
          </ac:grpSpMkLst>
        </pc:grpChg>
        <pc:picChg chg="mod">
          <ac:chgData name="Junquera Quintana, Francisco Javier" userId="5a95c82c-4321-47ad-938a-db2c19283866" providerId="ADAL" clId="{DFEB1DC8-A24D-1948-8898-768E22A472B6}" dt="2025-03-04T18:15:48.805" v="3573" actId="14100"/>
          <ac:picMkLst>
            <pc:docMk/>
            <pc:sldMk cId="4097984506" sldId="685"/>
            <ac:picMk id="2" creationId="{23CD95FA-0B26-5586-937F-70948C7857AE}"/>
          </ac:picMkLst>
        </pc:picChg>
        <pc:picChg chg="add mod">
          <ac:chgData name="Junquera Quintana, Francisco Javier" userId="5a95c82c-4321-47ad-938a-db2c19283866" providerId="ADAL" clId="{DFEB1DC8-A24D-1948-8898-768E22A472B6}" dt="2025-03-04T18:12:42.700" v="3468" actId="1036"/>
          <ac:picMkLst>
            <pc:docMk/>
            <pc:sldMk cId="4097984506" sldId="685"/>
            <ac:picMk id="7" creationId="{6267F698-A8E3-326A-20BD-86A350BA239C}"/>
          </ac:picMkLst>
        </pc:picChg>
        <pc:picChg chg="add mod">
          <ac:chgData name="Junquera Quintana, Francisco Javier" userId="5a95c82c-4321-47ad-938a-db2c19283866" providerId="ADAL" clId="{DFEB1DC8-A24D-1948-8898-768E22A472B6}" dt="2025-03-04T18:13:05.489" v="3476" actId="1076"/>
          <ac:picMkLst>
            <pc:docMk/>
            <pc:sldMk cId="4097984506" sldId="685"/>
            <ac:picMk id="8" creationId="{BAE8048A-144D-AC45-B148-B859C884F54E}"/>
          </ac:picMkLst>
        </pc:picChg>
        <pc:picChg chg="add mod">
          <ac:chgData name="Junquera Quintana, Francisco Javier" userId="5a95c82c-4321-47ad-938a-db2c19283866" providerId="ADAL" clId="{DFEB1DC8-A24D-1948-8898-768E22A472B6}" dt="2025-03-04T18:16:43.974" v="3665" actId="1036"/>
          <ac:picMkLst>
            <pc:docMk/>
            <pc:sldMk cId="4097984506" sldId="685"/>
            <ac:picMk id="13" creationId="{74345B2B-3D82-ECE3-C430-8A8EEEB1461E}"/>
          </ac:picMkLst>
        </pc:picChg>
        <pc:picChg chg="add mod">
          <ac:chgData name="Junquera Quintana, Francisco Javier" userId="5a95c82c-4321-47ad-938a-db2c19283866" providerId="ADAL" clId="{DFEB1DC8-A24D-1948-8898-768E22A472B6}" dt="2025-03-04T18:16:27.839" v="3653" actId="1036"/>
          <ac:picMkLst>
            <pc:docMk/>
            <pc:sldMk cId="4097984506" sldId="685"/>
            <ac:picMk id="14" creationId="{360C49DE-0F8C-5D18-351E-172AC1B3E5D8}"/>
          </ac:picMkLst>
        </pc:picChg>
      </pc:sldChg>
      <pc:sldChg chg="addSp delSp modSp add mod delAnim modAnim">
        <pc:chgData name="Junquera Quintana, Francisco Javier" userId="5a95c82c-4321-47ad-938a-db2c19283866" providerId="ADAL" clId="{DFEB1DC8-A24D-1948-8898-768E22A472B6}" dt="2025-03-04T18:25:30.401" v="3985" actId="1076"/>
        <pc:sldMkLst>
          <pc:docMk/>
          <pc:sldMk cId="655093094" sldId="686"/>
        </pc:sldMkLst>
        <pc:spChg chg="add mod">
          <ac:chgData name="Junquera Quintana, Francisco Javier" userId="5a95c82c-4321-47ad-938a-db2c19283866" providerId="ADAL" clId="{DFEB1DC8-A24D-1948-8898-768E22A472B6}" dt="2025-03-04T18:24:53.951" v="3937" actId="1076"/>
          <ac:spMkLst>
            <pc:docMk/>
            <pc:sldMk cId="655093094" sldId="686"/>
            <ac:spMk id="4" creationId="{9AC7146D-BD3B-5341-64B6-9A12125BB0EF}"/>
          </ac:spMkLst>
        </pc:spChg>
        <pc:spChg chg="add mod">
          <ac:chgData name="Junquera Quintana, Francisco Javier" userId="5a95c82c-4321-47ad-938a-db2c19283866" providerId="ADAL" clId="{DFEB1DC8-A24D-1948-8898-768E22A472B6}" dt="2025-03-04T18:23:56.310" v="3908" actId="1035"/>
          <ac:spMkLst>
            <pc:docMk/>
            <pc:sldMk cId="655093094" sldId="686"/>
            <ac:spMk id="5" creationId="{D7C8EA19-E886-46D8-8380-E7F46BD240F7}"/>
          </ac:spMkLst>
        </pc:spChg>
        <pc:spChg chg="add mod">
          <ac:chgData name="Junquera Quintana, Francisco Javier" userId="5a95c82c-4321-47ad-938a-db2c19283866" providerId="ADAL" clId="{DFEB1DC8-A24D-1948-8898-768E22A472B6}" dt="2025-03-04T18:23:59.958" v="3911" actId="1035"/>
          <ac:spMkLst>
            <pc:docMk/>
            <pc:sldMk cId="655093094" sldId="686"/>
            <ac:spMk id="10" creationId="{EACB01F1-693B-8FE3-2A3D-DAE92FB00054}"/>
          </ac:spMkLst>
        </pc:spChg>
        <pc:spChg chg="add mod">
          <ac:chgData name="Junquera Quintana, Francisco Javier" userId="5a95c82c-4321-47ad-938a-db2c19283866" providerId="ADAL" clId="{DFEB1DC8-A24D-1948-8898-768E22A472B6}" dt="2025-03-04T18:25:30.401" v="3985" actId="1076"/>
          <ac:spMkLst>
            <pc:docMk/>
            <pc:sldMk cId="655093094" sldId="686"/>
            <ac:spMk id="12" creationId="{F8510E16-8981-5B8C-D23A-B27E84965421}"/>
          </ac:spMkLst>
        </pc:spChg>
        <pc:spChg chg="mod">
          <ac:chgData name="Junquera Quintana, Francisco Javier" userId="5a95c82c-4321-47ad-938a-db2c19283866" providerId="ADAL" clId="{DFEB1DC8-A24D-1948-8898-768E22A472B6}" dt="2025-03-04T18:25:21.284" v="3982" actId="14100"/>
          <ac:spMkLst>
            <pc:docMk/>
            <pc:sldMk cId="655093094" sldId="686"/>
            <ac:spMk id="103434" creationId="{6F621E47-FB0C-180C-EACF-CB7A1DB3B330}"/>
          </ac:spMkLst>
        </pc:spChg>
        <pc:picChg chg="add mod">
          <ac:chgData name="Junquera Quintana, Francisco Javier" userId="5a95c82c-4321-47ad-938a-db2c19283866" providerId="ADAL" clId="{DFEB1DC8-A24D-1948-8898-768E22A472B6}" dt="2025-03-04T18:23:51.735" v="3906" actId="1035"/>
          <ac:picMkLst>
            <pc:docMk/>
            <pc:sldMk cId="655093094" sldId="686"/>
            <ac:picMk id="3" creationId="{AA4C8472-E5D6-A8CE-A328-A06BE8188633}"/>
          </ac:picMkLst>
        </pc:picChg>
        <pc:picChg chg="add mod">
          <ac:chgData name="Junquera Quintana, Francisco Javier" userId="5a95c82c-4321-47ad-938a-db2c19283866" providerId="ADAL" clId="{DFEB1DC8-A24D-1948-8898-768E22A472B6}" dt="2025-03-04T18:25:05.718" v="3943" actId="1076"/>
          <ac:picMkLst>
            <pc:docMk/>
            <pc:sldMk cId="655093094" sldId="686"/>
            <ac:picMk id="16" creationId="{641F09F8-05C2-675B-6A1A-E4BB9675C67C}"/>
          </ac:picMkLst>
        </pc:picChg>
      </pc:sldChg>
      <pc:sldChg chg="add">
        <pc:chgData name="Junquera Quintana, Francisco Javier" userId="5a95c82c-4321-47ad-938a-db2c19283866" providerId="ADAL" clId="{DFEB1DC8-A24D-1948-8898-768E22A472B6}" dt="2025-03-04T18:31:57.418" v="4408" actId="2890"/>
        <pc:sldMkLst>
          <pc:docMk/>
          <pc:sldMk cId="2600692543" sldId="687"/>
        </pc:sldMkLst>
      </pc:sldChg>
      <pc:sldChg chg="add del">
        <pc:chgData name="Junquera Quintana, Francisco Javier" userId="5a95c82c-4321-47ad-938a-db2c19283866" providerId="ADAL" clId="{DFEB1DC8-A24D-1948-8898-768E22A472B6}" dt="2025-03-04T18:45:45.774" v="5183" actId="2696"/>
        <pc:sldMkLst>
          <pc:docMk/>
          <pc:sldMk cId="183350606" sldId="688"/>
        </pc:sldMkLst>
      </pc:sldChg>
      <pc:sldChg chg="modSp add mod ord modAnim">
        <pc:chgData name="Junquera Quintana, Francisco Javier" userId="5a95c82c-4321-47ad-938a-db2c19283866" providerId="ADAL" clId="{DFEB1DC8-A24D-1948-8898-768E22A472B6}" dt="2025-03-05T12:02:22.506" v="5468" actId="14100"/>
        <pc:sldMkLst>
          <pc:docMk/>
          <pc:sldMk cId="3533392576" sldId="688"/>
        </pc:sldMkLst>
        <pc:spChg chg="mod">
          <ac:chgData name="Junquera Quintana, Francisco Javier" userId="5a95c82c-4321-47ad-938a-db2c19283866" providerId="ADAL" clId="{DFEB1DC8-A24D-1948-8898-768E22A472B6}" dt="2025-03-05T12:02:22.506" v="5468" actId="14100"/>
          <ac:spMkLst>
            <pc:docMk/>
            <pc:sldMk cId="3533392576" sldId="688"/>
            <ac:spMk id="2" creationId="{0FBACF62-DACF-B606-A348-04F6A02DC518}"/>
          </ac:spMkLst>
        </pc:spChg>
        <pc:spChg chg="mod">
          <ac:chgData name="Junquera Quintana, Francisco Javier" userId="5a95c82c-4321-47ad-938a-db2c19283866" providerId="ADAL" clId="{DFEB1DC8-A24D-1948-8898-768E22A472B6}" dt="2025-03-05T12:00:26.407" v="5409" actId="14100"/>
          <ac:spMkLst>
            <pc:docMk/>
            <pc:sldMk cId="3533392576" sldId="688"/>
            <ac:spMk id="3" creationId="{C25681BD-B957-190D-695B-1F2D520F8109}"/>
          </ac:spMkLst>
        </pc:spChg>
        <pc:spChg chg="mod">
          <ac:chgData name="Junquera Quintana, Francisco Javier" userId="5a95c82c-4321-47ad-938a-db2c19283866" providerId="ADAL" clId="{DFEB1DC8-A24D-1948-8898-768E22A472B6}" dt="2025-03-05T11:58:46.326" v="5336" actId="207"/>
          <ac:spMkLst>
            <pc:docMk/>
            <pc:sldMk cId="3533392576" sldId="688"/>
            <ac:spMk id="4" creationId="{35F03572-12C5-A411-4F00-DE2FA3ECD1A3}"/>
          </ac:spMkLst>
        </pc:spChg>
      </pc:sldChg>
      <pc:sldChg chg="modSp add mod">
        <pc:chgData name="Junquera Quintana, Francisco Javier" userId="5a95c82c-4321-47ad-938a-db2c19283866" providerId="ADAL" clId="{DFEB1DC8-A24D-1948-8898-768E22A472B6}" dt="2025-03-05T12:02:06.273" v="5450" actId="14100"/>
        <pc:sldMkLst>
          <pc:docMk/>
          <pc:sldMk cId="3317801098" sldId="689"/>
        </pc:sldMkLst>
        <pc:spChg chg="mod">
          <ac:chgData name="Junquera Quintana, Francisco Javier" userId="5a95c82c-4321-47ad-938a-db2c19283866" providerId="ADAL" clId="{DFEB1DC8-A24D-1948-8898-768E22A472B6}" dt="2025-03-05T12:02:06.273" v="5450" actId="14100"/>
          <ac:spMkLst>
            <pc:docMk/>
            <pc:sldMk cId="3317801098" sldId="689"/>
            <ac:spMk id="2" creationId="{AE405121-ECB1-0E10-0CD0-BE42FC5A148D}"/>
          </ac:spMkLst>
        </pc:spChg>
        <pc:spChg chg="mod">
          <ac:chgData name="Junquera Quintana, Francisco Javier" userId="5a95c82c-4321-47ad-938a-db2c19283866" providerId="ADAL" clId="{DFEB1DC8-A24D-1948-8898-768E22A472B6}" dt="2025-03-05T12:00:42.040" v="5432" actId="14100"/>
          <ac:spMkLst>
            <pc:docMk/>
            <pc:sldMk cId="3317801098" sldId="689"/>
            <ac:spMk id="3" creationId="{5C1E59E6-CBCA-5D93-AFF6-78C9A259FE3A}"/>
          </ac:spMkLst>
        </pc:spChg>
        <pc:spChg chg="mod">
          <ac:chgData name="Junquera Quintana, Francisco Javier" userId="5a95c82c-4321-47ad-938a-db2c19283866" providerId="ADAL" clId="{DFEB1DC8-A24D-1948-8898-768E22A472B6}" dt="2025-03-05T11:58:54.351" v="5338" actId="207"/>
          <ac:spMkLst>
            <pc:docMk/>
            <pc:sldMk cId="3317801098" sldId="689"/>
            <ac:spMk id="4" creationId="{A3D807A0-F8DB-1865-1D34-8A0561140143}"/>
          </ac:spMkLst>
        </pc:spChg>
      </pc:sldChg>
      <pc:sldChg chg="modSp add mod">
        <pc:chgData name="Junquera Quintana, Francisco Javier" userId="5a95c82c-4321-47ad-938a-db2c19283866" providerId="ADAL" clId="{DFEB1DC8-A24D-1948-8898-768E22A472B6}" dt="2025-03-05T12:02:13.873" v="5459" actId="14100"/>
        <pc:sldMkLst>
          <pc:docMk/>
          <pc:sldMk cId="1720656634" sldId="690"/>
        </pc:sldMkLst>
        <pc:spChg chg="mod">
          <ac:chgData name="Junquera Quintana, Francisco Javier" userId="5a95c82c-4321-47ad-938a-db2c19283866" providerId="ADAL" clId="{DFEB1DC8-A24D-1948-8898-768E22A472B6}" dt="2025-03-05T12:02:13.873" v="5459" actId="14100"/>
          <ac:spMkLst>
            <pc:docMk/>
            <pc:sldMk cId="1720656634" sldId="690"/>
            <ac:spMk id="2" creationId="{AF7628AA-AF87-9EE7-E6FD-31DE22B97E8B}"/>
          </ac:spMkLst>
        </pc:spChg>
        <pc:spChg chg="mod">
          <ac:chgData name="Junquera Quintana, Francisco Javier" userId="5a95c82c-4321-47ad-938a-db2c19283866" providerId="ADAL" clId="{DFEB1DC8-A24D-1948-8898-768E22A472B6}" dt="2025-03-05T12:00:14.754" v="5390" actId="14100"/>
          <ac:spMkLst>
            <pc:docMk/>
            <pc:sldMk cId="1720656634" sldId="690"/>
            <ac:spMk id="3" creationId="{39C3BE7F-C4D9-32C0-6FFE-6854EAC607F3}"/>
          </ac:spMkLst>
        </pc:spChg>
      </pc:sldChg>
      <pc:sldChg chg="addSp delSp modSp add mod">
        <pc:chgData name="Junquera Quintana, Francisco Javier" userId="5a95c82c-4321-47ad-938a-db2c19283866" providerId="ADAL" clId="{DFEB1DC8-A24D-1948-8898-768E22A472B6}" dt="2025-03-05T12:07:03.922" v="5626" actId="1076"/>
        <pc:sldMkLst>
          <pc:docMk/>
          <pc:sldMk cId="3298401560" sldId="691"/>
        </pc:sldMkLst>
        <pc:spChg chg="del">
          <ac:chgData name="Junquera Quintana, Francisco Javier" userId="5a95c82c-4321-47ad-938a-db2c19283866" providerId="ADAL" clId="{DFEB1DC8-A24D-1948-8898-768E22A472B6}" dt="2025-03-05T12:03:18.393" v="5528" actId="478"/>
          <ac:spMkLst>
            <pc:docMk/>
            <pc:sldMk cId="3298401560" sldId="691"/>
            <ac:spMk id="2" creationId="{5CFDF045-586B-78E0-B3FB-8B9F58577BBE}"/>
          </ac:spMkLst>
        </pc:spChg>
        <pc:spChg chg="del">
          <ac:chgData name="Junquera Quintana, Francisco Javier" userId="5a95c82c-4321-47ad-938a-db2c19283866" providerId="ADAL" clId="{DFEB1DC8-A24D-1948-8898-768E22A472B6}" dt="2025-03-05T12:03:18.393" v="5528" actId="478"/>
          <ac:spMkLst>
            <pc:docMk/>
            <pc:sldMk cId="3298401560" sldId="691"/>
            <ac:spMk id="3" creationId="{D5D5A6E3-A0F0-1AE5-8D60-22D710C5073C}"/>
          </ac:spMkLst>
        </pc:spChg>
        <pc:spChg chg="del">
          <ac:chgData name="Junquera Quintana, Francisco Javier" userId="5a95c82c-4321-47ad-938a-db2c19283866" providerId="ADAL" clId="{DFEB1DC8-A24D-1948-8898-768E22A472B6}" dt="2025-03-05T12:03:18.393" v="5528" actId="478"/>
          <ac:spMkLst>
            <pc:docMk/>
            <pc:sldMk cId="3298401560" sldId="691"/>
            <ac:spMk id="4" creationId="{4BA2063B-B0B9-66F9-AD63-468EC6F4FBA7}"/>
          </ac:spMkLst>
        </pc:spChg>
        <pc:spChg chg="add mod">
          <ac:chgData name="Junquera Quintana, Francisco Javier" userId="5a95c82c-4321-47ad-938a-db2c19283866" providerId="ADAL" clId="{DFEB1DC8-A24D-1948-8898-768E22A472B6}" dt="2025-03-05T12:03:52.789" v="5569" actId="1076"/>
          <ac:spMkLst>
            <pc:docMk/>
            <pc:sldMk cId="3298401560" sldId="691"/>
            <ac:spMk id="5" creationId="{19260272-086A-B3FA-2D48-FAB93BBD5592}"/>
          </ac:spMkLst>
        </pc:spChg>
        <pc:spChg chg="add mod">
          <ac:chgData name="Junquera Quintana, Francisco Javier" userId="5a95c82c-4321-47ad-938a-db2c19283866" providerId="ADAL" clId="{DFEB1DC8-A24D-1948-8898-768E22A472B6}" dt="2025-03-05T12:06:06.972" v="5601" actId="20577"/>
          <ac:spMkLst>
            <pc:docMk/>
            <pc:sldMk cId="3298401560" sldId="691"/>
            <ac:spMk id="8" creationId="{29B85546-DB81-D9D7-028D-8011C9BE42BC}"/>
          </ac:spMkLst>
        </pc:spChg>
        <pc:spChg chg="add mod">
          <ac:chgData name="Junquera Quintana, Francisco Javier" userId="5a95c82c-4321-47ad-938a-db2c19283866" providerId="ADAL" clId="{DFEB1DC8-A24D-1948-8898-768E22A472B6}" dt="2025-03-05T12:07:03.922" v="5626" actId="1076"/>
          <ac:spMkLst>
            <pc:docMk/>
            <pc:sldMk cId="3298401560" sldId="691"/>
            <ac:spMk id="9" creationId="{7B2B96AA-6727-EE78-DCA3-A3C560DF4136}"/>
          </ac:spMkLst>
        </pc:spChg>
        <pc:spChg chg="add del mod">
          <ac:chgData name="Junquera Quintana, Francisco Javier" userId="5a95c82c-4321-47ad-938a-db2c19283866" providerId="ADAL" clId="{DFEB1DC8-A24D-1948-8898-768E22A472B6}" dt="2025-03-05T12:07:01.308" v="5625" actId="478"/>
          <ac:spMkLst>
            <pc:docMk/>
            <pc:sldMk cId="3298401560" sldId="691"/>
            <ac:spMk id="10" creationId="{0188DCBA-9978-C0A9-2A88-8EF1633330D3}"/>
          </ac:spMkLst>
        </pc:spChg>
        <pc:spChg chg="mod">
          <ac:chgData name="Junquera Quintana, Francisco Javier" userId="5a95c82c-4321-47ad-938a-db2c19283866" providerId="ADAL" clId="{DFEB1DC8-A24D-1948-8898-768E22A472B6}" dt="2025-03-05T12:02:52.393" v="5527" actId="20577"/>
          <ac:spMkLst>
            <pc:docMk/>
            <pc:sldMk cId="3298401560" sldId="691"/>
            <ac:spMk id="103434" creationId="{E52D0B49-C333-2923-9763-E5DD360769B8}"/>
          </ac:spMkLst>
        </pc:spChg>
        <pc:picChg chg="add mod">
          <ac:chgData name="Junquera Quintana, Francisco Javier" userId="5a95c82c-4321-47ad-938a-db2c19283866" providerId="ADAL" clId="{DFEB1DC8-A24D-1948-8898-768E22A472B6}" dt="2025-03-05T12:04:51.157" v="5579" actId="207"/>
          <ac:picMkLst>
            <pc:docMk/>
            <pc:sldMk cId="3298401560" sldId="691"/>
            <ac:picMk id="6" creationId="{EF1DD5E7-0663-8D8B-B852-2E6D4D0A1B54}"/>
          </ac:picMkLst>
        </pc:picChg>
      </pc:sldChg>
      <pc:sldChg chg="addSp delSp modSp add mod modAnim">
        <pc:chgData name="Junquera Quintana, Francisco Javier" userId="5a95c82c-4321-47ad-938a-db2c19283866" providerId="ADAL" clId="{DFEB1DC8-A24D-1948-8898-768E22A472B6}" dt="2025-03-05T12:48:19.519" v="6753"/>
        <pc:sldMkLst>
          <pc:docMk/>
          <pc:sldMk cId="554046217" sldId="692"/>
        </pc:sldMkLst>
        <pc:spChg chg="del">
          <ac:chgData name="Junquera Quintana, Francisco Javier" userId="5a95c82c-4321-47ad-938a-db2c19283866" providerId="ADAL" clId="{DFEB1DC8-A24D-1948-8898-768E22A472B6}" dt="2025-03-05T12:25:31.368" v="5707" actId="478"/>
          <ac:spMkLst>
            <pc:docMk/>
            <pc:sldMk cId="554046217" sldId="692"/>
            <ac:spMk id="2" creationId="{6A05A516-AF0D-ABD5-2275-E455A37BB053}"/>
          </ac:spMkLst>
        </pc:spChg>
        <pc:spChg chg="del">
          <ac:chgData name="Junquera Quintana, Francisco Javier" userId="5a95c82c-4321-47ad-938a-db2c19283866" providerId="ADAL" clId="{DFEB1DC8-A24D-1948-8898-768E22A472B6}" dt="2025-03-05T12:25:31.368" v="5707" actId="478"/>
          <ac:spMkLst>
            <pc:docMk/>
            <pc:sldMk cId="554046217" sldId="692"/>
            <ac:spMk id="4" creationId="{CD34B0EC-F5B8-9E38-C829-5A1C624FEF35}"/>
          </ac:spMkLst>
        </pc:spChg>
        <pc:spChg chg="del">
          <ac:chgData name="Junquera Quintana, Francisco Javier" userId="5a95c82c-4321-47ad-938a-db2c19283866" providerId="ADAL" clId="{DFEB1DC8-A24D-1948-8898-768E22A472B6}" dt="2025-03-05T12:25:31.368" v="5707" actId="478"/>
          <ac:spMkLst>
            <pc:docMk/>
            <pc:sldMk cId="554046217" sldId="692"/>
            <ac:spMk id="7" creationId="{FFE4F49C-4095-46B4-91F6-877EE6597D00}"/>
          </ac:spMkLst>
        </pc:spChg>
        <pc:spChg chg="add mod">
          <ac:chgData name="Junquera Quintana, Francisco Javier" userId="5a95c82c-4321-47ad-938a-db2c19283866" providerId="ADAL" clId="{DFEB1DC8-A24D-1948-8898-768E22A472B6}" dt="2025-03-05T12:48:06.659" v="6751" actId="2711"/>
          <ac:spMkLst>
            <pc:docMk/>
            <pc:sldMk cId="554046217" sldId="692"/>
            <ac:spMk id="11" creationId="{2CE9DA90-3F10-5587-B383-938C3ED45E98}"/>
          </ac:spMkLst>
        </pc:spChg>
        <pc:spChg chg="add del mod">
          <ac:chgData name="Junquera Quintana, Francisco Javier" userId="5a95c82c-4321-47ad-938a-db2c19283866" providerId="ADAL" clId="{DFEB1DC8-A24D-1948-8898-768E22A472B6}" dt="2025-03-05T12:31:17.569" v="5832" actId="1035"/>
          <ac:spMkLst>
            <pc:docMk/>
            <pc:sldMk cId="554046217" sldId="692"/>
            <ac:spMk id="12" creationId="{B1C503D8-9FE4-9DC9-2F75-FEBE98CCB816}"/>
          </ac:spMkLst>
        </pc:spChg>
        <pc:spChg chg="add mod">
          <ac:chgData name="Junquera Quintana, Francisco Javier" userId="5a95c82c-4321-47ad-938a-db2c19283866" providerId="ADAL" clId="{DFEB1DC8-A24D-1948-8898-768E22A472B6}" dt="2025-03-05T12:47:48.265" v="6746" actId="1035"/>
          <ac:spMkLst>
            <pc:docMk/>
            <pc:sldMk cId="554046217" sldId="692"/>
            <ac:spMk id="15" creationId="{42CF48FC-3F9D-947B-742E-005696B66232}"/>
          </ac:spMkLst>
        </pc:spChg>
        <pc:spChg chg="add mod">
          <ac:chgData name="Junquera Quintana, Francisco Javier" userId="5a95c82c-4321-47ad-938a-db2c19283866" providerId="ADAL" clId="{DFEB1DC8-A24D-1948-8898-768E22A472B6}" dt="2025-03-05T12:47:48.265" v="6746" actId="1035"/>
          <ac:spMkLst>
            <pc:docMk/>
            <pc:sldMk cId="554046217" sldId="692"/>
            <ac:spMk id="16" creationId="{C9B70C14-AA99-509F-AA45-19D83466E79F}"/>
          </ac:spMkLst>
        </pc:spChg>
        <pc:spChg chg="add mod">
          <ac:chgData name="Junquera Quintana, Francisco Javier" userId="5a95c82c-4321-47ad-938a-db2c19283866" providerId="ADAL" clId="{DFEB1DC8-A24D-1948-8898-768E22A472B6}" dt="2025-03-05T12:47:48.265" v="6746" actId="1035"/>
          <ac:spMkLst>
            <pc:docMk/>
            <pc:sldMk cId="554046217" sldId="692"/>
            <ac:spMk id="17" creationId="{A41387FE-1BE4-2CBA-3857-CE7679EA52D1}"/>
          </ac:spMkLst>
        </pc:spChg>
        <pc:spChg chg="add mod">
          <ac:chgData name="Junquera Quintana, Francisco Javier" userId="5a95c82c-4321-47ad-938a-db2c19283866" providerId="ADAL" clId="{DFEB1DC8-A24D-1948-8898-768E22A472B6}" dt="2025-03-05T12:46:27.499" v="6732" actId="20577"/>
          <ac:spMkLst>
            <pc:docMk/>
            <pc:sldMk cId="554046217" sldId="692"/>
            <ac:spMk id="19" creationId="{896DF7E8-F4E8-FD75-CC00-22B3D1A0C6E0}"/>
          </ac:spMkLst>
        </pc:spChg>
        <pc:spChg chg="del">
          <ac:chgData name="Junquera Quintana, Francisco Javier" userId="5a95c82c-4321-47ad-938a-db2c19283866" providerId="ADAL" clId="{DFEB1DC8-A24D-1948-8898-768E22A472B6}" dt="2025-03-05T12:25:31.368" v="5707" actId="478"/>
          <ac:spMkLst>
            <pc:docMk/>
            <pc:sldMk cId="554046217" sldId="692"/>
            <ac:spMk id="24" creationId="{3647C051-D2C2-8766-80E9-2D504DC1A078}"/>
          </ac:spMkLst>
        </pc:spChg>
        <pc:spChg chg="del">
          <ac:chgData name="Junquera Quintana, Francisco Javier" userId="5a95c82c-4321-47ad-938a-db2c19283866" providerId="ADAL" clId="{DFEB1DC8-A24D-1948-8898-768E22A472B6}" dt="2025-03-05T12:25:31.368" v="5707" actId="478"/>
          <ac:spMkLst>
            <pc:docMk/>
            <pc:sldMk cId="554046217" sldId="692"/>
            <ac:spMk id="26" creationId="{8F9AAFE3-C146-204D-C215-3AE5C7C8DBAA}"/>
          </ac:spMkLst>
        </pc:spChg>
        <pc:picChg chg="del">
          <ac:chgData name="Junquera Quintana, Francisco Javier" userId="5a95c82c-4321-47ad-938a-db2c19283866" providerId="ADAL" clId="{DFEB1DC8-A24D-1948-8898-768E22A472B6}" dt="2025-03-05T12:25:31.368" v="5707" actId="478"/>
          <ac:picMkLst>
            <pc:docMk/>
            <pc:sldMk cId="554046217" sldId="692"/>
            <ac:picMk id="6" creationId="{E57FB3FF-8E20-8C30-EA23-E641E6269A76}"/>
          </ac:picMkLst>
        </pc:picChg>
        <pc:picChg chg="del">
          <ac:chgData name="Junquera Quintana, Francisco Javier" userId="5a95c82c-4321-47ad-938a-db2c19283866" providerId="ADAL" clId="{DFEB1DC8-A24D-1948-8898-768E22A472B6}" dt="2025-03-05T12:25:31.368" v="5707" actId="478"/>
          <ac:picMkLst>
            <pc:docMk/>
            <pc:sldMk cId="554046217" sldId="692"/>
            <ac:picMk id="8" creationId="{F8035ED9-998C-FF20-0378-10F9ACDC58AC}"/>
          </ac:picMkLst>
        </pc:picChg>
        <pc:picChg chg="del">
          <ac:chgData name="Junquera Quintana, Francisco Javier" userId="5a95c82c-4321-47ad-938a-db2c19283866" providerId="ADAL" clId="{DFEB1DC8-A24D-1948-8898-768E22A472B6}" dt="2025-03-05T12:25:31.368" v="5707" actId="478"/>
          <ac:picMkLst>
            <pc:docMk/>
            <pc:sldMk cId="554046217" sldId="692"/>
            <ac:picMk id="9" creationId="{F5AD6006-FECB-A2A6-DAC9-688D2466DB41}"/>
          </ac:picMkLst>
        </pc:picChg>
        <pc:picChg chg="add mod">
          <ac:chgData name="Junquera Quintana, Francisco Javier" userId="5a95c82c-4321-47ad-938a-db2c19283866" providerId="ADAL" clId="{DFEB1DC8-A24D-1948-8898-768E22A472B6}" dt="2025-03-05T12:47:48.265" v="6746" actId="1035"/>
          <ac:picMkLst>
            <pc:docMk/>
            <pc:sldMk cId="554046217" sldId="692"/>
            <ac:picMk id="13" creationId="{0CF9FF92-549A-892A-CB30-EA02DB2112F1}"/>
          </ac:picMkLst>
        </pc:picChg>
        <pc:picChg chg="add mod">
          <ac:chgData name="Junquera Quintana, Francisco Javier" userId="5a95c82c-4321-47ad-938a-db2c19283866" providerId="ADAL" clId="{DFEB1DC8-A24D-1948-8898-768E22A472B6}" dt="2025-03-05T12:47:48.265" v="6746" actId="1035"/>
          <ac:picMkLst>
            <pc:docMk/>
            <pc:sldMk cId="554046217" sldId="692"/>
            <ac:picMk id="14" creationId="{F6B6CE99-BB60-67B2-699E-81C04BEB4DEC}"/>
          </ac:picMkLst>
        </pc:picChg>
        <pc:picChg chg="del">
          <ac:chgData name="Junquera Quintana, Francisco Javier" userId="5a95c82c-4321-47ad-938a-db2c19283866" providerId="ADAL" clId="{DFEB1DC8-A24D-1948-8898-768E22A472B6}" dt="2025-03-05T12:25:31.368" v="5707" actId="478"/>
          <ac:picMkLst>
            <pc:docMk/>
            <pc:sldMk cId="554046217" sldId="692"/>
            <ac:picMk id="22" creationId="{8C5082DF-5079-0021-D87B-EAB5C54836AA}"/>
          </ac:picMkLst>
        </pc:picChg>
        <pc:picChg chg="del">
          <ac:chgData name="Junquera Quintana, Francisco Javier" userId="5a95c82c-4321-47ad-938a-db2c19283866" providerId="ADAL" clId="{DFEB1DC8-A24D-1948-8898-768E22A472B6}" dt="2025-03-05T12:25:31.368" v="5707" actId="478"/>
          <ac:picMkLst>
            <pc:docMk/>
            <pc:sldMk cId="554046217" sldId="692"/>
            <ac:picMk id="25" creationId="{B1EF2501-0C25-7C63-6915-EBC1AC6C22FE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5T12:38:54.870" v="6496" actId="313"/>
        <pc:sldMkLst>
          <pc:docMk/>
          <pc:sldMk cId="3247617959" sldId="693"/>
        </pc:sldMkLst>
        <pc:spChg chg="add mod">
          <ac:chgData name="Junquera Quintana, Francisco Javier" userId="5a95c82c-4321-47ad-938a-db2c19283866" providerId="ADAL" clId="{DFEB1DC8-A24D-1948-8898-768E22A472B6}" dt="2025-03-05T12:38:54.870" v="6496" actId="313"/>
          <ac:spMkLst>
            <pc:docMk/>
            <pc:sldMk cId="3247617959" sldId="693"/>
            <ac:spMk id="2" creationId="{6D1B384E-4B4E-F2C8-6AD2-C12234D5B26C}"/>
          </ac:spMkLst>
        </pc:spChg>
        <pc:spChg chg="mod">
          <ac:chgData name="Junquera Quintana, Francisco Javier" userId="5a95c82c-4321-47ad-938a-db2c19283866" providerId="ADAL" clId="{DFEB1DC8-A24D-1948-8898-768E22A472B6}" dt="2025-03-05T12:37:56.014" v="6371" actId="207"/>
          <ac:spMkLst>
            <pc:docMk/>
            <pc:sldMk cId="3247617959" sldId="693"/>
            <ac:spMk id="11" creationId="{497F6076-9031-C206-EEC8-22AEA8284278}"/>
          </ac:spMkLst>
        </pc:spChg>
        <pc:spChg chg="mod">
          <ac:chgData name="Junquera Quintana, Francisco Javier" userId="5a95c82c-4321-47ad-938a-db2c19283866" providerId="ADAL" clId="{DFEB1DC8-A24D-1948-8898-768E22A472B6}" dt="2025-03-05T12:35:35.118" v="6064" actId="1076"/>
          <ac:spMkLst>
            <pc:docMk/>
            <pc:sldMk cId="3247617959" sldId="693"/>
            <ac:spMk id="12" creationId="{66042E5E-3D4F-07E8-BB7C-FCF541FC93B9}"/>
          </ac:spMkLst>
        </pc:spChg>
        <pc:spChg chg="del">
          <ac:chgData name="Junquera Quintana, Francisco Javier" userId="5a95c82c-4321-47ad-938a-db2c19283866" providerId="ADAL" clId="{DFEB1DC8-A24D-1948-8898-768E22A472B6}" dt="2025-03-05T12:37:03.949" v="6274" actId="478"/>
          <ac:spMkLst>
            <pc:docMk/>
            <pc:sldMk cId="3247617959" sldId="693"/>
            <ac:spMk id="19" creationId="{D8C62BA7-AEEA-5C07-42EE-1D7F04CA8EF4}"/>
          </ac:spMkLst>
        </pc:spChg>
      </pc:sldChg>
      <pc:sldChg chg="addSp delSp modSp add mod modAnim">
        <pc:chgData name="Junquera Quintana, Francisco Javier" userId="5a95c82c-4321-47ad-938a-db2c19283866" providerId="ADAL" clId="{DFEB1DC8-A24D-1948-8898-768E22A472B6}" dt="2025-03-05T12:48:28.754" v="6755"/>
        <pc:sldMkLst>
          <pc:docMk/>
          <pc:sldMk cId="2625819310" sldId="694"/>
        </pc:sldMkLst>
        <pc:spChg chg="del">
          <ac:chgData name="Junquera Quintana, Francisco Javier" userId="5a95c82c-4321-47ad-938a-db2c19283866" providerId="ADAL" clId="{DFEB1DC8-A24D-1948-8898-768E22A472B6}" dt="2025-03-05T12:40:15.463" v="6547" actId="478"/>
          <ac:spMkLst>
            <pc:docMk/>
            <pc:sldMk cId="2625819310" sldId="694"/>
            <ac:spMk id="2" creationId="{A95A35C2-8B1F-DECD-8896-7E9519B75CEA}"/>
          </ac:spMkLst>
        </pc:spChg>
        <pc:spChg chg="add mod">
          <ac:chgData name="Junquera Quintana, Francisco Javier" userId="5a95c82c-4321-47ad-938a-db2c19283866" providerId="ADAL" clId="{DFEB1DC8-A24D-1948-8898-768E22A472B6}" dt="2025-03-05T12:42:57.067" v="6603" actId="1035"/>
          <ac:spMkLst>
            <pc:docMk/>
            <pc:sldMk cId="2625819310" sldId="694"/>
            <ac:spMk id="4" creationId="{AEE02861-00B6-CD28-6B84-082B2D1E19C9}"/>
          </ac:spMkLst>
        </pc:spChg>
        <pc:spChg chg="add mod">
          <ac:chgData name="Junquera Quintana, Francisco Javier" userId="5a95c82c-4321-47ad-938a-db2c19283866" providerId="ADAL" clId="{DFEB1DC8-A24D-1948-8898-768E22A472B6}" dt="2025-03-05T12:44:18.571" v="6687" actId="20577"/>
          <ac:spMkLst>
            <pc:docMk/>
            <pc:sldMk cId="2625819310" sldId="694"/>
            <ac:spMk id="5" creationId="{324E816E-71D4-4A31-DA90-65AF619D8579}"/>
          </ac:spMkLst>
        </pc:spChg>
        <pc:spChg chg="add mod">
          <ac:chgData name="Junquera Quintana, Francisco Javier" userId="5a95c82c-4321-47ad-938a-db2c19283866" providerId="ADAL" clId="{DFEB1DC8-A24D-1948-8898-768E22A472B6}" dt="2025-03-05T12:45:49.433" v="6730" actId="1076"/>
          <ac:spMkLst>
            <pc:docMk/>
            <pc:sldMk cId="2625819310" sldId="694"/>
            <ac:spMk id="7" creationId="{101AA9E2-8821-7273-EBB7-F508EB0E834C}"/>
          </ac:spMkLst>
        </pc:spChg>
        <pc:spChg chg="del">
          <ac:chgData name="Junquera Quintana, Francisco Javier" userId="5a95c82c-4321-47ad-938a-db2c19283866" providerId="ADAL" clId="{DFEB1DC8-A24D-1948-8898-768E22A472B6}" dt="2025-03-05T12:40:15.463" v="6547" actId="478"/>
          <ac:spMkLst>
            <pc:docMk/>
            <pc:sldMk cId="2625819310" sldId="694"/>
            <ac:spMk id="11" creationId="{5F97FBE7-9258-073C-602F-375C4951598C}"/>
          </ac:spMkLst>
        </pc:spChg>
        <pc:spChg chg="mod">
          <ac:chgData name="Junquera Quintana, Francisco Javier" userId="5a95c82c-4321-47ad-938a-db2c19283866" providerId="ADAL" clId="{DFEB1DC8-A24D-1948-8898-768E22A472B6}" dt="2025-03-05T12:40:11.217" v="6546" actId="20577"/>
          <ac:spMkLst>
            <pc:docMk/>
            <pc:sldMk cId="2625819310" sldId="694"/>
            <ac:spMk id="12" creationId="{CD515871-FE79-786B-5BBD-6D4003E84FEC}"/>
          </ac:spMkLst>
        </pc:spChg>
        <pc:spChg chg="del">
          <ac:chgData name="Junquera Quintana, Francisco Javier" userId="5a95c82c-4321-47ad-938a-db2c19283866" providerId="ADAL" clId="{DFEB1DC8-A24D-1948-8898-768E22A472B6}" dt="2025-03-05T12:40:15.463" v="6547" actId="478"/>
          <ac:spMkLst>
            <pc:docMk/>
            <pc:sldMk cId="2625819310" sldId="694"/>
            <ac:spMk id="15" creationId="{47931B06-ADC3-3136-07D2-4C5172C66C3D}"/>
          </ac:spMkLst>
        </pc:spChg>
        <pc:spChg chg="del">
          <ac:chgData name="Junquera Quintana, Francisco Javier" userId="5a95c82c-4321-47ad-938a-db2c19283866" providerId="ADAL" clId="{DFEB1DC8-A24D-1948-8898-768E22A472B6}" dt="2025-03-05T12:40:15.463" v="6547" actId="478"/>
          <ac:spMkLst>
            <pc:docMk/>
            <pc:sldMk cId="2625819310" sldId="694"/>
            <ac:spMk id="16" creationId="{140FE703-7F67-F3C0-C785-32838C01AC9B}"/>
          </ac:spMkLst>
        </pc:spChg>
        <pc:spChg chg="del">
          <ac:chgData name="Junquera Quintana, Francisco Javier" userId="5a95c82c-4321-47ad-938a-db2c19283866" providerId="ADAL" clId="{DFEB1DC8-A24D-1948-8898-768E22A472B6}" dt="2025-03-05T12:40:15.463" v="6547" actId="478"/>
          <ac:spMkLst>
            <pc:docMk/>
            <pc:sldMk cId="2625819310" sldId="694"/>
            <ac:spMk id="17" creationId="{46729756-A753-C426-2430-615249EE8AD6}"/>
          </ac:spMkLst>
        </pc:spChg>
        <pc:picChg chg="add mod">
          <ac:chgData name="Junquera Quintana, Francisco Javier" userId="5a95c82c-4321-47ad-938a-db2c19283866" providerId="ADAL" clId="{DFEB1DC8-A24D-1948-8898-768E22A472B6}" dt="2025-03-05T12:40:45.255" v="6554" actId="1076"/>
          <ac:picMkLst>
            <pc:docMk/>
            <pc:sldMk cId="2625819310" sldId="694"/>
            <ac:picMk id="3" creationId="{D4B2F79A-EDF1-510B-F81D-87A8451AFC99}"/>
          </ac:picMkLst>
        </pc:picChg>
        <pc:picChg chg="del">
          <ac:chgData name="Junquera Quintana, Francisco Javier" userId="5a95c82c-4321-47ad-938a-db2c19283866" providerId="ADAL" clId="{DFEB1DC8-A24D-1948-8898-768E22A472B6}" dt="2025-03-05T12:40:15.463" v="6547" actId="478"/>
          <ac:picMkLst>
            <pc:docMk/>
            <pc:sldMk cId="2625819310" sldId="694"/>
            <ac:picMk id="13" creationId="{5F5E9AD1-566F-E784-7C14-C887DBCCFC0E}"/>
          </ac:picMkLst>
        </pc:picChg>
        <pc:picChg chg="del">
          <ac:chgData name="Junquera Quintana, Francisco Javier" userId="5a95c82c-4321-47ad-938a-db2c19283866" providerId="ADAL" clId="{DFEB1DC8-A24D-1948-8898-768E22A472B6}" dt="2025-03-05T12:40:15.463" v="6547" actId="478"/>
          <ac:picMkLst>
            <pc:docMk/>
            <pc:sldMk cId="2625819310" sldId="694"/>
            <ac:picMk id="14" creationId="{5C61430F-DC86-96C4-ACB3-58F25B47B8EC}"/>
          </ac:picMkLst>
        </pc:picChg>
      </pc:sldChg>
      <pc:sldChg chg="addSp delSp modSp add mod delAnim">
        <pc:chgData name="Junquera Quintana, Francisco Javier" userId="5a95c82c-4321-47ad-938a-db2c19283866" providerId="ADAL" clId="{DFEB1DC8-A24D-1948-8898-768E22A472B6}" dt="2025-03-05T12:49:39.203" v="6829" actId="207"/>
        <pc:sldMkLst>
          <pc:docMk/>
          <pc:sldMk cId="500099741" sldId="695"/>
        </pc:sldMkLst>
        <pc:spChg chg="del">
          <ac:chgData name="Junquera Quintana, Francisco Javier" userId="5a95c82c-4321-47ad-938a-db2c19283866" providerId="ADAL" clId="{DFEB1DC8-A24D-1948-8898-768E22A472B6}" dt="2025-03-05T12:49:17.768" v="6824" actId="478"/>
          <ac:spMkLst>
            <pc:docMk/>
            <pc:sldMk cId="500099741" sldId="695"/>
            <ac:spMk id="4" creationId="{CA6140C4-7D42-A5D7-CA5E-927B69F7337C}"/>
          </ac:spMkLst>
        </pc:spChg>
        <pc:spChg chg="del">
          <ac:chgData name="Junquera Quintana, Francisco Javier" userId="5a95c82c-4321-47ad-938a-db2c19283866" providerId="ADAL" clId="{DFEB1DC8-A24D-1948-8898-768E22A472B6}" dt="2025-03-05T12:49:17.768" v="6824" actId="478"/>
          <ac:spMkLst>
            <pc:docMk/>
            <pc:sldMk cId="500099741" sldId="695"/>
            <ac:spMk id="5" creationId="{C76E9520-7A07-DC52-270F-A746CB9ECAA2}"/>
          </ac:spMkLst>
        </pc:spChg>
        <pc:spChg chg="del">
          <ac:chgData name="Junquera Quintana, Francisco Javier" userId="5a95c82c-4321-47ad-938a-db2c19283866" providerId="ADAL" clId="{DFEB1DC8-A24D-1948-8898-768E22A472B6}" dt="2025-03-05T12:49:17.768" v="6824" actId="478"/>
          <ac:spMkLst>
            <pc:docMk/>
            <pc:sldMk cId="500099741" sldId="695"/>
            <ac:spMk id="7" creationId="{B934E4B1-A3F3-4DFA-7C2E-112D9189BDA1}"/>
          </ac:spMkLst>
        </pc:spChg>
        <pc:spChg chg="mod">
          <ac:chgData name="Junquera Quintana, Francisco Javier" userId="5a95c82c-4321-47ad-938a-db2c19283866" providerId="ADAL" clId="{DFEB1DC8-A24D-1948-8898-768E22A472B6}" dt="2025-03-05T12:49:13.319" v="6822" actId="14100"/>
          <ac:spMkLst>
            <pc:docMk/>
            <pc:sldMk cId="500099741" sldId="695"/>
            <ac:spMk id="12" creationId="{EB8062B4-4F36-C489-A963-CB59078EA6ED}"/>
          </ac:spMkLst>
        </pc:spChg>
        <pc:picChg chg="add mod">
          <ac:chgData name="Junquera Quintana, Francisco Javier" userId="5a95c82c-4321-47ad-938a-db2c19283866" providerId="ADAL" clId="{DFEB1DC8-A24D-1948-8898-768E22A472B6}" dt="2025-03-05T12:49:39.203" v="6829" actId="207"/>
          <ac:picMkLst>
            <pc:docMk/>
            <pc:sldMk cId="500099741" sldId="695"/>
            <ac:picMk id="2" creationId="{ED1DE26F-2F88-C480-0317-0AB186F5219F}"/>
          </ac:picMkLst>
        </pc:picChg>
        <pc:picChg chg="del">
          <ac:chgData name="Junquera Quintana, Francisco Javier" userId="5a95c82c-4321-47ad-938a-db2c19283866" providerId="ADAL" clId="{DFEB1DC8-A24D-1948-8898-768E22A472B6}" dt="2025-03-05T12:49:14.391" v="6823" actId="478"/>
          <ac:picMkLst>
            <pc:docMk/>
            <pc:sldMk cId="500099741" sldId="695"/>
            <ac:picMk id="3" creationId="{268DB998-CCA5-9ACA-0B45-D0E78B88F4DF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6T07:56:46.462" v="7065" actId="122"/>
        <pc:sldMkLst>
          <pc:docMk/>
          <pc:sldMk cId="3413230880" sldId="696"/>
        </pc:sldMkLst>
        <pc:spChg chg="del">
          <ac:chgData name="Junquera Quintana, Francisco Javier" userId="5a95c82c-4321-47ad-938a-db2c19283866" providerId="ADAL" clId="{DFEB1DC8-A24D-1948-8898-768E22A472B6}" dt="2025-03-05T13:01:48.599" v="6913" actId="478"/>
          <ac:spMkLst>
            <pc:docMk/>
            <pc:sldMk cId="3413230880" sldId="696"/>
            <ac:spMk id="2" creationId="{8B0E6565-36C4-CE09-5BE4-B4F64DC12EDE}"/>
          </ac:spMkLst>
        </pc:spChg>
        <pc:spChg chg="add mod">
          <ac:chgData name="Junquera Quintana, Francisco Javier" userId="5a95c82c-4321-47ad-938a-db2c19283866" providerId="ADAL" clId="{DFEB1DC8-A24D-1948-8898-768E22A472B6}" dt="2025-03-06T07:56:46.462" v="7065" actId="122"/>
          <ac:spMkLst>
            <pc:docMk/>
            <pc:sldMk cId="3413230880" sldId="696"/>
            <ac:spMk id="3" creationId="{D2DD27A4-88C9-5854-AF5C-77D260BE20BD}"/>
          </ac:spMkLst>
        </pc:spChg>
        <pc:spChg chg="del">
          <ac:chgData name="Junquera Quintana, Francisco Javier" userId="5a95c82c-4321-47ad-938a-db2c19283866" providerId="ADAL" clId="{DFEB1DC8-A24D-1948-8898-768E22A472B6}" dt="2025-03-05T13:01:48.599" v="6913" actId="478"/>
          <ac:spMkLst>
            <pc:docMk/>
            <pc:sldMk cId="3413230880" sldId="696"/>
            <ac:spMk id="3" creationId="{F616F443-2018-6D93-6A4E-010C039A6FD9}"/>
          </ac:spMkLst>
        </pc:spChg>
        <pc:spChg chg="del">
          <ac:chgData name="Junquera Quintana, Francisco Javier" userId="5a95c82c-4321-47ad-938a-db2c19283866" providerId="ADAL" clId="{DFEB1DC8-A24D-1948-8898-768E22A472B6}" dt="2025-03-05T13:01:48.599" v="6913" actId="478"/>
          <ac:spMkLst>
            <pc:docMk/>
            <pc:sldMk cId="3413230880" sldId="696"/>
            <ac:spMk id="4" creationId="{04D1CAF8-C160-FA15-EF63-10594A9D8BF4}"/>
          </ac:spMkLst>
        </pc:spChg>
        <pc:spChg chg="add mod">
          <ac:chgData name="Junquera Quintana, Francisco Javier" userId="5a95c82c-4321-47ad-938a-db2c19283866" providerId="ADAL" clId="{DFEB1DC8-A24D-1948-8898-768E22A472B6}" dt="2025-03-06T07:56:42.807" v="7064" actId="1076"/>
          <ac:spMkLst>
            <pc:docMk/>
            <pc:sldMk cId="3413230880" sldId="696"/>
            <ac:spMk id="4" creationId="{803168B9-C8A6-707E-9536-5B8D96CEB724}"/>
          </ac:spMkLst>
        </pc:spChg>
        <pc:spChg chg="add mod">
          <ac:chgData name="Junquera Quintana, Francisco Javier" userId="5a95c82c-4321-47ad-938a-db2c19283866" providerId="ADAL" clId="{DFEB1DC8-A24D-1948-8898-768E22A472B6}" dt="2025-03-06T07:55:18.376" v="6993" actId="1076"/>
          <ac:spMkLst>
            <pc:docMk/>
            <pc:sldMk cId="3413230880" sldId="696"/>
            <ac:spMk id="6" creationId="{DFA5F05B-EBB0-E101-E1AE-93F553A4D6D9}"/>
          </ac:spMkLst>
        </pc:spChg>
        <pc:spChg chg="mod">
          <ac:chgData name="Junquera Quintana, Francisco Javier" userId="5a95c82c-4321-47ad-938a-db2c19283866" providerId="ADAL" clId="{DFEB1DC8-A24D-1948-8898-768E22A472B6}" dt="2025-03-05T13:01:44.414" v="6912" actId="20577"/>
          <ac:spMkLst>
            <pc:docMk/>
            <pc:sldMk cId="3413230880" sldId="696"/>
            <ac:spMk id="103434" creationId="{F2D96AAA-0EDA-5470-D061-13F5C109C25D}"/>
          </ac:spMkLst>
        </pc:spChg>
      </pc:sldChg>
      <pc:sldChg chg="addSp delSp modSp add mod">
        <pc:chgData name="Junquera Quintana, Francisco Javier" userId="5a95c82c-4321-47ad-938a-db2c19283866" providerId="ADAL" clId="{DFEB1DC8-A24D-1948-8898-768E22A472B6}" dt="2025-03-06T07:51:39.506" v="6979" actId="1076"/>
        <pc:sldMkLst>
          <pc:docMk/>
          <pc:sldMk cId="3841694472" sldId="697"/>
        </pc:sldMkLst>
        <pc:spChg chg="del">
          <ac:chgData name="Junquera Quintana, Francisco Javier" userId="5a95c82c-4321-47ad-938a-db2c19283866" providerId="ADAL" clId="{DFEB1DC8-A24D-1948-8898-768E22A472B6}" dt="2025-03-06T07:51:00.165" v="6975" actId="478"/>
          <ac:spMkLst>
            <pc:docMk/>
            <pc:sldMk cId="3841694472" sldId="697"/>
            <ac:spMk id="2" creationId="{A4F4A40F-C65E-6EC8-B082-E0E762489ABB}"/>
          </ac:spMkLst>
        </pc:spChg>
        <pc:spChg chg="del">
          <ac:chgData name="Junquera Quintana, Francisco Javier" userId="5a95c82c-4321-47ad-938a-db2c19283866" providerId="ADAL" clId="{DFEB1DC8-A24D-1948-8898-768E22A472B6}" dt="2025-03-06T07:51:00.165" v="6975" actId="478"/>
          <ac:spMkLst>
            <pc:docMk/>
            <pc:sldMk cId="3841694472" sldId="697"/>
            <ac:spMk id="3" creationId="{E38680DA-35CC-A378-1C48-8C6C06921786}"/>
          </ac:spMkLst>
        </pc:spChg>
        <pc:spChg chg="del">
          <ac:chgData name="Junquera Quintana, Francisco Javier" userId="5a95c82c-4321-47ad-938a-db2c19283866" providerId="ADAL" clId="{DFEB1DC8-A24D-1948-8898-768E22A472B6}" dt="2025-03-06T07:51:00.165" v="6975" actId="478"/>
          <ac:spMkLst>
            <pc:docMk/>
            <pc:sldMk cId="3841694472" sldId="697"/>
            <ac:spMk id="4" creationId="{1A31F90C-2D5A-967F-74C8-8D591ACD0298}"/>
          </ac:spMkLst>
        </pc:spChg>
        <pc:spChg chg="mod">
          <ac:chgData name="Junquera Quintana, Francisco Javier" userId="5a95c82c-4321-47ad-938a-db2c19283866" providerId="ADAL" clId="{DFEB1DC8-A24D-1948-8898-768E22A472B6}" dt="2025-03-06T07:50:56.450" v="6974" actId="20577"/>
          <ac:spMkLst>
            <pc:docMk/>
            <pc:sldMk cId="3841694472" sldId="697"/>
            <ac:spMk id="103434" creationId="{34403C0B-3CB2-15B9-7E70-569E87618FF9}"/>
          </ac:spMkLst>
        </pc:spChg>
        <pc:picChg chg="add mod">
          <ac:chgData name="Junquera Quintana, Francisco Javier" userId="5a95c82c-4321-47ad-938a-db2c19283866" providerId="ADAL" clId="{DFEB1DC8-A24D-1948-8898-768E22A472B6}" dt="2025-03-06T07:51:39.506" v="6979" actId="1076"/>
          <ac:picMkLst>
            <pc:docMk/>
            <pc:sldMk cId="3841694472" sldId="697"/>
            <ac:picMk id="5" creationId="{8E27D2F9-0397-52C4-97A8-F7C7CDBEC7D8}"/>
          </ac:picMkLst>
        </pc:picChg>
      </pc:sldChg>
      <pc:sldChg chg="addSp delSp modSp add mod">
        <pc:chgData name="Junquera Quintana, Francisco Javier" userId="5a95c82c-4321-47ad-938a-db2c19283866" providerId="ADAL" clId="{DFEB1DC8-A24D-1948-8898-768E22A472B6}" dt="2025-03-06T07:53:46.458" v="6984" actId="1076"/>
        <pc:sldMkLst>
          <pc:docMk/>
          <pc:sldMk cId="1516274739" sldId="698"/>
        </pc:sldMkLst>
        <pc:picChg chg="add mod">
          <ac:chgData name="Junquera Quintana, Francisco Javier" userId="5a95c82c-4321-47ad-938a-db2c19283866" providerId="ADAL" clId="{DFEB1DC8-A24D-1948-8898-768E22A472B6}" dt="2025-03-06T07:53:46.458" v="6984" actId="1076"/>
          <ac:picMkLst>
            <pc:docMk/>
            <pc:sldMk cId="1516274739" sldId="698"/>
            <ac:picMk id="2" creationId="{D195C361-2D18-36C8-93FD-7E523CD9BD8F}"/>
          </ac:picMkLst>
        </pc:picChg>
        <pc:picChg chg="del">
          <ac:chgData name="Junquera Quintana, Francisco Javier" userId="5a95c82c-4321-47ad-938a-db2c19283866" providerId="ADAL" clId="{DFEB1DC8-A24D-1948-8898-768E22A472B6}" dt="2025-03-06T07:53:19.806" v="6981" actId="478"/>
          <ac:picMkLst>
            <pc:docMk/>
            <pc:sldMk cId="1516274739" sldId="698"/>
            <ac:picMk id="5" creationId="{CA2D5053-0DAB-F1BE-C4C4-080BB2953467}"/>
          </ac:picMkLst>
        </pc:picChg>
      </pc:sldChg>
      <pc:sldChg chg="add del">
        <pc:chgData name="Junquera Quintana, Francisco Javier" userId="5a95c82c-4321-47ad-938a-db2c19283866" providerId="ADAL" clId="{DFEB1DC8-A24D-1948-8898-768E22A472B6}" dt="2025-03-06T11:59:30.057" v="7805" actId="2696"/>
        <pc:sldMkLst>
          <pc:docMk/>
          <pc:sldMk cId="3579557291" sldId="699"/>
        </pc:sldMkLst>
      </pc:sldChg>
      <pc:sldChg chg="addSp delSp modSp add mod">
        <pc:chgData name="Junquera Quintana, Francisco Javier" userId="5a95c82c-4321-47ad-938a-db2c19283866" providerId="ADAL" clId="{DFEB1DC8-A24D-1948-8898-768E22A472B6}" dt="2025-03-06T08:02:20.663" v="7410" actId="20577"/>
        <pc:sldMkLst>
          <pc:docMk/>
          <pc:sldMk cId="3432309208" sldId="700"/>
        </pc:sldMkLst>
        <pc:spChg chg="add mod">
          <ac:chgData name="Junquera Quintana, Francisco Javier" userId="5a95c82c-4321-47ad-938a-db2c19283866" providerId="ADAL" clId="{DFEB1DC8-A24D-1948-8898-768E22A472B6}" dt="2025-03-06T08:02:13.314" v="7407" actId="1076"/>
          <ac:spMkLst>
            <pc:docMk/>
            <pc:sldMk cId="3432309208" sldId="700"/>
            <ac:spMk id="4" creationId="{57802CE0-D519-F3DD-2C20-4C34E27229F3}"/>
          </ac:spMkLst>
        </pc:spChg>
        <pc:spChg chg="add mod">
          <ac:chgData name="Junquera Quintana, Francisco Javier" userId="5a95c82c-4321-47ad-938a-db2c19283866" providerId="ADAL" clId="{DFEB1DC8-A24D-1948-8898-768E22A472B6}" dt="2025-03-06T08:02:20.663" v="7410" actId="20577"/>
          <ac:spMkLst>
            <pc:docMk/>
            <pc:sldMk cId="3432309208" sldId="700"/>
            <ac:spMk id="5" creationId="{5188C428-A0AD-8C0B-CF4C-8B9AA388B15B}"/>
          </ac:spMkLst>
        </pc:spChg>
        <pc:picChg chg="del">
          <ac:chgData name="Junquera Quintana, Francisco Javier" userId="5a95c82c-4321-47ad-938a-db2c19283866" providerId="ADAL" clId="{DFEB1DC8-A24D-1948-8898-768E22A472B6}" dt="2025-03-06T07:54:21.166" v="6987" actId="478"/>
          <ac:picMkLst>
            <pc:docMk/>
            <pc:sldMk cId="3432309208" sldId="700"/>
            <ac:picMk id="2" creationId="{B4135A65-57CF-EFC6-24CD-2DF4AC4A46F7}"/>
          </ac:picMkLst>
        </pc:picChg>
        <pc:picChg chg="add mod">
          <ac:chgData name="Junquera Quintana, Francisco Javier" userId="5a95c82c-4321-47ad-938a-db2c19283866" providerId="ADAL" clId="{DFEB1DC8-A24D-1948-8898-768E22A472B6}" dt="2025-03-06T08:02:08.961" v="7406" actId="1076"/>
          <ac:picMkLst>
            <pc:docMk/>
            <pc:sldMk cId="3432309208" sldId="700"/>
            <ac:picMk id="3" creationId="{E78E39A7-9285-967F-6240-5E744491AD84}"/>
          </ac:picMkLst>
        </pc:picChg>
      </pc:sldChg>
      <pc:sldChg chg="modSp add del mod">
        <pc:chgData name="Junquera Quintana, Francisco Javier" userId="5a95c82c-4321-47ad-938a-db2c19283866" providerId="ADAL" clId="{DFEB1DC8-A24D-1948-8898-768E22A472B6}" dt="2025-03-06T11:59:56.465" v="7806" actId="2696"/>
        <pc:sldMkLst>
          <pc:docMk/>
          <pc:sldMk cId="1861463355" sldId="701"/>
        </pc:sldMkLst>
        <pc:spChg chg="mod">
          <ac:chgData name="Junquera Quintana, Francisco Javier" userId="5a95c82c-4321-47ad-938a-db2c19283866" providerId="ADAL" clId="{DFEB1DC8-A24D-1948-8898-768E22A472B6}" dt="2025-03-06T08:02:57.719" v="7459" actId="20577"/>
          <ac:spMkLst>
            <pc:docMk/>
            <pc:sldMk cId="1861463355" sldId="701"/>
            <ac:spMk id="4" creationId="{794F0FBD-225A-397D-F9CE-3A99E24898F3}"/>
          </ac:spMkLst>
        </pc:spChg>
      </pc:sldChg>
      <pc:sldChg chg="addSp delSp modSp add mod">
        <pc:chgData name="Junquera Quintana, Francisco Javier" userId="5a95c82c-4321-47ad-938a-db2c19283866" providerId="ADAL" clId="{DFEB1DC8-A24D-1948-8898-768E22A472B6}" dt="2025-03-06T08:15:58.347" v="7750" actId="1076"/>
        <pc:sldMkLst>
          <pc:docMk/>
          <pc:sldMk cId="225648593" sldId="702"/>
        </pc:sldMkLst>
        <pc:spChg chg="del">
          <ac:chgData name="Junquera Quintana, Francisco Javier" userId="5a95c82c-4321-47ad-938a-db2c19283866" providerId="ADAL" clId="{DFEB1DC8-A24D-1948-8898-768E22A472B6}" dt="2025-03-06T08:02:54.524" v="7458" actId="478"/>
          <ac:spMkLst>
            <pc:docMk/>
            <pc:sldMk cId="225648593" sldId="702"/>
            <ac:spMk id="4" creationId="{76CDA069-3579-7476-EB00-8C34892EE53A}"/>
          </ac:spMkLst>
        </pc:spChg>
        <pc:spChg chg="add mod">
          <ac:chgData name="Junquera Quintana, Francisco Javier" userId="5a95c82c-4321-47ad-938a-db2c19283866" providerId="ADAL" clId="{DFEB1DC8-A24D-1948-8898-768E22A472B6}" dt="2025-03-06T08:07:53.972" v="7624" actId="20577"/>
          <ac:spMkLst>
            <pc:docMk/>
            <pc:sldMk cId="225648593" sldId="702"/>
            <ac:spMk id="5" creationId="{F1642AAE-B49B-DC94-DC99-72BF2F68593F}"/>
          </ac:spMkLst>
        </pc:spChg>
        <pc:spChg chg="add del">
          <ac:chgData name="Junquera Quintana, Francisco Javier" userId="5a95c82c-4321-47ad-938a-db2c19283866" providerId="ADAL" clId="{DFEB1DC8-A24D-1948-8898-768E22A472B6}" dt="2025-03-06T08:10:22.160" v="7628" actId="478"/>
          <ac:spMkLst>
            <pc:docMk/>
            <pc:sldMk cId="225648593" sldId="702"/>
            <ac:spMk id="10" creationId="{A3653ADD-71AC-EA56-6C8E-735E343E537C}"/>
          </ac:spMkLst>
        </pc:spChg>
        <pc:spChg chg="add del">
          <ac:chgData name="Junquera Quintana, Francisco Javier" userId="5a95c82c-4321-47ad-938a-db2c19283866" providerId="ADAL" clId="{DFEB1DC8-A24D-1948-8898-768E22A472B6}" dt="2025-03-06T08:10:30.703" v="7630" actId="478"/>
          <ac:spMkLst>
            <pc:docMk/>
            <pc:sldMk cId="225648593" sldId="702"/>
            <ac:spMk id="12" creationId="{A6922D03-1DBD-349E-1020-1938DF73EFE5}"/>
          </ac:spMkLst>
        </pc:spChg>
        <pc:spChg chg="add mod">
          <ac:chgData name="Junquera Quintana, Francisco Javier" userId="5a95c82c-4321-47ad-938a-db2c19283866" providerId="ADAL" clId="{DFEB1DC8-A24D-1948-8898-768E22A472B6}" dt="2025-03-06T08:15:13.191" v="7729" actId="1035"/>
          <ac:spMkLst>
            <pc:docMk/>
            <pc:sldMk cId="225648593" sldId="702"/>
            <ac:spMk id="14" creationId="{62CC0385-56E6-682C-1190-E6A42E5B9A99}"/>
          </ac:spMkLst>
        </pc:spChg>
        <pc:spChg chg="add mod">
          <ac:chgData name="Junquera Quintana, Francisco Javier" userId="5a95c82c-4321-47ad-938a-db2c19283866" providerId="ADAL" clId="{DFEB1DC8-A24D-1948-8898-768E22A472B6}" dt="2025-03-06T08:15:24.209" v="7735" actId="1036"/>
          <ac:spMkLst>
            <pc:docMk/>
            <pc:sldMk cId="225648593" sldId="702"/>
            <ac:spMk id="15" creationId="{7480EDCA-364C-EADD-139E-C3722AE3FA56}"/>
          </ac:spMkLst>
        </pc:spChg>
        <pc:spChg chg="mod">
          <ac:chgData name="Junquera Quintana, Francisco Javier" userId="5a95c82c-4321-47ad-938a-db2c19283866" providerId="ADAL" clId="{DFEB1DC8-A24D-1948-8898-768E22A472B6}" dt="2025-03-06T08:02:51.946" v="7457" actId="14100"/>
          <ac:spMkLst>
            <pc:docMk/>
            <pc:sldMk cId="225648593" sldId="702"/>
            <ac:spMk id="103434" creationId="{BE00078F-2921-CC95-D866-E8258F4347DD}"/>
          </ac:spMkLst>
        </pc:spChg>
        <pc:grpChg chg="add mod">
          <ac:chgData name="Junquera Quintana, Francisco Javier" userId="5a95c82c-4321-47ad-938a-db2c19283866" providerId="ADAL" clId="{DFEB1DC8-A24D-1948-8898-768E22A472B6}" dt="2025-03-06T08:15:13.191" v="7729" actId="1035"/>
          <ac:grpSpMkLst>
            <pc:docMk/>
            <pc:sldMk cId="225648593" sldId="702"/>
            <ac:grpSpMk id="8" creationId="{9D04AF57-2C7D-9414-31F4-6B6DE259B5C9}"/>
          </ac:grpSpMkLst>
        </pc:grpChg>
        <pc:picChg chg="add mod">
          <ac:chgData name="Junquera Quintana, Francisco Javier" userId="5a95c82c-4321-47ad-938a-db2c19283866" providerId="ADAL" clId="{DFEB1DC8-A24D-1948-8898-768E22A472B6}" dt="2025-03-06T08:15:13.191" v="7729" actId="1035"/>
          <ac:picMkLst>
            <pc:docMk/>
            <pc:sldMk cId="225648593" sldId="702"/>
            <ac:picMk id="2" creationId="{B63401AF-D3B7-F0C7-85EC-0421A002F9E2}"/>
          </ac:picMkLst>
        </pc:picChg>
        <pc:picChg chg="del">
          <ac:chgData name="Junquera Quintana, Francisco Javier" userId="5a95c82c-4321-47ad-938a-db2c19283866" providerId="ADAL" clId="{DFEB1DC8-A24D-1948-8898-768E22A472B6}" dt="2025-03-06T08:03:00.781" v="7460" actId="478"/>
          <ac:picMkLst>
            <pc:docMk/>
            <pc:sldMk cId="225648593" sldId="702"/>
            <ac:picMk id="3" creationId="{994DDF7B-B8F7-4F0D-D712-89D1283810E8}"/>
          </ac:picMkLst>
        </pc:picChg>
        <pc:picChg chg="add mod">
          <ac:chgData name="Junquera Quintana, Francisco Javier" userId="5a95c82c-4321-47ad-938a-db2c19283866" providerId="ADAL" clId="{DFEB1DC8-A24D-1948-8898-768E22A472B6}" dt="2025-03-06T08:07:32.706" v="7610" actId="1035"/>
          <ac:picMkLst>
            <pc:docMk/>
            <pc:sldMk cId="225648593" sldId="702"/>
            <ac:picMk id="6" creationId="{7D08F41E-1D41-73CF-4842-E50C6CBACA23}"/>
          </ac:picMkLst>
        </pc:picChg>
        <pc:picChg chg="add mod">
          <ac:chgData name="Junquera Quintana, Francisco Javier" userId="5a95c82c-4321-47ad-938a-db2c19283866" providerId="ADAL" clId="{DFEB1DC8-A24D-1948-8898-768E22A472B6}" dt="2025-03-06T08:07:49.833" v="7623" actId="1036"/>
          <ac:picMkLst>
            <pc:docMk/>
            <pc:sldMk cId="225648593" sldId="702"/>
            <ac:picMk id="7" creationId="{F94D43FF-4600-28F8-92B8-0438321C6CC4}"/>
          </ac:picMkLst>
        </pc:picChg>
        <pc:picChg chg="add mod">
          <ac:chgData name="Junquera Quintana, Francisco Javier" userId="5a95c82c-4321-47ad-938a-db2c19283866" providerId="ADAL" clId="{DFEB1DC8-A24D-1948-8898-768E22A472B6}" dt="2025-03-06T08:15:53.811" v="7748" actId="1076"/>
          <ac:picMkLst>
            <pc:docMk/>
            <pc:sldMk cId="225648593" sldId="702"/>
            <ac:picMk id="13" creationId="{43D6438E-D940-982D-BFAA-464BCCF843B3}"/>
          </ac:picMkLst>
        </pc:picChg>
        <pc:picChg chg="add mod">
          <ac:chgData name="Junquera Quintana, Francisco Javier" userId="5a95c82c-4321-47ad-938a-db2c19283866" providerId="ADAL" clId="{DFEB1DC8-A24D-1948-8898-768E22A472B6}" dt="2025-03-06T08:15:58.347" v="7750" actId="1076"/>
          <ac:picMkLst>
            <pc:docMk/>
            <pc:sldMk cId="225648593" sldId="702"/>
            <ac:picMk id="16" creationId="{7817E6EE-2CCA-64FF-712A-69D488DC8CF5}"/>
          </ac:picMkLst>
        </pc:picChg>
      </pc:sldChg>
      <pc:sldChg chg="addSp delSp modSp add">
        <pc:chgData name="Junquera Quintana, Francisco Javier" userId="5a95c82c-4321-47ad-938a-db2c19283866" providerId="ADAL" clId="{DFEB1DC8-A24D-1948-8898-768E22A472B6}" dt="2025-03-06T11:58:46.749" v="7804"/>
        <pc:sldMkLst>
          <pc:docMk/>
          <pc:sldMk cId="3953141912" sldId="703"/>
        </pc:sldMkLst>
        <pc:spChg chg="add mod">
          <ac:chgData name="Junquera Quintana, Francisco Javier" userId="5a95c82c-4321-47ad-938a-db2c19283866" providerId="ADAL" clId="{DFEB1DC8-A24D-1948-8898-768E22A472B6}" dt="2025-03-06T11:58:46.749" v="7804"/>
          <ac:spMkLst>
            <pc:docMk/>
            <pc:sldMk cId="3953141912" sldId="703"/>
            <ac:spMk id="2" creationId="{F0D1DAB4-210B-FB58-3830-029FD9F3F036}"/>
          </ac:spMkLst>
        </pc:spChg>
        <pc:spChg chg="del">
          <ac:chgData name="Junquera Quintana, Francisco Javier" userId="5a95c82c-4321-47ad-938a-db2c19283866" providerId="ADAL" clId="{DFEB1DC8-A24D-1948-8898-768E22A472B6}" dt="2025-03-06T11:58:34.172" v="7800" actId="478"/>
          <ac:spMkLst>
            <pc:docMk/>
            <pc:sldMk cId="3953141912" sldId="703"/>
            <ac:spMk id="15361" creationId="{E3F31A73-7DD6-6501-18CD-8658CD1ACAEE}"/>
          </ac:spMkLst>
        </pc:spChg>
      </pc:sldChg>
    </pc:docChg>
  </pc:docChgLst>
  <pc:docChgLst>
    <pc:chgData name="Junquera Quintana, Francisco Javier" userId="5a95c82c-4321-47ad-938a-db2c19283866" providerId="ADAL" clId="{67674CC0-561F-7D4F-8B41-AD9DA05E4032}"/>
    <pc:docChg chg="undo custSel addSld delSld modSld sldOrd">
      <pc:chgData name="Junquera Quintana, Francisco Javier" userId="5a95c82c-4321-47ad-938a-db2c19283866" providerId="ADAL" clId="{67674CC0-561F-7D4F-8B41-AD9DA05E4032}" dt="2025-02-27T11:57:17.004" v="12139" actId="113"/>
      <pc:docMkLst>
        <pc:docMk/>
      </pc:docMkLst>
      <pc:sldChg chg="add">
        <pc:chgData name="Junquera Quintana, Francisco Javier" userId="5a95c82c-4321-47ad-938a-db2c19283866" providerId="ADAL" clId="{67674CC0-561F-7D4F-8B41-AD9DA05E4032}" dt="2025-02-27T11:44:47.643" v="11674"/>
        <pc:sldMkLst>
          <pc:docMk/>
          <pc:sldMk cId="0" sldId="307"/>
        </pc:sldMkLst>
      </pc:sldChg>
      <pc:sldChg chg="addSp delSp modSp mod">
        <pc:chgData name="Junquera Quintana, Francisco Javier" userId="5a95c82c-4321-47ad-938a-db2c19283866" providerId="ADAL" clId="{67674CC0-561F-7D4F-8B41-AD9DA05E4032}" dt="2025-02-26T11:57:58.754" v="11668" actId="1076"/>
        <pc:sldMkLst>
          <pc:docMk/>
          <pc:sldMk cId="0" sldId="310"/>
        </pc:sldMkLst>
      </pc:sldChg>
      <pc:sldChg chg="add">
        <pc:chgData name="Junquera Quintana, Francisco Javier" userId="5a95c82c-4321-47ad-938a-db2c19283866" providerId="ADAL" clId="{67674CC0-561F-7D4F-8B41-AD9DA05E4032}" dt="2025-02-27T11:53:55.049" v="12081"/>
        <pc:sldMkLst>
          <pc:docMk/>
          <pc:sldMk cId="0" sldId="391"/>
        </pc:sldMkLst>
      </pc:sldChg>
      <pc:sldChg chg="add del">
        <pc:chgData name="Junquera Quintana, Francisco Javier" userId="5a95c82c-4321-47ad-938a-db2c19283866" providerId="ADAL" clId="{67674CC0-561F-7D4F-8B41-AD9DA05E4032}" dt="2025-02-27T11:44:39.803" v="11673"/>
        <pc:sldMkLst>
          <pc:docMk/>
          <pc:sldMk cId="0" sldId="420"/>
        </pc:sldMkLst>
      </pc:sldChg>
      <pc:sldChg chg="addSp delSp modSp del mod">
        <pc:chgData name="Junquera Quintana, Francisco Javier" userId="5a95c82c-4321-47ad-938a-db2c19283866" providerId="ADAL" clId="{67674CC0-561F-7D4F-8B41-AD9DA05E4032}" dt="2025-02-25T11:45:55.061" v="11465" actId="2696"/>
        <pc:sldMkLst>
          <pc:docMk/>
          <pc:sldMk cId="0" sldId="481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4T11:48:18.027" v="428" actId="1036"/>
        <pc:sldMkLst>
          <pc:docMk/>
          <pc:sldMk cId="2246575655" sldId="482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4T12:01:57.507" v="1189" actId="1076"/>
        <pc:sldMkLst>
          <pc:docMk/>
          <pc:sldMk cId="2465178036" sldId="483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4T12:11:23.770" v="1797" actId="1035"/>
        <pc:sldMkLst>
          <pc:docMk/>
          <pc:sldMk cId="928652678" sldId="484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5T12:02:31.430" v="2546" actId="1038"/>
        <pc:sldMkLst>
          <pc:docMk/>
          <pc:sldMk cId="1040728227" sldId="485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5T12:03:19.311" v="2620" actId="1076"/>
        <pc:sldMkLst>
          <pc:docMk/>
          <pc:sldMk cId="2528373203" sldId="486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5T12:09:17.073" v="3029"/>
        <pc:sldMkLst>
          <pc:docMk/>
          <pc:sldMk cId="1577977702" sldId="487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05T12:19:31.877" v="3478" actId="20577"/>
        <pc:sldMkLst>
          <pc:docMk/>
          <pc:sldMk cId="1578788142" sldId="488"/>
        </pc:sldMkLst>
      </pc:sldChg>
      <pc:sldChg chg="add del">
        <pc:chgData name="Junquera Quintana, Francisco Javier" userId="5a95c82c-4321-47ad-938a-db2c19283866" providerId="ADAL" clId="{67674CC0-561F-7D4F-8B41-AD9DA05E4032}" dt="2025-02-26T12:00:38.397" v="11669" actId="2696"/>
        <pc:sldMkLst>
          <pc:docMk/>
          <pc:sldMk cId="1871164295" sldId="490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10T13:51:37.243" v="4112" actId="20577"/>
        <pc:sldMkLst>
          <pc:docMk/>
          <pc:sldMk cId="810659986" sldId="491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10T13:56:02.607" v="4598" actId="20577"/>
        <pc:sldMkLst>
          <pc:docMk/>
          <pc:sldMk cId="2434596330" sldId="492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10T13:51:25.946" v="4105" actId="20577"/>
        <pc:sldMkLst>
          <pc:docMk/>
          <pc:sldMk cId="3827598641" sldId="493"/>
        </pc:sldMkLst>
      </pc:sldChg>
      <pc:sldChg chg="delSp modSp add mod">
        <pc:chgData name="Junquera Quintana, Francisco Javier" userId="5a95c82c-4321-47ad-938a-db2c19283866" providerId="ADAL" clId="{67674CC0-561F-7D4F-8B41-AD9DA05E4032}" dt="2025-02-10T13:59:40.135" v="5064" actId="1076"/>
        <pc:sldMkLst>
          <pc:docMk/>
          <pc:sldMk cId="3025389492" sldId="494"/>
        </pc:sldMkLst>
      </pc:sldChg>
      <pc:sldChg chg="del">
        <pc:chgData name="Junquera Quintana, Francisco Javier" userId="5a95c82c-4321-47ad-938a-db2c19283866" providerId="ADAL" clId="{67674CC0-561F-7D4F-8B41-AD9DA05E4032}" dt="2025-02-04T11:41:26.544" v="86" actId="2696"/>
        <pc:sldMkLst>
          <pc:docMk/>
          <pc:sldMk cId="4146014155" sldId="494"/>
        </pc:sldMkLst>
      </pc:sldChg>
      <pc:sldChg chg="addSp modSp add mod">
        <pc:chgData name="Junquera Quintana, Francisco Javier" userId="5a95c82c-4321-47ad-938a-db2c19283866" providerId="ADAL" clId="{67674CC0-561F-7D4F-8B41-AD9DA05E4032}" dt="2025-02-11T11:45:22.612" v="5800" actId="20577"/>
        <pc:sldMkLst>
          <pc:docMk/>
          <pc:sldMk cId="4217439039" sldId="495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11T11:53:50.154" v="6601" actId="1076"/>
        <pc:sldMkLst>
          <pc:docMk/>
          <pc:sldMk cId="2993930523" sldId="496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26T12:01:34.777" v="11670" actId="1038"/>
        <pc:sldMkLst>
          <pc:docMk/>
          <pc:sldMk cId="1575723331" sldId="497"/>
        </pc:sldMkLst>
      </pc:sldChg>
      <pc:sldChg chg="addSp delSp modSp add mod modAnim">
        <pc:chgData name="Junquera Quintana, Francisco Javier" userId="5a95c82c-4321-47ad-938a-db2c19283866" providerId="ADAL" clId="{67674CC0-561F-7D4F-8B41-AD9DA05E4032}" dt="2025-02-12T12:02:07.436" v="7780"/>
        <pc:sldMkLst>
          <pc:docMk/>
          <pc:sldMk cId="3721218424" sldId="498"/>
        </pc:sldMkLst>
      </pc:sldChg>
      <pc:sldChg chg="addSp delSp modSp add mod delAnim modAnim">
        <pc:chgData name="Junquera Quintana, Francisco Javier" userId="5a95c82c-4321-47ad-938a-db2c19283866" providerId="ADAL" clId="{67674CC0-561F-7D4F-8B41-AD9DA05E4032}" dt="2025-02-12T12:08:13.976" v="8176" actId="20577"/>
        <pc:sldMkLst>
          <pc:docMk/>
          <pc:sldMk cId="3967271452" sldId="499"/>
        </pc:sldMkLst>
      </pc:sldChg>
      <pc:sldChg chg="addSp delSp modSp add mod modAnim">
        <pc:chgData name="Junquera Quintana, Francisco Javier" userId="5a95c82c-4321-47ad-938a-db2c19283866" providerId="ADAL" clId="{67674CC0-561F-7D4F-8B41-AD9DA05E4032}" dt="2025-02-17T10:56:41.191" v="8545" actId="20577"/>
        <pc:sldMkLst>
          <pc:docMk/>
          <pc:sldMk cId="1912351767" sldId="500"/>
        </pc:sldMkLst>
      </pc:sldChg>
      <pc:sldChg chg="addSp delSp modSp add mod delAnim">
        <pc:chgData name="Junquera Quintana, Francisco Javier" userId="5a95c82c-4321-47ad-938a-db2c19283866" providerId="ADAL" clId="{67674CC0-561F-7D4F-8B41-AD9DA05E4032}" dt="2025-02-17T11:06:24.844" v="9070" actId="20577"/>
        <pc:sldMkLst>
          <pc:docMk/>
          <pc:sldMk cId="3386433051" sldId="501"/>
        </pc:sldMkLst>
      </pc:sldChg>
      <pc:sldChg chg="addSp delSp modSp add mod modAnim">
        <pc:chgData name="Junquera Quintana, Francisco Javier" userId="5a95c82c-4321-47ad-938a-db2c19283866" providerId="ADAL" clId="{67674CC0-561F-7D4F-8B41-AD9DA05E4032}" dt="2025-02-17T11:11:18.839" v="9331" actId="14100"/>
        <pc:sldMkLst>
          <pc:docMk/>
          <pc:sldMk cId="2259368407" sldId="502"/>
        </pc:sldMkLst>
      </pc:sldChg>
      <pc:sldChg chg="addSp delSp modSp add mod delAnim modAnim">
        <pc:chgData name="Junquera Quintana, Francisco Javier" userId="5a95c82c-4321-47ad-938a-db2c19283866" providerId="ADAL" clId="{67674CC0-561F-7D4F-8B41-AD9DA05E4032}" dt="2025-02-18T11:51:58.100" v="9980"/>
        <pc:sldMkLst>
          <pc:docMk/>
          <pc:sldMk cId="1522247013" sldId="503"/>
        </pc:sldMkLst>
      </pc:sldChg>
      <pc:sldChg chg="addSp delSp modSp add mod delAnim modAnim">
        <pc:chgData name="Junquera Quintana, Francisco Javier" userId="5a95c82c-4321-47ad-938a-db2c19283866" providerId="ADAL" clId="{67674CC0-561F-7D4F-8B41-AD9DA05E4032}" dt="2025-02-18T11:57:27.349" v="10346"/>
        <pc:sldMkLst>
          <pc:docMk/>
          <pc:sldMk cId="1101527894" sldId="504"/>
        </pc:sldMkLst>
      </pc:sldChg>
      <pc:sldChg chg="addSp delSp modSp add del mod delAnim">
        <pc:chgData name="Junquera Quintana, Francisco Javier" userId="5a95c82c-4321-47ad-938a-db2c19283866" providerId="ADAL" clId="{67674CC0-561F-7D4F-8B41-AD9DA05E4032}" dt="2025-02-21T11:56:16.754" v="10656" actId="2696"/>
        <pc:sldMkLst>
          <pc:docMk/>
          <pc:sldMk cId="2378243696" sldId="505"/>
        </pc:sldMkLst>
      </pc:sldChg>
      <pc:sldChg chg="addSp delSp modSp add del mod">
        <pc:chgData name="Junquera Quintana, Francisco Javier" userId="5a95c82c-4321-47ad-938a-db2c19283866" providerId="ADAL" clId="{67674CC0-561F-7D4F-8B41-AD9DA05E4032}" dt="2025-02-21T11:56:19.533" v="10657" actId="2696"/>
        <pc:sldMkLst>
          <pc:docMk/>
          <pc:sldMk cId="3148259801" sldId="506"/>
        </pc:sldMkLst>
      </pc:sldChg>
      <pc:sldChg chg="del">
        <pc:chgData name="Junquera Quintana, Francisco Javier" userId="5a95c82c-4321-47ad-938a-db2c19283866" providerId="ADAL" clId="{67674CC0-561F-7D4F-8B41-AD9DA05E4032}" dt="2025-02-27T11:53:12.751" v="12076" actId="2696"/>
        <pc:sldMkLst>
          <pc:docMk/>
          <pc:sldMk cId="2904279568" sldId="507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21T12:08:07.818" v="11066" actId="1076"/>
        <pc:sldMkLst>
          <pc:docMk/>
          <pc:sldMk cId="2172422666" sldId="509"/>
        </pc:sldMkLst>
      </pc:sldChg>
      <pc:sldChg chg="addSp delSp modSp add mod modAnim">
        <pc:chgData name="Junquera Quintana, Francisco Javier" userId="5a95c82c-4321-47ad-938a-db2c19283866" providerId="ADAL" clId="{67674CC0-561F-7D4F-8B41-AD9DA05E4032}" dt="2025-02-25T11:39:57.770" v="11318" actId="1076"/>
        <pc:sldMkLst>
          <pc:docMk/>
          <pc:sldMk cId="654180019" sldId="511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25T11:45:00.572" v="11463" actId="123"/>
        <pc:sldMkLst>
          <pc:docMk/>
          <pc:sldMk cId="2446191900" sldId="512"/>
        </pc:sldMkLst>
      </pc:sldChg>
      <pc:sldChg chg="addSp delSp modSp add mod">
        <pc:chgData name="Junquera Quintana, Francisco Javier" userId="5a95c82c-4321-47ad-938a-db2c19283866" providerId="ADAL" clId="{67674CC0-561F-7D4F-8B41-AD9DA05E4032}" dt="2025-02-25T11:44:44.235" v="11460" actId="207"/>
        <pc:sldMkLst>
          <pc:docMk/>
          <pc:sldMk cId="579005242" sldId="513"/>
        </pc:sldMkLst>
      </pc:sldChg>
      <pc:sldChg chg="add">
        <pc:chgData name="Junquera Quintana, Francisco Javier" userId="5a95c82c-4321-47ad-938a-db2c19283866" providerId="ADAL" clId="{67674CC0-561F-7D4F-8B41-AD9DA05E4032}" dt="2025-02-25T11:45:50.025" v="11464" actId="2890"/>
        <pc:sldMkLst>
          <pc:docMk/>
          <pc:sldMk cId="1195639996" sldId="514"/>
        </pc:sldMkLst>
      </pc:sldChg>
      <pc:sldChg chg="del">
        <pc:chgData name="Junquera Quintana, Francisco Javier" userId="5a95c82c-4321-47ad-938a-db2c19283866" providerId="ADAL" clId="{67674CC0-561F-7D4F-8B41-AD9DA05E4032}" dt="2025-02-04T11:41:26.547" v="87" actId="2696"/>
        <pc:sldMkLst>
          <pc:docMk/>
          <pc:sldMk cId="3962194514" sldId="551"/>
        </pc:sldMkLst>
      </pc:sldChg>
      <pc:sldChg chg="del">
        <pc:chgData name="Junquera Quintana, Francisco Javier" userId="5a95c82c-4321-47ad-938a-db2c19283866" providerId="ADAL" clId="{67674CC0-561F-7D4F-8B41-AD9DA05E4032}" dt="2025-02-04T11:41:26.372" v="75" actId="2696"/>
        <pc:sldMkLst>
          <pc:docMk/>
          <pc:sldMk cId="3190352555" sldId="553"/>
        </pc:sldMkLst>
      </pc:sldChg>
      <pc:sldChg chg="del">
        <pc:chgData name="Junquera Quintana, Francisco Javier" userId="5a95c82c-4321-47ad-938a-db2c19283866" providerId="ADAL" clId="{67674CC0-561F-7D4F-8B41-AD9DA05E4032}" dt="2025-02-04T11:41:26.380" v="76" actId="2696"/>
        <pc:sldMkLst>
          <pc:docMk/>
          <pc:sldMk cId="1173733191" sldId="554"/>
        </pc:sldMkLst>
      </pc:sldChg>
      <pc:sldChg chg="del">
        <pc:chgData name="Junquera Quintana, Francisco Javier" userId="5a95c82c-4321-47ad-938a-db2c19283866" providerId="ADAL" clId="{67674CC0-561F-7D4F-8B41-AD9DA05E4032}" dt="2025-02-04T11:41:26.413" v="78" actId="2696"/>
        <pc:sldMkLst>
          <pc:docMk/>
          <pc:sldMk cId="3860857080" sldId="556"/>
        </pc:sldMkLst>
      </pc:sldChg>
      <pc:sldChg chg="del">
        <pc:chgData name="Junquera Quintana, Francisco Javier" userId="5a95c82c-4321-47ad-938a-db2c19283866" providerId="ADAL" clId="{67674CC0-561F-7D4F-8B41-AD9DA05E4032}" dt="2025-02-04T11:41:26.386" v="77" actId="2696"/>
        <pc:sldMkLst>
          <pc:docMk/>
          <pc:sldMk cId="1615690528" sldId="557"/>
        </pc:sldMkLst>
      </pc:sldChg>
      <pc:sldChg chg="del">
        <pc:chgData name="Junquera Quintana, Francisco Javier" userId="5a95c82c-4321-47ad-938a-db2c19283866" providerId="ADAL" clId="{67674CC0-561F-7D4F-8B41-AD9DA05E4032}" dt="2025-02-04T11:41:26.446" v="80" actId="2696"/>
        <pc:sldMkLst>
          <pc:docMk/>
          <pc:sldMk cId="3744939698" sldId="558"/>
        </pc:sldMkLst>
      </pc:sldChg>
      <pc:sldChg chg="del">
        <pc:chgData name="Junquera Quintana, Francisco Javier" userId="5a95c82c-4321-47ad-938a-db2c19283866" providerId="ADAL" clId="{67674CC0-561F-7D4F-8B41-AD9DA05E4032}" dt="2025-02-04T11:41:26.475" v="81" actId="2696"/>
        <pc:sldMkLst>
          <pc:docMk/>
          <pc:sldMk cId="809396004" sldId="559"/>
        </pc:sldMkLst>
      </pc:sldChg>
      <pc:sldChg chg="del">
        <pc:chgData name="Junquera Quintana, Francisco Javier" userId="5a95c82c-4321-47ad-938a-db2c19283866" providerId="ADAL" clId="{67674CC0-561F-7D4F-8B41-AD9DA05E4032}" dt="2025-02-04T11:41:26.420" v="79" actId="2696"/>
        <pc:sldMkLst>
          <pc:docMk/>
          <pc:sldMk cId="2536883533" sldId="560"/>
        </pc:sldMkLst>
      </pc:sldChg>
      <pc:sldChg chg="del">
        <pc:chgData name="Junquera Quintana, Francisco Javier" userId="5a95c82c-4321-47ad-938a-db2c19283866" providerId="ADAL" clId="{67674CC0-561F-7D4F-8B41-AD9DA05E4032}" dt="2025-02-04T11:41:26.479" v="82" actId="2696"/>
        <pc:sldMkLst>
          <pc:docMk/>
          <pc:sldMk cId="2473194720" sldId="561"/>
        </pc:sldMkLst>
      </pc:sldChg>
      <pc:sldChg chg="del">
        <pc:chgData name="Junquera Quintana, Francisco Javier" userId="5a95c82c-4321-47ad-938a-db2c19283866" providerId="ADAL" clId="{67674CC0-561F-7D4F-8B41-AD9DA05E4032}" dt="2025-02-04T11:41:26.502" v="83" actId="2696"/>
        <pc:sldMkLst>
          <pc:docMk/>
          <pc:sldMk cId="3678687266" sldId="563"/>
        </pc:sldMkLst>
      </pc:sldChg>
      <pc:sldChg chg="del">
        <pc:chgData name="Junquera Quintana, Francisco Javier" userId="5a95c82c-4321-47ad-938a-db2c19283866" providerId="ADAL" clId="{67674CC0-561F-7D4F-8B41-AD9DA05E4032}" dt="2025-02-04T11:41:26.507" v="84" actId="2696"/>
        <pc:sldMkLst>
          <pc:docMk/>
          <pc:sldMk cId="2178756883" sldId="564"/>
        </pc:sldMkLst>
      </pc:sldChg>
      <pc:sldChg chg="addSp delSp modSp add mod ord modNotesTx">
        <pc:chgData name="Junquera Quintana, Francisco Javier" userId="5a95c82c-4321-47ad-938a-db2c19283866" providerId="ADAL" clId="{67674CC0-561F-7D4F-8B41-AD9DA05E4032}" dt="2025-02-25T11:48:19.466" v="11580" actId="20577"/>
        <pc:sldMkLst>
          <pc:docMk/>
          <pc:sldMk cId="789313047" sldId="676"/>
        </pc:sldMkLst>
        <pc:spChg chg="mod">
          <ac:chgData name="Junquera Quintana, Francisco Javier" userId="5a95c82c-4321-47ad-938a-db2c19283866" providerId="ADAL" clId="{67674CC0-561F-7D4F-8B41-AD9DA05E4032}" dt="2025-02-25T11:46:35.098" v="11512" actId="20577"/>
          <ac:spMkLst>
            <pc:docMk/>
            <pc:sldMk cId="789313047" sldId="676"/>
            <ac:spMk id="17409" creationId="{00000000-0000-0000-0000-000000000000}"/>
          </ac:spMkLst>
        </pc:spChg>
        <pc:spChg chg="mod">
          <ac:chgData name="Junquera Quintana, Francisco Javier" userId="5a95c82c-4321-47ad-938a-db2c19283866" providerId="ADAL" clId="{67674CC0-561F-7D4F-8B41-AD9DA05E4032}" dt="2025-02-25T11:47:10.984" v="11574" actId="122"/>
          <ac:spMkLst>
            <pc:docMk/>
            <pc:sldMk cId="789313047" sldId="676"/>
            <ac:spMk id="17414" creationId="{00000000-0000-0000-0000-000000000000}"/>
          </ac:spMkLst>
        </pc:spChg>
      </pc:sldChg>
      <pc:sldChg chg="add del">
        <pc:chgData name="Junquera Quintana, Francisco Javier" userId="5a95c82c-4321-47ad-938a-db2c19283866" providerId="ADAL" clId="{67674CC0-561F-7D4F-8B41-AD9DA05E4032}" dt="2025-02-27T11:44:31.386" v="11672" actId="2696"/>
        <pc:sldMkLst>
          <pc:docMk/>
          <pc:sldMk cId="59509896" sldId="677"/>
        </pc:sldMkLst>
      </pc:sldChg>
      <pc:sldChg chg="addSp delSp modSp add mod delAnim modAnim modNotesTx">
        <pc:chgData name="Junquera Quintana, Francisco Javier" userId="5a95c82c-4321-47ad-938a-db2c19283866" providerId="ADAL" clId="{67674CC0-561F-7D4F-8B41-AD9DA05E4032}" dt="2025-02-27T11:51:11.959" v="12059"/>
        <pc:sldMkLst>
          <pc:docMk/>
          <pc:sldMk cId="2370589418" sldId="677"/>
        </pc:sldMkLst>
        <pc:spChg chg="add mod">
          <ac:chgData name="Junquera Quintana, Francisco Javier" userId="5a95c82c-4321-47ad-938a-db2c19283866" providerId="ADAL" clId="{67674CC0-561F-7D4F-8B41-AD9DA05E4032}" dt="2025-02-27T11:46:45.921" v="11732" actId="14100"/>
          <ac:spMkLst>
            <pc:docMk/>
            <pc:sldMk cId="2370589418" sldId="677"/>
            <ac:spMk id="2" creationId="{A2776C07-2AA1-12B3-6F6B-6AB8F74033B7}"/>
          </ac:spMkLst>
        </pc:spChg>
        <pc:spChg chg="add mod">
          <ac:chgData name="Junquera Quintana, Francisco Javier" userId="5a95c82c-4321-47ad-938a-db2c19283866" providerId="ADAL" clId="{67674CC0-561F-7D4F-8B41-AD9DA05E4032}" dt="2025-02-27T11:49:49.203" v="11987" actId="1036"/>
          <ac:spMkLst>
            <pc:docMk/>
            <pc:sldMk cId="2370589418" sldId="677"/>
            <ac:spMk id="3" creationId="{35CD0B01-E5A3-CB1F-5017-A7739659D6FE}"/>
          </ac:spMkLst>
        </pc:spChg>
        <pc:spChg chg="add mod">
          <ac:chgData name="Junquera Quintana, Francisco Javier" userId="5a95c82c-4321-47ad-938a-db2c19283866" providerId="ADAL" clId="{67674CC0-561F-7D4F-8B41-AD9DA05E4032}" dt="2025-02-27T11:49:58.239" v="11988" actId="1076"/>
          <ac:spMkLst>
            <pc:docMk/>
            <pc:sldMk cId="2370589418" sldId="677"/>
            <ac:spMk id="4" creationId="{8D784B0B-A185-E026-6419-4DE2DFD79777}"/>
          </ac:spMkLst>
        </pc:spChg>
        <pc:spChg chg="mod">
          <ac:chgData name="Junquera Quintana, Francisco Javier" userId="5a95c82c-4321-47ad-938a-db2c19283866" providerId="ADAL" clId="{67674CC0-561F-7D4F-8B41-AD9DA05E4032}" dt="2025-02-27T11:46:04.107" v="11685" actId="20577"/>
          <ac:spMkLst>
            <pc:docMk/>
            <pc:sldMk cId="2370589418" sldId="677"/>
            <ac:spMk id="103434" creationId="{4F6B2DDB-EAA4-2951-4E18-E97B0C8F5D71}"/>
          </ac:spMkLst>
        </pc:spChg>
      </pc:sldChg>
      <pc:sldChg chg="modSp add mod">
        <pc:chgData name="Junquera Quintana, Francisco Javier" userId="5a95c82c-4321-47ad-938a-db2c19283866" providerId="ADAL" clId="{67674CC0-561F-7D4F-8B41-AD9DA05E4032}" dt="2025-02-27T11:51:26.290" v="12060" actId="207"/>
        <pc:sldMkLst>
          <pc:docMk/>
          <pc:sldMk cId="2439851661" sldId="678"/>
        </pc:sldMkLst>
      </pc:sldChg>
      <pc:sldChg chg="modSp add mod ord">
        <pc:chgData name="Junquera Quintana, Francisco Javier" userId="5a95c82c-4321-47ad-938a-db2c19283866" providerId="ADAL" clId="{67674CC0-561F-7D4F-8B41-AD9DA05E4032}" dt="2025-02-27T11:51:45.523" v="12064" actId="207"/>
        <pc:sldMkLst>
          <pc:docMk/>
          <pc:sldMk cId="2051848144" sldId="679"/>
        </pc:sldMkLst>
      </pc:sldChg>
      <pc:sldChg chg="modSp add mod ord">
        <pc:chgData name="Junquera Quintana, Francisco Javier" userId="5a95c82c-4321-47ad-938a-db2c19283866" providerId="ADAL" clId="{67674CC0-561F-7D4F-8B41-AD9DA05E4032}" dt="2025-02-27T11:52:16.282" v="12068" actId="207"/>
        <pc:sldMkLst>
          <pc:docMk/>
          <pc:sldMk cId="145511574" sldId="680"/>
        </pc:sldMkLst>
      </pc:sldChg>
      <pc:sldChg chg="modSp add mod ord">
        <pc:chgData name="Junquera Quintana, Francisco Javier" userId="5a95c82c-4321-47ad-938a-db2c19283866" providerId="ADAL" clId="{67674CC0-561F-7D4F-8B41-AD9DA05E4032}" dt="2025-02-27T11:52:51.322" v="12072" actId="207"/>
        <pc:sldMkLst>
          <pc:docMk/>
          <pc:sldMk cId="2054597509" sldId="681"/>
        </pc:sldMkLst>
      </pc:sldChg>
      <pc:sldChg chg="add ord">
        <pc:chgData name="Junquera Quintana, Francisco Javier" userId="5a95c82c-4321-47ad-938a-db2c19283866" providerId="ADAL" clId="{67674CC0-561F-7D4F-8B41-AD9DA05E4032}" dt="2025-02-27T11:53:05.641" v="12075" actId="20578"/>
        <pc:sldMkLst>
          <pc:docMk/>
          <pc:sldMk cId="3718855279" sldId="682"/>
        </pc:sldMkLst>
      </pc:sldChg>
      <pc:sldChg chg="modSp add mod ord">
        <pc:chgData name="Junquera Quintana, Francisco Javier" userId="5a95c82c-4321-47ad-938a-db2c19283866" providerId="ADAL" clId="{67674CC0-561F-7D4F-8B41-AD9DA05E4032}" dt="2025-02-27T11:53:33.657" v="12080" actId="207"/>
        <pc:sldMkLst>
          <pc:docMk/>
          <pc:sldMk cId="1479010207" sldId="683"/>
        </pc:sldMkLst>
      </pc:sldChg>
      <pc:sldChg chg="addSp delSp modSp add mod delAnim">
        <pc:chgData name="Junquera Quintana, Francisco Javier" userId="5a95c82c-4321-47ad-938a-db2c19283866" providerId="ADAL" clId="{67674CC0-561F-7D4F-8B41-AD9DA05E4032}" dt="2025-02-27T11:57:17.004" v="12139" actId="113"/>
        <pc:sldMkLst>
          <pc:docMk/>
          <pc:sldMk cId="3178223662" sldId="6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768350"/>
            <a:ext cx="61404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8E76C8C-6225-FC49-987D-06D6693CE0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7882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7528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717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C5778A-520B-8447-8A5F-D58A85E00FA2}" type="slidenum">
              <a:rPr lang="es-ES" altLang="es-ES_tradnl"/>
              <a:pPr>
                <a:spcBef>
                  <a:spcPct val="0"/>
                </a:spcBef>
              </a:pPr>
              <a:t>1</a:t>
            </a:fld>
            <a:endParaRPr lang="es-ES" altLang="es-ES_trad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9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6DBD-DC29-0091-4824-2DCB352B0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77507C-1F26-008F-C174-73C6DE14F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4298F4E-BE48-2B2B-F178-0E7180DCA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D1FC6C4-9607-E4C1-9D69-B9FA8EB83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29C7-9CFD-AE52-7343-D69AEAB6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BE89D0-A329-AD1D-8090-D6166E618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DB1E7A7-A7B3-C017-854D-F6ED57821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5AA5594-2043-4D40-460D-1721FF51A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4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A3A1-7A59-3E31-9718-CBCABBED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CF0B95-15B5-6396-FAC7-A36B90B79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2355F1E3-BA78-C3A5-443B-39DA5A97C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94610ED-4A83-E8C9-17C9-4BE62AEF3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0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A5A90F28-74CE-31BB-CD8C-7CB33D8D1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8DDC8D-1A8A-044A-B51E-FA84EA67C6A4}" type="slidenum">
              <a:rPr lang="en-US" altLang="es-ES" smtClean="0"/>
              <a:pPr/>
              <a:t>26</a:t>
            </a:fld>
            <a:endParaRPr lang="en-US" altLang="es-E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C6D5010-F14C-7B60-0CC0-5E941D7E4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598DBC9-93EF-BB42-9996-DCBCCE51C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Cohen-Tannoudji, Ch. VA, page 484</a:t>
            </a:r>
          </a:p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Feynman, Volume 1, Chapter 12, page 12-6.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0606DEA-006B-DF00-B368-6669E6EF9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95E85B-0C9C-6C42-8CAE-055D0F3D4271}" type="slidenum">
              <a:rPr lang="en-US" altLang="es-ES" smtClean="0"/>
              <a:pPr/>
              <a:t>27</a:t>
            </a:fld>
            <a:endParaRPr lang="en-US" altLang="es-E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348AEE1-5644-EBDD-76BC-BDECB2857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2105617-768F-919D-542D-913D3705F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Cohen-Tannoudji, Ch. VA, page 484</a:t>
            </a:r>
          </a:p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Feynman, Volume 1, Chapter 12, page 12-6.</a:t>
            </a:r>
          </a:p>
          <a:p>
            <a:endParaRPr lang="en-U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EEDAD-6074-E13F-0BD8-9232B4DA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6397DA5-401E-2629-BAC1-63624B2D6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95E85B-0C9C-6C42-8CAE-055D0F3D4271}" type="slidenum">
              <a:rPr lang="en-US" altLang="es-ES" smtClean="0"/>
              <a:pPr/>
              <a:t>28</a:t>
            </a:fld>
            <a:endParaRPr lang="en-US" altLang="es-E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44FB2A9-F947-D384-46AD-0F04CC1FB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B2A8A7E-FBB7-3FB3-BEC3-21BBD3CEA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Cohen-Tannoudji, Ch. VA, page 484</a:t>
            </a:r>
          </a:p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Feynman, Volume 1, Chapter 12, page 12-6.</a:t>
            </a:r>
          </a:p>
          <a:p>
            <a:endParaRPr lang="en-U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86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DCD86AB-9309-36EA-031C-C01ADA152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7695AE-916F-3C4B-8A6F-3C6E8675FE44}" type="slidenum">
              <a:rPr lang="en-US" altLang="es-ES" smtClean="0"/>
              <a:pPr/>
              <a:t>29</a:t>
            </a:fld>
            <a:endParaRPr lang="en-US" altLang="es-E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8DEB60C-8228-E6ED-1538-593B28518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E1BAD13-0C5A-C09D-B967-361BDAF4A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Cohen-Tannoudji. Chapter VA (pages 481-484)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0BB10-190F-BEE3-A10C-EEEF3556F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7670A0-9554-3449-DDB7-A9208FE63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30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3821C433-D97F-6936-A081-1BCF3315C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E43B509-C972-F63A-BE4D-F099787F0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F0CFC-50BE-2E17-F6BA-36CCAAD0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2AE6D5-D95B-A9DE-6E90-CB49660F2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31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CB1ABE9-08AC-DDC9-0D06-E3A045B9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4905933-7D42-E59C-786B-6543F2AC6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7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77824-B042-EA2B-C14A-4E12F64A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19906F-AEB0-1355-E4B1-711E38BAB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32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4695CED-C8F3-C3DE-6AD7-E0989E371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5B38C11-5FEC-742F-CF3C-5643EBE83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1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4975-DEAA-1E95-4A30-734AC929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B78F17-C785-1DEC-D2B8-57E93637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43039766-B15C-5537-7882-ABE0FFA5B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1E92B8B5-138C-8AD8-7DBF-4D10F1C0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770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4BF94-A118-986D-2E34-50CEF421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47BD5E-C65D-3AF6-6730-E4F7D0DC5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33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5F609968-AC7D-D6FA-C6C4-E8AFAA48D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101A657-5E1E-5B18-4D4D-AB08CF306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6CF0D-7A5D-574E-B0FF-6B5B461B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C3268B-5182-83EE-2C2F-AFB620BC8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34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E876127-AF34-1809-6214-1D36BEC8A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F95AAD5-583A-CC60-CC1F-967F95381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4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7E92-6ACC-ABDD-7509-7E1E199C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C0F2B5-C824-DB3A-1B10-8BA484702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D977AB2-5D53-1F0C-32BE-6CA34C13C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59440CE-E360-6A05-988F-C85A27279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9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36A2-C1F7-EEC7-9263-458111A38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DD6268-9264-402E-4770-19AB4CFB6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36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03326D30-12B1-DD4D-1841-1280D35AA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905C8AD-FB6D-4C29-64A6-717922801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0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2AD53-22F7-B67A-DF47-5558C374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0BDCDF-0BEB-0356-D2C3-FDC3A75DC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37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D6BA7B6-EC2F-1C25-C6B1-752D7EC46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20472D3-1B94-2AFC-7A3C-AA1AB4083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36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C77D-4CB7-82A5-D903-A64304BF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ABFA2E-A5CE-7507-6AF7-4BDECF78A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38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2D6C741-67AD-CD95-CADE-47317E095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E69576E-ADF5-E504-C48A-4D465D6DC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4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3C70A-0150-2B54-EB71-F43EB66D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17CBDE-35C9-5DD2-4D45-3BDACE322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3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2C56C43-C1FC-A9EF-7D99-097C2693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EA412B0-5F5E-F9E7-E806-C4F774D63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4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224FF-11F8-3045-8BB8-1AA99B18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66D717-B845-E8CF-4C48-F55159F2E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4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4EEC92E-E029-E3DC-2800-A2280A40F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7CDD96D-9A78-1D03-8AB0-91E887C87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0160-56FE-8B61-CE73-5A93BFF7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30C98D-999F-C9C7-E6E4-362B3FFB5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5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C3F23D-5BCA-A860-BD8A-CB1BEA4B3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8633AD4-8B78-2F60-A279-EFC46F238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414C-304F-48A7-6351-FFEF0BD7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AE5779-FFB6-DBFD-65C2-CC8C37A2C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19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89A0674-1C86-6000-9714-0AD5EAB47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BB9664B-A222-5BDB-1DD2-3E16E3181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4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F48F2-6789-F8D8-CB0C-25A169D4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F7BF45-9BD5-B764-B7FC-46815B81E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B160D082-DA0F-3BA4-8BD2-DF460C837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544A5FF-BE3B-C9D1-6E6B-A97CE428E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E1754-B4BA-13D5-6F6C-D078683D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C0735A-794D-1833-C8BD-4A71B2111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B84696E9-5AB8-4310-554D-6A572BDF2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B5FB59C-4AEE-2E06-CD91-E57A2F520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9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C9E5-70BA-1980-21BE-964B5117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22083-A64B-FD92-AE85-00BCF9BCE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D65-F7C3-BC48-9271-B5C91DE080CC}" type="slidenum">
              <a:rPr lang="en-US"/>
              <a:pPr/>
              <a:t>22</a:t>
            </a:fld>
            <a:endParaRPr 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10C6D24-F7F4-27BC-D57D-385C97B16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3752F66-FECA-C47F-71FB-F2800004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02" y="1775780"/>
            <a:ext cx="7771211" cy="122428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8" y="3238920"/>
            <a:ext cx="6401219" cy="1460639"/>
          </a:xfrm>
        </p:spPr>
        <p:txBody>
          <a:bodyPr/>
          <a:lstStyle>
            <a:lvl1pPr marL="0" indent="0" algn="ctr">
              <a:buNone/>
              <a:defRPr/>
            </a:lvl1pPr>
            <a:lvl2pPr marL="369638" indent="0" algn="ctr">
              <a:buNone/>
              <a:defRPr/>
            </a:lvl2pPr>
            <a:lvl3pPr marL="739290" indent="0" algn="ctr">
              <a:buNone/>
              <a:defRPr/>
            </a:lvl3pPr>
            <a:lvl4pPr marL="1108941" indent="0" algn="ctr">
              <a:buNone/>
              <a:defRPr/>
            </a:lvl4pPr>
            <a:lvl5pPr marL="1478586" indent="0" algn="ctr">
              <a:buNone/>
              <a:defRPr/>
            </a:lvl5pPr>
            <a:lvl6pPr marL="1848234" indent="0" algn="ctr">
              <a:buNone/>
              <a:defRPr/>
            </a:lvl6pPr>
            <a:lvl7pPr marL="2217882" indent="0" algn="ctr">
              <a:buNone/>
              <a:defRPr/>
            </a:lvl7pPr>
            <a:lvl8pPr marL="2587528" indent="0" algn="ctr">
              <a:buNone/>
              <a:defRPr/>
            </a:lvl8pPr>
            <a:lvl9pPr marL="2957174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E9A9-EF58-BC43-A360-C2D6D7BA5D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78AD0-100D-EB44-AD30-AA8FCE989AE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27"/>
            <a:ext cx="2171018" cy="510473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7"/>
            <a:ext cx="6381648" cy="510473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54A8-B6C3-B147-98B6-00099B933F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" y="27"/>
            <a:ext cx="8228341" cy="95291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133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429" y="5204804"/>
            <a:ext cx="2895157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596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fld id="{A0AFC32A-4C83-5A42-AD99-A7DB29A0C5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CDE5-A2E3-B44F-9FCB-53B154370C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6" y="3672859"/>
            <a:ext cx="7772609" cy="11342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6" y="2422312"/>
            <a:ext cx="7772609" cy="1250547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638" indent="0">
              <a:buNone/>
              <a:defRPr sz="1500"/>
            </a:lvl2pPr>
            <a:lvl3pPr marL="739290" indent="0">
              <a:buNone/>
              <a:defRPr sz="1300"/>
            </a:lvl3pPr>
            <a:lvl4pPr marL="1108941" indent="0">
              <a:buNone/>
              <a:defRPr sz="1100"/>
            </a:lvl4pPr>
            <a:lvl5pPr marL="1478586" indent="0">
              <a:buNone/>
              <a:defRPr sz="1100"/>
            </a:lvl5pPr>
            <a:lvl6pPr marL="1848234" indent="0">
              <a:buNone/>
              <a:defRPr sz="1100"/>
            </a:lvl6pPr>
            <a:lvl7pPr marL="2217882" indent="0">
              <a:buNone/>
              <a:defRPr sz="1100"/>
            </a:lvl7pPr>
            <a:lvl8pPr marL="2587528" indent="0">
              <a:buNone/>
              <a:defRPr sz="1100"/>
            </a:lvl8pPr>
            <a:lvl9pPr marL="29571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2411-7E69-9241-BD47-4071DEDEB55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9A07F-452D-6743-932A-5373351900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8" y="228880"/>
            <a:ext cx="8229739" cy="95291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62" y="1279337"/>
            <a:ext cx="4040079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62" y="1812044"/>
            <a:ext cx="4040079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8" y="1279337"/>
            <a:ext cx="4041477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8" y="1812044"/>
            <a:ext cx="4041477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7A69D-C52A-2543-B420-5FD6A3BA6D5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972A-7A3A-D143-8577-1254BB27154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F839-63B5-2342-AA02-6FD9EB56B0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6" y="227607"/>
            <a:ext cx="3008391" cy="96792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27627"/>
            <a:ext cx="5112308" cy="48771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6" y="1195524"/>
            <a:ext cx="3008391" cy="3909210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E113-E2B2-8D45-A937-77FD67C32F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80" y="4000528"/>
            <a:ext cx="5486959" cy="47270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80" y="510224"/>
            <a:ext cx="5486959" cy="3429000"/>
          </a:xfrm>
        </p:spPr>
        <p:txBody>
          <a:bodyPr/>
          <a:lstStyle>
            <a:lvl1pPr marL="0" indent="0">
              <a:buNone/>
              <a:defRPr sz="2600"/>
            </a:lvl1pPr>
            <a:lvl2pPr marL="369638" indent="0">
              <a:buNone/>
              <a:defRPr sz="2300"/>
            </a:lvl2pPr>
            <a:lvl3pPr marL="739290" indent="0">
              <a:buNone/>
              <a:defRPr sz="1900"/>
            </a:lvl3pPr>
            <a:lvl4pPr marL="1108941" indent="0">
              <a:buNone/>
              <a:defRPr sz="1600"/>
            </a:lvl4pPr>
            <a:lvl5pPr marL="1478586" indent="0">
              <a:buNone/>
              <a:defRPr sz="1600"/>
            </a:lvl5pPr>
            <a:lvl6pPr marL="1848234" indent="0">
              <a:buNone/>
              <a:defRPr sz="1600"/>
            </a:lvl6pPr>
            <a:lvl7pPr marL="2217882" indent="0">
              <a:buNone/>
              <a:defRPr sz="1600"/>
            </a:lvl7pPr>
            <a:lvl8pPr marL="2587528" indent="0">
              <a:buNone/>
              <a:defRPr sz="1600"/>
            </a:lvl8pPr>
            <a:lvl9pPr marL="2957174" indent="0">
              <a:buNone/>
              <a:defRPr sz="1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80" y="4473210"/>
            <a:ext cx="5486959" cy="670293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624CA-0478-624C-95BB-DF3E880962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" y="27"/>
            <a:ext cx="8228341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8" y="1333084"/>
            <a:ext cx="8229739" cy="3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defTabSz="815021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9" y="5204804"/>
            <a:ext cx="2895157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ctr" defTabSz="815021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r" defTabSz="815021">
              <a:defRPr sz="1200"/>
            </a:lvl1pPr>
          </a:lstStyle>
          <a:p>
            <a:fld id="{D8DD2975-FC1D-0C4F-B9EA-CC02D5421F0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5pPr>
      <a:lvl6pPr marL="369638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6pPr>
      <a:lvl7pPr marL="739290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7pPr>
      <a:lvl8pPr marL="1108941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8pPr>
      <a:lvl9pPr marL="1478586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05480" indent="-305480" algn="l" defTabSz="815021" rtl="0" fontAlgn="base">
        <a:spcBef>
          <a:spcPct val="20000"/>
        </a:spcBef>
        <a:spcAft>
          <a:spcPct val="0"/>
        </a:spcAft>
        <a:buChar char="•"/>
        <a:defRPr sz="2100" b="1">
          <a:solidFill>
            <a:schemeClr val="bg1"/>
          </a:solidFill>
          <a:latin typeface="+mn-lt"/>
          <a:ea typeface="+mn-ea"/>
          <a:cs typeface="+mn-cs"/>
        </a:defRPr>
      </a:lvl1pPr>
      <a:lvl2pPr marL="662278" indent="-255416" algn="l" defTabSz="815021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ea typeface="+mn-ea"/>
        </a:defRPr>
      </a:lvl2pPr>
      <a:lvl3pPr marL="1016527" indent="-201510" algn="l" defTabSz="815021" rtl="0" fontAlgn="base">
        <a:spcBef>
          <a:spcPct val="20000"/>
        </a:spcBef>
        <a:spcAft>
          <a:spcPct val="0"/>
        </a:spcAft>
        <a:buChar char="•"/>
        <a:defRPr sz="1200" b="1">
          <a:solidFill>
            <a:schemeClr val="bg1"/>
          </a:solidFill>
          <a:latin typeface="+mn-lt"/>
          <a:ea typeface="+mn-ea"/>
        </a:defRPr>
      </a:lvl3pPr>
      <a:lvl4pPr marL="1423397" indent="-201510" algn="l" defTabSz="815021" rtl="0" fontAlgn="base">
        <a:spcBef>
          <a:spcPct val="20000"/>
        </a:spcBef>
        <a:spcAft>
          <a:spcPct val="0"/>
        </a:spcAft>
        <a:buChar char="–"/>
        <a:defRPr sz="1100" b="1">
          <a:solidFill>
            <a:schemeClr val="bg1"/>
          </a:solidFill>
          <a:latin typeface="+mn-lt"/>
          <a:ea typeface="+mn-ea"/>
        </a:defRPr>
      </a:lvl4pPr>
      <a:lvl5pPr marL="1830267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5pPr>
      <a:lvl6pPr marL="21999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6pPr>
      <a:lvl7pPr marL="2569562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7pPr>
      <a:lvl8pPr marL="29392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8pPr>
      <a:lvl9pPr marL="3308860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63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929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41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8586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882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752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717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IxWTTsBj4&amp;t=171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Y0XL-K0jy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hyperlink" Target="http://www.benaim.org/leones%20imagenes/balanza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342900" y="538163"/>
            <a:ext cx="8496300" cy="13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2" tIns="34271" rIns="68542" bIns="34271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4000" b="1" dirty="0" err="1">
                <a:solidFill>
                  <a:srgbClr val="FFFF00"/>
                </a:solidFill>
              </a:rPr>
              <a:t>Solving</a:t>
            </a:r>
            <a:r>
              <a:rPr lang="es-ES_tradnl" altLang="es-ES_tradnl" sz="4000" b="1" dirty="0">
                <a:solidFill>
                  <a:srgbClr val="FFFF00"/>
                </a:solidFill>
              </a:rPr>
              <a:t> </a:t>
            </a:r>
            <a:r>
              <a:rPr lang="es-ES_tradnl" altLang="es-ES_tradnl" sz="4000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sz="4000" b="1" dirty="0">
                <a:solidFill>
                  <a:srgbClr val="FFFF00"/>
                </a:solidFill>
              </a:rPr>
              <a:t> Schrödinger </a:t>
            </a:r>
            <a:r>
              <a:rPr lang="es-ES_tradnl" altLang="es-ES_tradnl" sz="4000" b="1" dirty="0" err="1">
                <a:solidFill>
                  <a:srgbClr val="FFFF00"/>
                </a:solidFill>
              </a:rPr>
              <a:t>equation</a:t>
            </a:r>
            <a:r>
              <a:rPr lang="es-ES_tradnl" altLang="es-ES_tradnl" sz="4000" b="1" dirty="0">
                <a:solidFill>
                  <a:srgbClr val="FFFF00"/>
                </a:solidFill>
              </a:rPr>
              <a:t> in simple cases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1" y="4262438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_tradnl" sz="2800" b="1">
                <a:solidFill>
                  <a:srgbClr val="FFFF00"/>
                </a:solidFill>
              </a:rPr>
              <a:t>Javier Junquera</a:t>
            </a:r>
          </a:p>
        </p:txBody>
      </p:sp>
      <p:pic>
        <p:nvPicPr>
          <p:cNvPr id="17411" name="Picture 10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271964"/>
            <a:ext cx="565150" cy="5667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30" descr="logo-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4" y="4270376"/>
            <a:ext cx="892175" cy="4921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14" name="CuadroTexto 1"/>
          <p:cNvSpPr txBox="1">
            <a:spLocks noChangeArrowheads="1"/>
          </p:cNvSpPr>
          <p:nvPr/>
        </p:nvSpPr>
        <p:spPr bwMode="auto">
          <a:xfrm>
            <a:off x="0" y="5059363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ES_tradnl" altLang="es-ES_tradnl" b="1" dirty="0" err="1">
                <a:solidFill>
                  <a:srgbClr val="FFFF00"/>
                </a:solidFill>
              </a:rPr>
              <a:t>Preschool</a:t>
            </a:r>
            <a:r>
              <a:rPr lang="es-ES_tradnl" altLang="es-ES_tradnl" b="1" dirty="0">
                <a:solidFill>
                  <a:srgbClr val="FFFF00"/>
                </a:solidFill>
              </a:rPr>
              <a:t> ASESMA, March 6</a:t>
            </a:r>
            <a:r>
              <a:rPr lang="es-ES_tradnl" altLang="es-ES_tradnl" b="1" baseline="30000" dirty="0">
                <a:solidFill>
                  <a:srgbClr val="FFFF00"/>
                </a:solidFill>
              </a:rPr>
              <a:t>th</a:t>
            </a:r>
            <a:r>
              <a:rPr lang="es-ES_tradnl" altLang="es-ES_tradnl" b="1" dirty="0">
                <a:solidFill>
                  <a:srgbClr val="FFFF00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8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C7CF0-2E9A-F068-0508-8B999096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D515871-FE79-786B-5BBD-6D4003E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3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>
                <a:ea typeface="ＭＳ Ｐゴシック" panose="020B0600070205080204" pitchFamily="34" charset="-128"/>
              </a:rPr>
              <a:t>Wave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functions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in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infinite quantum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well</a:t>
            </a:r>
            <a:endParaRPr lang="es-ES" altLang="es-ES" sz="2800" kern="0" dirty="0">
              <a:ea typeface="ＭＳ Ｐゴシック" panose="020B0600070205080204" pitchFamily="34" charset="-12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B2F79A-EDF1-510B-F81D-87A8451A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4801584" cy="4533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E02861-00B6-CD28-6B84-082B2D1E19C9}"/>
              </a:ext>
            </a:extLst>
          </p:cNvPr>
          <p:cNvSpPr txBox="1"/>
          <p:nvPr/>
        </p:nvSpPr>
        <p:spPr>
          <a:xfrm>
            <a:off x="4876800" y="45339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Ground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state</a:t>
            </a:r>
            <a:endParaRPr lang="es-ES" sz="1800" b="1" dirty="0">
              <a:solidFill>
                <a:srgbClr val="FFFF00"/>
              </a:solidFill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Has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node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location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zero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amplitude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)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each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boundary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but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no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nodes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within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4E816E-71D4-4A31-DA90-65AF619D8579}"/>
              </a:ext>
            </a:extLst>
          </p:cNvPr>
          <p:cNvSpPr txBox="1"/>
          <p:nvPr/>
        </p:nvSpPr>
        <p:spPr>
          <a:xfrm>
            <a:off x="4876800" y="13335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Excited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states</a:t>
            </a:r>
            <a:endParaRPr lang="es-ES" sz="1800" b="1" dirty="0">
              <a:solidFill>
                <a:srgbClr val="FFFF00"/>
              </a:solidFill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E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ach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step up in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energy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level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adds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another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half-cycle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across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another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node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within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endParaRPr lang="es-E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1AA9E2-8821-7273-EBB7-F508EB0E834C}"/>
              </a:ext>
            </a:extLst>
          </p:cNvPr>
          <p:cNvSpPr txBox="1"/>
          <p:nvPr/>
        </p:nvSpPr>
        <p:spPr>
          <a:xfrm>
            <a:off x="4852639" y="3086100"/>
            <a:ext cx="426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alternate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even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odd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parity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center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taken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as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origin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8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8E9D-BDB9-C262-07D8-89EAFD8A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B8062B4-4F36-C489-A963-CB59078E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7924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 err="1">
                <a:ea typeface="ＭＳ Ｐゴシック" panose="020B0600070205080204" pitchFamily="34" charset="-128"/>
              </a:rPr>
              <a:t>Relation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between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shape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of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wavefunction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and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energy</a:t>
            </a:r>
            <a:endParaRPr lang="es-ES" altLang="es-ES" sz="2800" kern="0" dirty="0">
              <a:ea typeface="ＭＳ Ｐゴシック" panose="020B0600070205080204" pitchFamily="34" charset="-128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1DE26F-2F88-C480-0317-0AB186F5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861247"/>
            <a:ext cx="4406900" cy="48537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009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8AF9A3A-B892-0E0E-F134-885DB9211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799" cy="762000"/>
          </a:xfrm>
        </p:spPr>
        <p:txBody>
          <a:bodyPr/>
          <a:lstStyle/>
          <a:p>
            <a:pPr algn="l"/>
            <a:r>
              <a:rPr lang="es-ES" altLang="es-ES" sz="280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dirty="0">
                <a:ea typeface="ＭＳ Ｐゴシック" panose="020B0600070205080204" pitchFamily="34" charset="-128"/>
              </a:rPr>
              <a:t> free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electron</a:t>
            </a:r>
            <a:r>
              <a:rPr lang="es-ES" altLang="es-ES" sz="2800" dirty="0">
                <a:ea typeface="ＭＳ Ｐゴシック" panose="020B0600070205080204" pitchFamily="34" charset="-128"/>
              </a:rPr>
              <a:t> gas in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dirty="0">
                <a:ea typeface="ＭＳ Ｐゴシック" panose="020B0600070205080204" pitchFamily="34" charset="-128"/>
              </a:rPr>
              <a:t> infinite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square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well</a:t>
            </a:r>
            <a:r>
              <a:rPr lang="es-ES" altLang="es-ES" sz="2800" dirty="0">
                <a:ea typeface="ＭＳ Ｐゴシック" panose="020B0600070205080204" pitchFamily="34" charset="-128"/>
              </a:rPr>
              <a:t>: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filling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one-electron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levels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with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electrons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F13514-F015-829C-E814-E1E84D014B2B}"/>
              </a:ext>
            </a:extLst>
          </p:cNvPr>
          <p:cNvSpPr txBox="1"/>
          <p:nvPr/>
        </p:nvSpPr>
        <p:spPr>
          <a:xfrm>
            <a:off x="-76200" y="9525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Now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accomodate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" sz="1800" b="1" dirty="0" err="1">
                <a:solidFill>
                  <a:schemeClr val="bg1"/>
                </a:solidFill>
              </a:rPr>
              <a:t>electrons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according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Pauli </a:t>
            </a:r>
            <a:r>
              <a:rPr lang="es-ES" sz="1800" b="1" dirty="0" err="1">
                <a:solidFill>
                  <a:schemeClr val="bg1"/>
                </a:solidFill>
              </a:rPr>
              <a:t>exclusion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principle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endParaRPr lang="es-ES" sz="1800" b="1" dirty="0">
              <a:solidFill>
                <a:srgbClr val="FFFF00"/>
              </a:solidFill>
            </a:endParaRPr>
          </a:p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There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cannot</a:t>
            </a:r>
            <a:r>
              <a:rPr lang="es-ES" sz="1800" b="1" dirty="0">
                <a:solidFill>
                  <a:srgbClr val="FFFF00"/>
                </a:solidFill>
              </a:rPr>
              <a:t> be </a:t>
            </a:r>
            <a:r>
              <a:rPr lang="es-ES" sz="1800" b="1" dirty="0" err="1">
                <a:solidFill>
                  <a:srgbClr val="FFFF00"/>
                </a:solidFill>
              </a:rPr>
              <a:t>two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electrons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that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have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all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their</a:t>
            </a:r>
            <a:r>
              <a:rPr lang="es-ES" sz="1800" b="1" dirty="0">
                <a:solidFill>
                  <a:srgbClr val="FFFF00"/>
                </a:solidFill>
              </a:rPr>
              <a:t> quantum </a:t>
            </a:r>
            <a:r>
              <a:rPr lang="es-ES" sz="1800" b="1" dirty="0" err="1">
                <a:solidFill>
                  <a:srgbClr val="FFFF00"/>
                </a:solidFill>
              </a:rPr>
              <a:t>numbers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identical</a:t>
            </a:r>
            <a:endParaRPr lang="es-ES" sz="1800" b="1" dirty="0">
              <a:solidFill>
                <a:srgbClr val="FFFF00"/>
              </a:solidFill>
            </a:endParaRPr>
          </a:p>
          <a:p>
            <a:pPr algn="ctr"/>
            <a:endParaRPr lang="es-ES" sz="1800" b="1" dirty="0">
              <a:solidFill>
                <a:srgbClr val="FFFF00"/>
              </a:solidFill>
            </a:endParaRPr>
          </a:p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Each</a:t>
            </a:r>
            <a:r>
              <a:rPr lang="es-ES" sz="1800" b="1" dirty="0">
                <a:solidFill>
                  <a:srgbClr val="FFFF00"/>
                </a:solidFill>
              </a:rPr>
              <a:t> orbital can be </a:t>
            </a:r>
            <a:r>
              <a:rPr lang="es-ES" sz="1800" b="1" dirty="0" err="1">
                <a:solidFill>
                  <a:srgbClr val="FFFF00"/>
                </a:solidFill>
              </a:rPr>
              <a:t>occupied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by</a:t>
            </a:r>
            <a:r>
              <a:rPr lang="es-ES" sz="1800" b="1" dirty="0">
                <a:solidFill>
                  <a:srgbClr val="FFFF00"/>
                </a:solidFill>
              </a:rPr>
              <a:t> a </a:t>
            </a:r>
            <a:r>
              <a:rPr lang="es-ES" sz="1800" b="1" dirty="0" err="1">
                <a:solidFill>
                  <a:srgbClr val="FFFF00"/>
                </a:solidFill>
              </a:rPr>
              <a:t>maximum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of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one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electron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7F713-01E8-8CC6-8F07-0A0A5B1F9879}"/>
              </a:ext>
            </a:extLst>
          </p:cNvPr>
          <p:cNvSpPr txBox="1"/>
          <p:nvPr/>
        </p:nvSpPr>
        <p:spPr>
          <a:xfrm>
            <a:off x="1028700" y="27813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B0F0"/>
                </a:solidFill>
              </a:rPr>
              <a:t>Quantum </a:t>
            </a:r>
            <a:r>
              <a:rPr lang="es-ES" sz="1800" b="1" dirty="0" err="1">
                <a:solidFill>
                  <a:srgbClr val="00B0F0"/>
                </a:solidFill>
              </a:rPr>
              <a:t>numbers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for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our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electrons</a:t>
            </a:r>
            <a:r>
              <a:rPr lang="es-ES" sz="1800" b="1" dirty="0">
                <a:solidFill>
                  <a:srgbClr val="00B0F0"/>
                </a:solidFill>
              </a:rPr>
              <a:t> in a 1D infinite </a:t>
            </a:r>
            <a:r>
              <a:rPr lang="es-ES" sz="1800" b="1" dirty="0" err="1">
                <a:solidFill>
                  <a:srgbClr val="00B0F0"/>
                </a:solidFill>
              </a:rPr>
              <a:t>square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well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B531CD-3EE1-79E5-2F2E-5F443046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21" y="3428855"/>
            <a:ext cx="363158" cy="3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C07BD5-B508-98AC-AA60-3C1B3D78B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00" y="3446355"/>
            <a:ext cx="594000" cy="30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84A94A-9355-6BED-CC9F-2F70DA7D851D}"/>
              </a:ext>
            </a:extLst>
          </p:cNvPr>
          <p:cNvSpPr txBox="1"/>
          <p:nvPr/>
        </p:nvSpPr>
        <p:spPr>
          <a:xfrm>
            <a:off x="889000" y="4000356"/>
            <a:ext cx="3556000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>
                <a:solidFill>
                  <a:schemeClr val="bg1"/>
                </a:solidFill>
              </a:rPr>
              <a:t>Positive </a:t>
            </a:r>
            <a:r>
              <a:rPr lang="es-ES" sz="1333" b="1" dirty="0" err="1">
                <a:solidFill>
                  <a:schemeClr val="bg1"/>
                </a:solidFill>
              </a:rPr>
              <a:t>integer</a:t>
            </a:r>
            <a:endParaRPr lang="es-ES" sz="1333" b="1" dirty="0">
              <a:solidFill>
                <a:schemeClr val="bg1"/>
              </a:solidFill>
            </a:endParaRPr>
          </a:p>
          <a:p>
            <a:pPr algn="ctr"/>
            <a:endParaRPr lang="es-ES" sz="1333" b="1" dirty="0">
              <a:solidFill>
                <a:schemeClr val="bg1"/>
              </a:solidFill>
            </a:endParaRPr>
          </a:p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state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with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n=0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cannot</a:t>
            </a:r>
            <a:r>
              <a:rPr lang="es-ES" sz="1333" b="1" dirty="0">
                <a:solidFill>
                  <a:schemeClr val="bg1"/>
                </a:solidFill>
              </a:rPr>
              <a:t> be </a:t>
            </a:r>
            <a:r>
              <a:rPr lang="es-ES" sz="1333" b="1" dirty="0" err="1">
                <a:solidFill>
                  <a:schemeClr val="bg1"/>
                </a:solidFill>
              </a:rPr>
              <a:t>normalized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over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volumen and </a:t>
            </a:r>
            <a:r>
              <a:rPr lang="es-ES" sz="1333" b="1" dirty="0" err="1">
                <a:solidFill>
                  <a:schemeClr val="bg1"/>
                </a:solidFill>
              </a:rPr>
              <a:t>must</a:t>
            </a:r>
            <a:r>
              <a:rPr lang="es-ES" sz="1333" b="1" dirty="0">
                <a:solidFill>
                  <a:schemeClr val="bg1"/>
                </a:solidFill>
              </a:rPr>
              <a:t> be </a:t>
            </a:r>
            <a:r>
              <a:rPr lang="es-ES" sz="1333" b="1" dirty="0" err="1">
                <a:solidFill>
                  <a:schemeClr val="bg1"/>
                </a:solidFill>
              </a:rPr>
              <a:t>excluded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s-ES" sz="1333" b="1" dirty="0">
              <a:solidFill>
                <a:schemeClr val="bg1"/>
              </a:solidFill>
            </a:endParaRPr>
          </a:p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States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with</a:t>
            </a:r>
            <a:r>
              <a:rPr lang="es-ES" sz="1333" b="1" dirty="0">
                <a:solidFill>
                  <a:schemeClr val="bg1"/>
                </a:solidFill>
              </a:rPr>
              <a:t> negative </a:t>
            </a:r>
            <a:r>
              <a:rPr lang="es-ES" sz="133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give</a:t>
            </a:r>
            <a:r>
              <a:rPr lang="es-ES" sz="1333" b="1" dirty="0">
                <a:solidFill>
                  <a:schemeClr val="bg1"/>
                </a:solidFill>
              </a:rPr>
              <a:t> no new </a:t>
            </a:r>
            <a:r>
              <a:rPr lang="es-ES" sz="1333" b="1" dirty="0" err="1">
                <a:solidFill>
                  <a:schemeClr val="bg1"/>
                </a:solidFill>
              </a:rPr>
              <a:t>linearly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independent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solutions</a:t>
            </a:r>
            <a:endParaRPr lang="es-ES" sz="1333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362C41-6C14-67E7-0DB2-95E51281BEC0}"/>
              </a:ext>
            </a:extLst>
          </p:cNvPr>
          <p:cNvSpPr txBox="1"/>
          <p:nvPr/>
        </p:nvSpPr>
        <p:spPr>
          <a:xfrm>
            <a:off x="4699000" y="4000355"/>
            <a:ext cx="3556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Magnetic</a:t>
            </a:r>
            <a:r>
              <a:rPr lang="es-ES" sz="1333" b="1" dirty="0">
                <a:solidFill>
                  <a:schemeClr val="bg1"/>
                </a:solidFill>
              </a:rPr>
              <a:t> quantum </a:t>
            </a:r>
            <a:r>
              <a:rPr lang="es-ES" sz="1333" b="1" dirty="0" err="1">
                <a:solidFill>
                  <a:schemeClr val="bg1"/>
                </a:solidFill>
              </a:rPr>
              <a:t>number</a:t>
            </a:r>
            <a:endParaRPr lang="es-ES" sz="1333" b="1" dirty="0">
              <a:solidFill>
                <a:schemeClr val="bg1"/>
              </a:solidFill>
            </a:endParaRPr>
          </a:p>
          <a:p>
            <a:pPr algn="ctr"/>
            <a:endParaRPr lang="es-ES" sz="1333" b="1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57F2FE-8BB9-D073-9041-68966DAC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60" y="4454118"/>
            <a:ext cx="1343281" cy="6776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B593EE-F550-78F7-4FBC-5BD49B03409F}"/>
              </a:ext>
            </a:extLst>
          </p:cNvPr>
          <p:cNvSpPr txBox="1"/>
          <p:nvPr/>
        </p:nvSpPr>
        <p:spPr>
          <a:xfrm>
            <a:off x="4699000" y="5303246"/>
            <a:ext cx="3556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According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to</a:t>
            </a:r>
            <a:r>
              <a:rPr lang="es-ES" sz="1333" b="1" dirty="0">
                <a:solidFill>
                  <a:schemeClr val="bg1"/>
                </a:solidFill>
              </a:rPr>
              <a:t> spin </a:t>
            </a:r>
            <a:r>
              <a:rPr lang="es-ES" sz="1333" b="1" dirty="0" err="1">
                <a:solidFill>
                  <a:schemeClr val="bg1"/>
                </a:solidFill>
              </a:rPr>
              <a:t>orientation</a:t>
            </a:r>
            <a:endParaRPr lang="es-ES" sz="13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F13514-F015-829C-E814-E1E84D014B2B}"/>
              </a:ext>
            </a:extLst>
          </p:cNvPr>
          <p:cNvSpPr txBox="1"/>
          <p:nvPr/>
        </p:nvSpPr>
        <p:spPr>
          <a:xfrm>
            <a:off x="1308100" y="1333500"/>
            <a:ext cx="652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00B0F0"/>
                </a:solidFill>
              </a:rPr>
              <a:t>Example</a:t>
            </a:r>
            <a:r>
              <a:rPr lang="es-ES" sz="1800" b="1" dirty="0">
                <a:solidFill>
                  <a:srgbClr val="00B0F0"/>
                </a:solidFill>
              </a:rPr>
              <a:t>: </a:t>
            </a:r>
          </a:p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Filling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one-energy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levels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electrons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Gound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would</a:t>
            </a:r>
            <a:r>
              <a:rPr lang="es-ES" sz="1800" b="1" dirty="0">
                <a:solidFill>
                  <a:schemeClr val="bg1"/>
                </a:solidFill>
              </a:rPr>
              <a:t> be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A516B8-ABF8-0675-AE02-5FDDDF18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546604"/>
            <a:ext cx="7453693" cy="15720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335B5D-1E4F-3173-54FA-1E1DDCECABC8}"/>
              </a:ext>
            </a:extLst>
          </p:cNvPr>
          <p:cNvSpPr txBox="1"/>
          <p:nvPr/>
        </p:nvSpPr>
        <p:spPr>
          <a:xfrm>
            <a:off x="2857500" y="439122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00B0F0"/>
                </a:solidFill>
              </a:rPr>
              <a:t>From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Kittel</a:t>
            </a:r>
            <a:endParaRPr lang="es-ES" sz="1800" b="1" dirty="0">
              <a:solidFill>
                <a:srgbClr val="00B0F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BA9DA7-3F6D-FB94-54F0-C49E96E6C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057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free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electron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gas in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infinite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square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well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: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filling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one-electron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levels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with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electrons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82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2F1DE1A-8051-37FE-F494-D63B3D56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67800" cy="6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90" tIns="36946" rIns="73890" bIns="36946" anchor="ctr"/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FFFF00"/>
                </a:solidFill>
              </a:rPr>
              <a:t>Periodic (Born-von Karman) boundary conditions</a:t>
            </a:r>
          </a:p>
        </p:txBody>
      </p:sp>
      <p:sp>
        <p:nvSpPr>
          <p:cNvPr id="15362" name="Text Box 3">
            <a:extLst>
              <a:ext uri="{FF2B5EF4-FFF2-40B4-BE49-F238E27FC236}">
                <a16:creationId xmlns:a16="http://schemas.microsoft.com/office/drawing/2014/main" id="{BC1DF88A-8B70-CFB7-35ED-1E346168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088" y="571500"/>
            <a:ext cx="6599495" cy="5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086" tIns="33543" rIns="67086" bIns="33543">
            <a:spAutoFit/>
          </a:bodyPr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/>
              <a:t>We should expect that the bulk properties to be unaffected by the presence of its surface.</a:t>
            </a:r>
            <a:endParaRPr lang="en-US" altLang="es-ES" sz="1467" b="0"/>
          </a:p>
        </p:txBody>
      </p:sp>
      <p:sp>
        <p:nvSpPr>
          <p:cNvPr id="363524" name="Text Box 4">
            <a:extLst>
              <a:ext uri="{FF2B5EF4-FFF2-40B4-BE49-F238E27FC236}">
                <a16:creationId xmlns:a16="http://schemas.microsoft.com/office/drawing/2014/main" id="{1FB72192-FF3D-31EB-D7F6-45593956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679" y="1074763"/>
            <a:ext cx="6040314" cy="51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093" tIns="33546" rIns="67093" bIns="33546">
            <a:spAutoFit/>
          </a:bodyPr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 dirty="0"/>
              <a:t>A natural choice to emphasize the inconsequence of the surface by disposing of it altogether</a:t>
            </a:r>
          </a:p>
        </p:txBody>
      </p:sp>
      <p:grpSp>
        <p:nvGrpSpPr>
          <p:cNvPr id="363525" name="Group 5">
            <a:extLst>
              <a:ext uri="{FF2B5EF4-FFF2-40B4-BE49-F238E27FC236}">
                <a16:creationId xmlns:a16="http://schemas.microsoft.com/office/drawing/2014/main" id="{922476D9-C95E-113D-2F90-FA0BD7CFEB1B}"/>
              </a:ext>
            </a:extLst>
          </p:cNvPr>
          <p:cNvGrpSpPr>
            <a:grpSpLocks/>
          </p:cNvGrpSpPr>
          <p:nvPr/>
        </p:nvGrpSpPr>
        <p:grpSpPr bwMode="auto">
          <a:xfrm>
            <a:off x="737536" y="1524438"/>
            <a:ext cx="3641664" cy="3641663"/>
            <a:chOff x="391" y="1444"/>
            <a:chExt cx="3126" cy="3126"/>
          </a:xfrm>
        </p:grpSpPr>
        <p:pic>
          <p:nvPicPr>
            <p:cNvPr id="15394" name="Picture 6">
              <a:extLst>
                <a:ext uri="{FF2B5EF4-FFF2-40B4-BE49-F238E27FC236}">
                  <a16:creationId xmlns:a16="http://schemas.microsoft.com/office/drawing/2014/main" id="{636221BE-4E2B-E44E-0C46-91D35EF7D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88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5" name="Group 7">
              <a:extLst>
                <a:ext uri="{FF2B5EF4-FFF2-40B4-BE49-F238E27FC236}">
                  <a16:creationId xmlns:a16="http://schemas.microsoft.com/office/drawing/2014/main" id="{C1E3C0DD-9D8A-C4B1-73A7-6A9B96C35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" y="1999"/>
              <a:ext cx="2016" cy="2016"/>
              <a:chOff x="3654" y="2285"/>
              <a:chExt cx="2016" cy="2016"/>
            </a:xfrm>
          </p:grpSpPr>
          <p:sp>
            <p:nvSpPr>
              <p:cNvPr id="15419" name="Line 8">
                <a:extLst>
                  <a:ext uri="{FF2B5EF4-FFF2-40B4-BE49-F238E27FC236}">
                    <a16:creationId xmlns:a16="http://schemas.microsoft.com/office/drawing/2014/main" id="{FECBFE19-3808-1759-E4A0-246E32742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0" name="Line 9">
                <a:extLst>
                  <a:ext uri="{FF2B5EF4-FFF2-40B4-BE49-F238E27FC236}">
                    <a16:creationId xmlns:a16="http://schemas.microsoft.com/office/drawing/2014/main" id="{D0834C49-E7AC-B5B7-7936-B0AAAE23E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1" name="Line 10">
                <a:extLst>
                  <a:ext uri="{FF2B5EF4-FFF2-40B4-BE49-F238E27FC236}">
                    <a16:creationId xmlns:a16="http://schemas.microsoft.com/office/drawing/2014/main" id="{BAEB0742-EFA0-E481-A3A1-35E8EC477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4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2" name="Line 11">
                <a:extLst>
                  <a:ext uri="{FF2B5EF4-FFF2-40B4-BE49-F238E27FC236}">
                    <a16:creationId xmlns:a16="http://schemas.microsoft.com/office/drawing/2014/main" id="{E56D3E38-5AC1-7F10-69B2-8BC643A3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3" name="Line 12">
                <a:extLst>
                  <a:ext uri="{FF2B5EF4-FFF2-40B4-BE49-F238E27FC236}">
                    <a16:creationId xmlns:a16="http://schemas.microsoft.com/office/drawing/2014/main" id="{194CE476-D190-9444-C0AD-1ACA9AD3A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4" name="Line 13">
                <a:extLst>
                  <a:ext uri="{FF2B5EF4-FFF2-40B4-BE49-F238E27FC236}">
                    <a16:creationId xmlns:a16="http://schemas.microsoft.com/office/drawing/2014/main" id="{C65D40CC-DB98-8A95-3129-63B5EEE58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5" name="Line 14">
                <a:extLst>
                  <a:ext uri="{FF2B5EF4-FFF2-40B4-BE49-F238E27FC236}">
                    <a16:creationId xmlns:a16="http://schemas.microsoft.com/office/drawing/2014/main" id="{AB561007-A963-A4A9-A97E-ADD1FD7D1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1565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6" name="Line 15">
                <a:extLst>
                  <a:ext uri="{FF2B5EF4-FFF2-40B4-BE49-F238E27FC236}">
                    <a16:creationId xmlns:a16="http://schemas.microsoft.com/office/drawing/2014/main" id="{D53C13B2-3C65-AF81-DCF9-E3CC4DF12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3005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7" name="Line 16">
                <a:extLst>
                  <a:ext uri="{FF2B5EF4-FFF2-40B4-BE49-F238E27FC236}">
                    <a16:creationId xmlns:a16="http://schemas.microsoft.com/office/drawing/2014/main" id="{D8775449-6F45-67C7-30A1-1C8FC9BB6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2717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8" name="Line 17">
                <a:extLst>
                  <a:ext uri="{FF2B5EF4-FFF2-40B4-BE49-F238E27FC236}">
                    <a16:creationId xmlns:a16="http://schemas.microsoft.com/office/drawing/2014/main" id="{572568DC-5BEE-769F-8BBC-4AB4F3D8A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1853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29" name="Line 18">
                <a:extLst>
                  <a:ext uri="{FF2B5EF4-FFF2-40B4-BE49-F238E27FC236}">
                    <a16:creationId xmlns:a16="http://schemas.microsoft.com/office/drawing/2014/main" id="{C5066F13-78E1-4903-821C-1DB9BB0F8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2429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430" name="Line 19">
                <a:extLst>
                  <a:ext uri="{FF2B5EF4-FFF2-40B4-BE49-F238E27FC236}">
                    <a16:creationId xmlns:a16="http://schemas.microsoft.com/office/drawing/2014/main" id="{C4E12D0C-BFE9-C35E-C3B7-2334C04FE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62" y="2141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  <p:pic>
          <p:nvPicPr>
            <p:cNvPr id="15396" name="Picture 20">
              <a:extLst>
                <a:ext uri="{FF2B5EF4-FFF2-40B4-BE49-F238E27FC236}">
                  <a16:creationId xmlns:a16="http://schemas.microsoft.com/office/drawing/2014/main" id="{8D3A3470-1A49-21DC-9AD8-D140F19DE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19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21">
              <a:extLst>
                <a:ext uri="{FF2B5EF4-FFF2-40B4-BE49-F238E27FC236}">
                  <a16:creationId xmlns:a16="http://schemas.microsoft.com/office/drawing/2014/main" id="{A0C84800-E86F-4E6E-8B56-46FFB3AF2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349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22">
              <a:extLst>
                <a:ext uri="{FF2B5EF4-FFF2-40B4-BE49-F238E27FC236}">
                  <a16:creationId xmlns:a16="http://schemas.microsoft.com/office/drawing/2014/main" id="{EBC9667E-08B5-6361-DA70-CB26B0BBB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485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23">
              <a:extLst>
                <a:ext uri="{FF2B5EF4-FFF2-40B4-BE49-F238E27FC236}">
                  <a16:creationId xmlns:a16="http://schemas.microsoft.com/office/drawing/2014/main" id="{4EEB108C-D188-EDA3-1197-1FB194461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63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24">
              <a:extLst>
                <a:ext uri="{FF2B5EF4-FFF2-40B4-BE49-F238E27FC236}">
                  <a16:creationId xmlns:a16="http://schemas.microsoft.com/office/drawing/2014/main" id="{DD8D631D-7D38-7FA8-6501-A456448A6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773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25">
              <a:extLst>
                <a:ext uri="{FF2B5EF4-FFF2-40B4-BE49-F238E27FC236}">
                  <a16:creationId xmlns:a16="http://schemas.microsoft.com/office/drawing/2014/main" id="{7344917E-5B48-D26B-9400-D440AFA65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061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2" name="Picture 26">
              <a:extLst>
                <a:ext uri="{FF2B5EF4-FFF2-40B4-BE49-F238E27FC236}">
                  <a16:creationId xmlns:a16="http://schemas.microsoft.com/office/drawing/2014/main" id="{C9894B41-241B-BFA6-AB69-BA77FBFC1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63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27">
              <a:extLst>
                <a:ext uri="{FF2B5EF4-FFF2-40B4-BE49-F238E27FC236}">
                  <a16:creationId xmlns:a16="http://schemas.microsoft.com/office/drawing/2014/main" id="{D86A7234-577F-3F97-AC03-0FE161A65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19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28">
              <a:extLst>
                <a:ext uri="{FF2B5EF4-FFF2-40B4-BE49-F238E27FC236}">
                  <a16:creationId xmlns:a16="http://schemas.microsoft.com/office/drawing/2014/main" id="{F7ECC510-A649-E940-83F0-05A37487E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485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5" name="Picture 29">
              <a:extLst>
                <a:ext uri="{FF2B5EF4-FFF2-40B4-BE49-F238E27FC236}">
                  <a16:creationId xmlns:a16="http://schemas.microsoft.com/office/drawing/2014/main" id="{A51B6FF2-4C6F-1385-F81A-114F2F686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773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30">
              <a:extLst>
                <a:ext uri="{FF2B5EF4-FFF2-40B4-BE49-F238E27FC236}">
                  <a16:creationId xmlns:a16="http://schemas.microsoft.com/office/drawing/2014/main" id="{75B20379-EAA4-D47E-6A2E-F65AAEDC4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061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31">
              <a:extLst>
                <a:ext uri="{FF2B5EF4-FFF2-40B4-BE49-F238E27FC236}">
                  <a16:creationId xmlns:a16="http://schemas.microsoft.com/office/drawing/2014/main" id="{BB55FE55-84FF-DEA3-228D-52F6E1036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349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8" name="Picture 32">
              <a:extLst>
                <a:ext uri="{FF2B5EF4-FFF2-40B4-BE49-F238E27FC236}">
                  <a16:creationId xmlns:a16="http://schemas.microsoft.com/office/drawing/2014/main" id="{09D84CE3-1E88-176E-C514-47E690B8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20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9" name="Picture 33">
              <a:extLst>
                <a:ext uri="{FF2B5EF4-FFF2-40B4-BE49-F238E27FC236}">
                  <a16:creationId xmlns:a16="http://schemas.microsoft.com/office/drawing/2014/main" id="{64B5B87D-B8D6-7791-72E5-75C464A00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32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0" name="Picture 34">
              <a:extLst>
                <a:ext uri="{FF2B5EF4-FFF2-40B4-BE49-F238E27FC236}">
                  <a16:creationId xmlns:a16="http://schemas.microsoft.com/office/drawing/2014/main" id="{A5B3E946-7724-EA44-6CBF-A80E7E536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6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1" name="Picture 35">
              <a:extLst>
                <a:ext uri="{FF2B5EF4-FFF2-40B4-BE49-F238E27FC236}">
                  <a16:creationId xmlns:a16="http://schemas.microsoft.com/office/drawing/2014/main" id="{0C5C4E80-7607-F757-2F6D-C89615F09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4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2" name="Picture 36">
              <a:extLst>
                <a:ext uri="{FF2B5EF4-FFF2-40B4-BE49-F238E27FC236}">
                  <a16:creationId xmlns:a16="http://schemas.microsoft.com/office/drawing/2014/main" id="{24C690C8-E805-4E76-2083-EA905982F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68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37">
              <a:extLst>
                <a:ext uri="{FF2B5EF4-FFF2-40B4-BE49-F238E27FC236}">
                  <a16:creationId xmlns:a16="http://schemas.microsoft.com/office/drawing/2014/main" id="{29150CF3-BD9D-4D85-AE2D-27057B6AD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80" y="1608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38">
              <a:extLst>
                <a:ext uri="{FF2B5EF4-FFF2-40B4-BE49-F238E27FC236}">
                  <a16:creationId xmlns:a16="http://schemas.microsoft.com/office/drawing/2014/main" id="{B9B60CBD-5F57-255F-473C-A4010A3E9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80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5" name="Picture 39">
              <a:extLst>
                <a:ext uri="{FF2B5EF4-FFF2-40B4-BE49-F238E27FC236}">
                  <a16:creationId xmlns:a16="http://schemas.microsoft.com/office/drawing/2014/main" id="{FAAB9140-5E06-6026-B302-FA63F2CEF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20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6" name="Picture 40">
              <a:extLst>
                <a:ext uri="{FF2B5EF4-FFF2-40B4-BE49-F238E27FC236}">
                  <a16:creationId xmlns:a16="http://schemas.microsoft.com/office/drawing/2014/main" id="{72107E8F-713C-D3FE-17A0-FF08FFC4C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32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7" name="Picture 41">
              <a:extLst>
                <a:ext uri="{FF2B5EF4-FFF2-40B4-BE49-F238E27FC236}">
                  <a16:creationId xmlns:a16="http://schemas.microsoft.com/office/drawing/2014/main" id="{D89EF002-23A9-C8E2-EC3C-8D31AB79D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6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42">
              <a:extLst>
                <a:ext uri="{FF2B5EF4-FFF2-40B4-BE49-F238E27FC236}">
                  <a16:creationId xmlns:a16="http://schemas.microsoft.com/office/drawing/2014/main" id="{051C5A0F-5DDE-D1FA-4881-58E57F66D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4" y="4227"/>
              <a:ext cx="5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3563" name="Rectangle 43">
            <a:extLst>
              <a:ext uri="{FF2B5EF4-FFF2-40B4-BE49-F238E27FC236}">
                <a16:creationId xmlns:a16="http://schemas.microsoft.com/office/drawing/2014/main" id="{992CAB01-BBC1-B1BD-76E4-A5C655D7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597" y="2506498"/>
            <a:ext cx="1677542" cy="1677542"/>
          </a:xfrm>
          <a:prstGeom prst="rect">
            <a:avLst/>
          </a:prstGeom>
          <a:solidFill>
            <a:schemeClr val="accent1">
              <a:alpha val="5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67"/>
          </a:p>
        </p:txBody>
      </p:sp>
      <p:grpSp>
        <p:nvGrpSpPr>
          <p:cNvPr id="363564" name="Group 44">
            <a:extLst>
              <a:ext uri="{FF2B5EF4-FFF2-40B4-BE49-F238E27FC236}">
                <a16:creationId xmlns:a16="http://schemas.microsoft.com/office/drawing/2014/main" id="{43E7BFD1-135A-ECC6-5A1F-F68D005EAAC2}"/>
              </a:ext>
            </a:extLst>
          </p:cNvPr>
          <p:cNvGrpSpPr>
            <a:grpSpLocks/>
          </p:cNvGrpSpPr>
          <p:nvPr/>
        </p:nvGrpSpPr>
        <p:grpSpPr bwMode="auto">
          <a:xfrm>
            <a:off x="5240104" y="2003236"/>
            <a:ext cx="2463890" cy="2684067"/>
            <a:chOff x="3846" y="1709"/>
            <a:chExt cx="2114" cy="2304"/>
          </a:xfrm>
        </p:grpSpPr>
        <p:grpSp>
          <p:nvGrpSpPr>
            <p:cNvPr id="15368" name="Group 45">
              <a:extLst>
                <a:ext uri="{FF2B5EF4-FFF2-40B4-BE49-F238E27FC236}">
                  <a16:creationId xmlns:a16="http://schemas.microsoft.com/office/drawing/2014/main" id="{034D4CEA-87D4-42B0-D640-A8C4FB48C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141"/>
              <a:ext cx="1441" cy="1440"/>
              <a:chOff x="4278" y="2141"/>
              <a:chExt cx="1441" cy="1440"/>
            </a:xfrm>
          </p:grpSpPr>
          <p:sp>
            <p:nvSpPr>
              <p:cNvPr id="15381" name="Line 46">
                <a:extLst>
                  <a:ext uri="{FF2B5EF4-FFF2-40B4-BE49-F238E27FC236}">
                    <a16:creationId xmlns:a16="http://schemas.microsoft.com/office/drawing/2014/main" id="{81FA1D40-C4E7-28C1-6FAE-1829A8E82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2" name="Line 47">
                <a:extLst>
                  <a:ext uri="{FF2B5EF4-FFF2-40B4-BE49-F238E27FC236}">
                    <a16:creationId xmlns:a16="http://schemas.microsoft.com/office/drawing/2014/main" id="{45C1097B-53B5-8561-1F6C-69751DF83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6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3" name="Line 48">
                <a:extLst>
                  <a:ext uri="{FF2B5EF4-FFF2-40B4-BE49-F238E27FC236}">
                    <a16:creationId xmlns:a16="http://schemas.microsoft.com/office/drawing/2014/main" id="{EC8BCEFD-2E40-BBAB-F55F-853AE3739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4" name="Line 49">
                <a:extLst>
                  <a:ext uri="{FF2B5EF4-FFF2-40B4-BE49-F238E27FC236}">
                    <a16:creationId xmlns:a16="http://schemas.microsoft.com/office/drawing/2014/main" id="{EB60BCE4-A8D8-A129-D9C9-62B9B34F7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0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5" name="Line 50">
                <a:extLst>
                  <a:ext uri="{FF2B5EF4-FFF2-40B4-BE49-F238E27FC236}">
                    <a16:creationId xmlns:a16="http://schemas.microsoft.com/office/drawing/2014/main" id="{A06E207F-9F89-1533-B9A2-2B8654265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6" name="Line 51">
                <a:extLst>
                  <a:ext uri="{FF2B5EF4-FFF2-40B4-BE49-F238E27FC236}">
                    <a16:creationId xmlns:a16="http://schemas.microsoft.com/office/drawing/2014/main" id="{99882D11-347C-E519-A3E7-BFBA12376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2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7" name="Line 52">
                <a:extLst>
                  <a:ext uri="{FF2B5EF4-FFF2-40B4-BE49-F238E27FC236}">
                    <a16:creationId xmlns:a16="http://schemas.microsoft.com/office/drawing/2014/main" id="{05D1D0F9-CAC1-70CC-F9D2-AEE86B1A7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42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8" name="Line 53">
                <a:extLst>
                  <a:ext uri="{FF2B5EF4-FFF2-40B4-BE49-F238E27FC236}">
                    <a16:creationId xmlns:a16="http://schemas.microsoft.com/office/drawing/2014/main" id="{42604D90-DC70-5E57-25DF-4596430C9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86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9" name="Line 54">
                <a:extLst>
                  <a:ext uri="{FF2B5EF4-FFF2-40B4-BE49-F238E27FC236}">
                    <a16:creationId xmlns:a16="http://schemas.microsoft.com/office/drawing/2014/main" id="{C4ABB202-0BAF-14B7-8FF4-55B23B9DA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573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90" name="Line 55">
                <a:extLst>
                  <a:ext uri="{FF2B5EF4-FFF2-40B4-BE49-F238E27FC236}">
                    <a16:creationId xmlns:a16="http://schemas.microsoft.com/office/drawing/2014/main" id="{869CAD7D-464C-49E3-E6C4-E5CBA3B07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709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91" name="Line 56">
                <a:extLst>
                  <a:ext uri="{FF2B5EF4-FFF2-40B4-BE49-F238E27FC236}">
                    <a16:creationId xmlns:a16="http://schemas.microsoft.com/office/drawing/2014/main" id="{45F71223-3D49-C455-1069-5C3A598FE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285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92" name="Line 57">
                <a:extLst>
                  <a:ext uri="{FF2B5EF4-FFF2-40B4-BE49-F238E27FC236}">
                    <a16:creationId xmlns:a16="http://schemas.microsoft.com/office/drawing/2014/main" id="{0C056F0D-27F5-530C-557C-F7472B547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997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93" name="Rectangle 58">
                <a:extLst>
                  <a:ext uri="{FF2B5EF4-FFF2-40B4-BE49-F238E27FC236}">
                    <a16:creationId xmlns:a16="http://schemas.microsoft.com/office/drawing/2014/main" id="{29540F94-30E1-54A1-BDA1-C67D7C96C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" y="2141"/>
                <a:ext cx="1440" cy="1440"/>
              </a:xfrm>
              <a:prstGeom prst="rect">
                <a:avLst/>
              </a:prstGeom>
              <a:solidFill>
                <a:schemeClr val="accent1">
                  <a:alpha val="5098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 sz="1467"/>
              </a:p>
            </p:txBody>
          </p:sp>
        </p:grpSp>
        <p:grpSp>
          <p:nvGrpSpPr>
            <p:cNvPr id="15369" name="Group 59">
              <a:extLst>
                <a:ext uri="{FF2B5EF4-FFF2-40B4-BE49-F238E27FC236}">
                  <a16:creationId xmlns:a16="http://schemas.microsoft.com/office/drawing/2014/main" id="{99616D2B-14F4-4B72-77F6-A5566545E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6" y="1709"/>
              <a:ext cx="1152" cy="2304"/>
              <a:chOff x="3846" y="1709"/>
              <a:chExt cx="1152" cy="2304"/>
            </a:xfrm>
          </p:grpSpPr>
          <p:sp>
            <p:nvSpPr>
              <p:cNvPr id="15376" name="Line 60">
                <a:extLst>
                  <a:ext uri="{FF2B5EF4-FFF2-40B4-BE49-F238E27FC236}">
                    <a16:creationId xmlns:a16="http://schemas.microsoft.com/office/drawing/2014/main" id="{8F577628-C7AD-194E-5F1D-BA710FDD3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" y="3581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7" name="Line 61">
                <a:extLst>
                  <a:ext uri="{FF2B5EF4-FFF2-40B4-BE49-F238E27FC236}">
                    <a16:creationId xmlns:a16="http://schemas.microsoft.com/office/drawing/2014/main" id="{C6BC0979-D696-DED5-B08A-2566E948D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" y="1709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8" name="Line 62">
                <a:extLst>
                  <a:ext uri="{FF2B5EF4-FFF2-40B4-BE49-F238E27FC236}">
                    <a16:creationId xmlns:a16="http://schemas.microsoft.com/office/drawing/2014/main" id="{A9CC8687-B5B5-3759-7FC5-4DAFDA8B7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22" y="1133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9" name="Line 63">
                <a:extLst>
                  <a:ext uri="{FF2B5EF4-FFF2-40B4-BE49-F238E27FC236}">
                    <a16:creationId xmlns:a16="http://schemas.microsoft.com/office/drawing/2014/main" id="{F9DEA17A-D298-FC7A-0BE4-CE8FD96C0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22" y="3437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80" name="Line 64">
                <a:extLst>
                  <a:ext uri="{FF2B5EF4-FFF2-40B4-BE49-F238E27FC236}">
                    <a16:creationId xmlns:a16="http://schemas.microsoft.com/office/drawing/2014/main" id="{EC8AAC74-98A7-36B4-AD30-4A31F8302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6" y="1709"/>
                <a:ext cx="0" cy="2304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  <p:grpSp>
          <p:nvGrpSpPr>
            <p:cNvPr id="15370" name="Group 65">
              <a:extLst>
                <a:ext uri="{FF2B5EF4-FFF2-40B4-BE49-F238E27FC236}">
                  <a16:creationId xmlns:a16="http://schemas.microsoft.com/office/drawing/2014/main" id="{7D2AD3DC-B01D-A866-5A9E-EF2353BCA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" y="1949"/>
              <a:ext cx="1922" cy="912"/>
              <a:chOff x="4038" y="1949"/>
              <a:chExt cx="1922" cy="912"/>
            </a:xfrm>
          </p:grpSpPr>
          <p:sp>
            <p:nvSpPr>
              <p:cNvPr id="15371" name="Line 66">
                <a:extLst>
                  <a:ext uri="{FF2B5EF4-FFF2-40B4-BE49-F238E27FC236}">
                    <a16:creationId xmlns:a16="http://schemas.microsoft.com/office/drawing/2014/main" id="{D692B00E-A65A-6A89-8A99-A459FA59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8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2" name="Line 67">
                <a:extLst>
                  <a:ext uri="{FF2B5EF4-FFF2-40B4-BE49-F238E27FC236}">
                    <a16:creationId xmlns:a16="http://schemas.microsoft.com/office/drawing/2014/main" id="{D98C1F71-E5F4-B484-CD94-E6EF361FB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9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3" name="Line 68">
                <a:extLst>
                  <a:ext uri="{FF2B5EF4-FFF2-40B4-BE49-F238E27FC236}">
                    <a16:creationId xmlns:a16="http://schemas.microsoft.com/office/drawing/2014/main" id="{143E9003-BBA6-262B-33AC-79182AF01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50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4" name="Line 69">
                <a:extLst>
                  <a:ext uri="{FF2B5EF4-FFF2-40B4-BE49-F238E27FC236}">
                    <a16:creationId xmlns:a16="http://schemas.microsoft.com/office/drawing/2014/main" id="{D4BBFED5-52C9-4D40-9D51-768EDB404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58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375" name="Line 70">
                <a:extLst>
                  <a:ext uri="{FF2B5EF4-FFF2-40B4-BE49-F238E27FC236}">
                    <a16:creationId xmlns:a16="http://schemas.microsoft.com/office/drawing/2014/main" id="{59D6E310-E535-1AD7-5A61-DC9247DD3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999" y="988"/>
                <a:ext cx="0" cy="192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</p:grpSp>
      <p:sp>
        <p:nvSpPr>
          <p:cNvPr id="363591" name="Text Box 71">
            <a:extLst>
              <a:ext uri="{FF2B5EF4-FFF2-40B4-BE49-F238E27FC236}">
                <a16:creationId xmlns:a16="http://schemas.microsoft.com/office/drawing/2014/main" id="{136785B0-0419-58A8-2A61-2457A36B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213" y="1389302"/>
            <a:ext cx="3745345" cy="6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093" tIns="33546" rIns="67093" bIns="33546">
            <a:spAutoFit/>
          </a:bodyPr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>
                <a:solidFill>
                  <a:srgbClr val="FFFF00"/>
                </a:solidFill>
              </a:rPr>
              <a:t>Supercell +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>
                <a:solidFill>
                  <a:srgbClr val="FFFF00"/>
                </a:solidFill>
              </a:rPr>
              <a:t>Born-von Karman boundary conditions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30E42B-51FC-59DF-D550-F0B07CFC5D1D}"/>
              </a:ext>
            </a:extLst>
          </p:cNvPr>
          <p:cNvSpPr txBox="1"/>
          <p:nvPr/>
        </p:nvSpPr>
        <p:spPr>
          <a:xfrm>
            <a:off x="3777525" y="4792911"/>
            <a:ext cx="4604476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Each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face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of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cube </a:t>
            </a:r>
            <a:r>
              <a:rPr lang="es-ES" sz="1167" b="1" dirty="0" err="1">
                <a:solidFill>
                  <a:srgbClr val="00B0F0"/>
                </a:solidFill>
              </a:rPr>
              <a:t>is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joined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face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opposite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it</a:t>
            </a:r>
            <a:r>
              <a:rPr lang="es-ES" sz="1167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An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electron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coming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“</a:t>
            </a:r>
            <a:r>
              <a:rPr lang="es-ES" sz="1167" b="1" dirty="0" err="1">
                <a:solidFill>
                  <a:srgbClr val="00B0F0"/>
                </a:solidFill>
              </a:rPr>
              <a:t>surface</a:t>
            </a:r>
            <a:r>
              <a:rPr lang="es-ES" sz="1167" b="1" dirty="0">
                <a:solidFill>
                  <a:srgbClr val="00B0F0"/>
                </a:solidFill>
              </a:rPr>
              <a:t>” </a:t>
            </a:r>
            <a:r>
              <a:rPr lang="es-ES" sz="1167" b="1" dirty="0" err="1">
                <a:solidFill>
                  <a:srgbClr val="00B0F0"/>
                </a:solidFill>
              </a:rPr>
              <a:t>is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not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reflected</a:t>
            </a:r>
            <a:r>
              <a:rPr lang="es-ES" sz="1167" b="1" dirty="0">
                <a:solidFill>
                  <a:srgbClr val="00B0F0"/>
                </a:solidFill>
              </a:rPr>
              <a:t> back in.</a:t>
            </a:r>
          </a:p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It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leaves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metal, </a:t>
            </a:r>
            <a:r>
              <a:rPr lang="es-ES" sz="1167" b="1" dirty="0" err="1">
                <a:solidFill>
                  <a:srgbClr val="00B0F0"/>
                </a:solidFill>
              </a:rPr>
              <a:t>simultaneously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reentering</a:t>
            </a:r>
            <a:r>
              <a:rPr lang="es-ES" sz="1167" b="1" dirty="0">
                <a:solidFill>
                  <a:srgbClr val="00B0F0"/>
                </a:solidFill>
              </a:rPr>
              <a:t> at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corresponding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point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opposite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surface</a:t>
            </a:r>
            <a:endParaRPr lang="es-ES" sz="1167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/>
      <p:bldP spid="36359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6757-9111-B79C-3ADA-954911C16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4C7E8F-845D-1DBA-480C-5BEB1C88F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841500"/>
            <a:ext cx="2979208" cy="3079350"/>
          </a:xfrm>
          <a:prstGeom prst="rect">
            <a:avLst/>
          </a:prstGeom>
        </p:spPr>
      </p:pic>
      <p:grpSp>
        <p:nvGrpSpPr>
          <p:cNvPr id="4" name="Group 44">
            <a:extLst>
              <a:ext uri="{FF2B5EF4-FFF2-40B4-BE49-F238E27FC236}">
                <a16:creationId xmlns:a16="http://schemas.microsoft.com/office/drawing/2014/main" id="{F0B720D2-E61E-96A4-0702-FCD10374957D}"/>
              </a:ext>
            </a:extLst>
          </p:cNvPr>
          <p:cNvGrpSpPr>
            <a:grpSpLocks/>
          </p:cNvGrpSpPr>
          <p:nvPr/>
        </p:nvGrpSpPr>
        <p:grpSpPr bwMode="auto">
          <a:xfrm>
            <a:off x="5240104" y="2003236"/>
            <a:ext cx="2463890" cy="2684067"/>
            <a:chOff x="3846" y="1709"/>
            <a:chExt cx="2114" cy="2304"/>
          </a:xfrm>
        </p:grpSpPr>
        <p:grpSp>
          <p:nvGrpSpPr>
            <p:cNvPr id="5" name="Group 45">
              <a:extLst>
                <a:ext uri="{FF2B5EF4-FFF2-40B4-BE49-F238E27FC236}">
                  <a16:creationId xmlns:a16="http://schemas.microsoft.com/office/drawing/2014/main" id="{2360EF88-B4CC-5D73-9DC9-432C8E0C6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141"/>
              <a:ext cx="1441" cy="1440"/>
              <a:chOff x="4278" y="2141"/>
              <a:chExt cx="1441" cy="1440"/>
            </a:xfrm>
          </p:grpSpPr>
          <p:sp>
            <p:nvSpPr>
              <p:cNvPr id="18" name="Line 46">
                <a:extLst>
                  <a:ext uri="{FF2B5EF4-FFF2-40B4-BE49-F238E27FC236}">
                    <a16:creationId xmlns:a16="http://schemas.microsoft.com/office/drawing/2014/main" id="{B00E75F8-D573-BCF0-1700-C032E8440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9" name="Line 47">
                <a:extLst>
                  <a:ext uri="{FF2B5EF4-FFF2-40B4-BE49-F238E27FC236}">
                    <a16:creationId xmlns:a16="http://schemas.microsoft.com/office/drawing/2014/main" id="{29BDF988-7451-A6CB-8EAF-2A4AACD0F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6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0" name="Line 48">
                <a:extLst>
                  <a:ext uri="{FF2B5EF4-FFF2-40B4-BE49-F238E27FC236}">
                    <a16:creationId xmlns:a16="http://schemas.microsoft.com/office/drawing/2014/main" id="{0D4620EE-9D6C-CD2A-B99B-0109D4DE6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1" name="Line 49">
                <a:extLst>
                  <a:ext uri="{FF2B5EF4-FFF2-40B4-BE49-F238E27FC236}">
                    <a16:creationId xmlns:a16="http://schemas.microsoft.com/office/drawing/2014/main" id="{A4618F29-324E-AD21-0652-D10F0356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0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2" name="Line 50">
                <a:extLst>
                  <a:ext uri="{FF2B5EF4-FFF2-40B4-BE49-F238E27FC236}">
                    <a16:creationId xmlns:a16="http://schemas.microsoft.com/office/drawing/2014/main" id="{26572CC2-5314-7B66-CA9B-41F2F7DA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3" name="Line 51">
                <a:extLst>
                  <a:ext uri="{FF2B5EF4-FFF2-40B4-BE49-F238E27FC236}">
                    <a16:creationId xmlns:a16="http://schemas.microsoft.com/office/drawing/2014/main" id="{18A09AFF-6029-70CC-01CA-7AA5384CD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2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4" name="Line 52">
                <a:extLst>
                  <a:ext uri="{FF2B5EF4-FFF2-40B4-BE49-F238E27FC236}">
                    <a16:creationId xmlns:a16="http://schemas.microsoft.com/office/drawing/2014/main" id="{784FB591-35F1-34E2-F031-542F79E70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42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5" name="Line 53">
                <a:extLst>
                  <a:ext uri="{FF2B5EF4-FFF2-40B4-BE49-F238E27FC236}">
                    <a16:creationId xmlns:a16="http://schemas.microsoft.com/office/drawing/2014/main" id="{21A2B7F5-A67A-99BB-4AE3-2C8FEBA9F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86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6" name="Line 54">
                <a:extLst>
                  <a:ext uri="{FF2B5EF4-FFF2-40B4-BE49-F238E27FC236}">
                    <a16:creationId xmlns:a16="http://schemas.microsoft.com/office/drawing/2014/main" id="{DA0266F2-5101-79B4-9A5A-D4E4C8530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573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7" name="Line 55">
                <a:extLst>
                  <a:ext uri="{FF2B5EF4-FFF2-40B4-BE49-F238E27FC236}">
                    <a16:creationId xmlns:a16="http://schemas.microsoft.com/office/drawing/2014/main" id="{6D4C9881-A736-3B03-E0FF-6CDA9296E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709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8" name="Line 56">
                <a:extLst>
                  <a:ext uri="{FF2B5EF4-FFF2-40B4-BE49-F238E27FC236}">
                    <a16:creationId xmlns:a16="http://schemas.microsoft.com/office/drawing/2014/main" id="{B75DA3E1-8524-2C83-7915-878F28860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2285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29" name="Line 57">
                <a:extLst>
                  <a:ext uri="{FF2B5EF4-FFF2-40B4-BE49-F238E27FC236}">
                    <a16:creationId xmlns:a16="http://schemas.microsoft.com/office/drawing/2014/main" id="{F0E2B296-E999-679B-D075-C0FED4970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98" y="1997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30" name="Rectangle 58">
                <a:extLst>
                  <a:ext uri="{FF2B5EF4-FFF2-40B4-BE49-F238E27FC236}">
                    <a16:creationId xmlns:a16="http://schemas.microsoft.com/office/drawing/2014/main" id="{E9C2D436-1A05-166D-F5C9-9BF81D2F6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" y="2141"/>
                <a:ext cx="1440" cy="1440"/>
              </a:xfrm>
              <a:prstGeom prst="rect">
                <a:avLst/>
              </a:prstGeom>
              <a:solidFill>
                <a:schemeClr val="accent1">
                  <a:alpha val="5098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 sz="1467"/>
              </a:p>
            </p:txBody>
          </p:sp>
        </p:grpSp>
        <p:grpSp>
          <p:nvGrpSpPr>
            <p:cNvPr id="6" name="Group 59">
              <a:extLst>
                <a:ext uri="{FF2B5EF4-FFF2-40B4-BE49-F238E27FC236}">
                  <a16:creationId xmlns:a16="http://schemas.microsoft.com/office/drawing/2014/main" id="{94050F72-A476-A8B7-9559-C33E30E03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6" y="1709"/>
              <a:ext cx="1152" cy="2304"/>
              <a:chOff x="3846" y="1709"/>
              <a:chExt cx="1152" cy="2304"/>
            </a:xfrm>
          </p:grpSpPr>
          <p:sp>
            <p:nvSpPr>
              <p:cNvPr id="13" name="Line 60">
                <a:extLst>
                  <a:ext uri="{FF2B5EF4-FFF2-40B4-BE49-F238E27FC236}">
                    <a16:creationId xmlns:a16="http://schemas.microsoft.com/office/drawing/2014/main" id="{8F4F2DB4-54B0-4911-2893-1AE1BA3E0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" y="3581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4" name="Line 61">
                <a:extLst>
                  <a:ext uri="{FF2B5EF4-FFF2-40B4-BE49-F238E27FC236}">
                    <a16:creationId xmlns:a16="http://schemas.microsoft.com/office/drawing/2014/main" id="{31E7D41B-53DB-A074-B069-ED00DA03B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" y="1709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5" name="Line 62">
                <a:extLst>
                  <a:ext uri="{FF2B5EF4-FFF2-40B4-BE49-F238E27FC236}">
                    <a16:creationId xmlns:a16="http://schemas.microsoft.com/office/drawing/2014/main" id="{6C07DE37-3F79-A16E-E282-32836F082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22" y="1133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6" name="Line 63">
                <a:extLst>
                  <a:ext uri="{FF2B5EF4-FFF2-40B4-BE49-F238E27FC236}">
                    <a16:creationId xmlns:a16="http://schemas.microsoft.com/office/drawing/2014/main" id="{796936FB-DB39-0F82-CF74-3FE9DA1BC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22" y="3437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7" name="Line 64">
                <a:extLst>
                  <a:ext uri="{FF2B5EF4-FFF2-40B4-BE49-F238E27FC236}">
                    <a16:creationId xmlns:a16="http://schemas.microsoft.com/office/drawing/2014/main" id="{4EF77EDB-C991-AF4C-ED74-381746F28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6" y="1709"/>
                <a:ext cx="0" cy="2304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06F7B239-6ABB-CCC3-2572-B356D30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" y="1949"/>
              <a:ext cx="1922" cy="912"/>
              <a:chOff x="4038" y="1949"/>
              <a:chExt cx="1922" cy="912"/>
            </a:xfrm>
          </p:grpSpPr>
          <p:sp>
            <p:nvSpPr>
              <p:cNvPr id="8" name="Line 66">
                <a:extLst>
                  <a:ext uri="{FF2B5EF4-FFF2-40B4-BE49-F238E27FC236}">
                    <a16:creationId xmlns:a16="http://schemas.microsoft.com/office/drawing/2014/main" id="{E449F708-91BD-0F3E-1DBF-7E035EA7D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8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9" name="Line 67">
                <a:extLst>
                  <a:ext uri="{FF2B5EF4-FFF2-40B4-BE49-F238E27FC236}">
                    <a16:creationId xmlns:a16="http://schemas.microsoft.com/office/drawing/2014/main" id="{E417A130-73DB-1FB5-21AE-28C6DB972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9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0" name="Line 68">
                <a:extLst>
                  <a:ext uri="{FF2B5EF4-FFF2-40B4-BE49-F238E27FC236}">
                    <a16:creationId xmlns:a16="http://schemas.microsoft.com/office/drawing/2014/main" id="{063D6081-DFAB-2500-613E-09DDA81F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50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1" name="Line 69">
                <a:extLst>
                  <a:ext uri="{FF2B5EF4-FFF2-40B4-BE49-F238E27FC236}">
                    <a16:creationId xmlns:a16="http://schemas.microsoft.com/office/drawing/2014/main" id="{94AD8961-7624-84C5-1BE5-6A07C2242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58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12" name="Line 70">
                <a:extLst>
                  <a:ext uri="{FF2B5EF4-FFF2-40B4-BE49-F238E27FC236}">
                    <a16:creationId xmlns:a16="http://schemas.microsoft.com/office/drawing/2014/main" id="{96A32067-7559-E003-B014-5B66CA34C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999" y="988"/>
                <a:ext cx="0" cy="192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</p:grpSp>
      <p:sp>
        <p:nvSpPr>
          <p:cNvPr id="31" name="Text Box 71">
            <a:extLst>
              <a:ext uri="{FF2B5EF4-FFF2-40B4-BE49-F238E27FC236}">
                <a16:creationId xmlns:a16="http://schemas.microsoft.com/office/drawing/2014/main" id="{A88A8F56-AF72-41BD-E816-75816C32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213" y="1389302"/>
            <a:ext cx="3745345" cy="6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093" tIns="33546" rIns="67093" bIns="33546">
            <a:spAutoFit/>
          </a:bodyPr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>
                <a:solidFill>
                  <a:srgbClr val="FFFF00"/>
                </a:solidFill>
              </a:rPr>
              <a:t>Supercell +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467">
                <a:solidFill>
                  <a:srgbClr val="FFFF00"/>
                </a:solidFill>
              </a:rPr>
              <a:t>Born-von Karman boundary conditions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C50388-D601-28CC-DA78-E9BD3E152373}"/>
              </a:ext>
            </a:extLst>
          </p:cNvPr>
          <p:cNvSpPr txBox="1"/>
          <p:nvPr/>
        </p:nvSpPr>
        <p:spPr>
          <a:xfrm>
            <a:off x="3777525" y="4792911"/>
            <a:ext cx="4604476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Each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face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of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cube </a:t>
            </a:r>
            <a:r>
              <a:rPr lang="es-ES" sz="1167" b="1" dirty="0" err="1">
                <a:solidFill>
                  <a:srgbClr val="00B0F0"/>
                </a:solidFill>
              </a:rPr>
              <a:t>is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joined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face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opposite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it</a:t>
            </a:r>
            <a:r>
              <a:rPr lang="es-ES" sz="1167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An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electron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coming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to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“</a:t>
            </a:r>
            <a:r>
              <a:rPr lang="es-ES" sz="1167" b="1" dirty="0" err="1">
                <a:solidFill>
                  <a:srgbClr val="00B0F0"/>
                </a:solidFill>
              </a:rPr>
              <a:t>surface</a:t>
            </a:r>
            <a:r>
              <a:rPr lang="es-ES" sz="1167" b="1" dirty="0">
                <a:solidFill>
                  <a:srgbClr val="00B0F0"/>
                </a:solidFill>
              </a:rPr>
              <a:t>” </a:t>
            </a:r>
            <a:r>
              <a:rPr lang="es-ES" sz="1167" b="1" dirty="0" err="1">
                <a:solidFill>
                  <a:srgbClr val="00B0F0"/>
                </a:solidFill>
              </a:rPr>
              <a:t>is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not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reflected</a:t>
            </a:r>
            <a:r>
              <a:rPr lang="es-ES" sz="1167" b="1" dirty="0">
                <a:solidFill>
                  <a:srgbClr val="00B0F0"/>
                </a:solidFill>
              </a:rPr>
              <a:t> back in.</a:t>
            </a:r>
          </a:p>
          <a:p>
            <a:pPr algn="ctr"/>
            <a:r>
              <a:rPr lang="es-ES" sz="1167" b="1" dirty="0" err="1">
                <a:solidFill>
                  <a:srgbClr val="00B0F0"/>
                </a:solidFill>
              </a:rPr>
              <a:t>It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leaves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metal, </a:t>
            </a:r>
            <a:r>
              <a:rPr lang="es-ES" sz="1167" b="1" dirty="0" err="1">
                <a:solidFill>
                  <a:srgbClr val="00B0F0"/>
                </a:solidFill>
              </a:rPr>
              <a:t>simultaneously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reentering</a:t>
            </a:r>
            <a:r>
              <a:rPr lang="es-ES" sz="1167" b="1" dirty="0">
                <a:solidFill>
                  <a:srgbClr val="00B0F0"/>
                </a:solidFill>
              </a:rPr>
              <a:t> at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corresponding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point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on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the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opposite</a:t>
            </a:r>
            <a:r>
              <a:rPr lang="es-ES" sz="1167" b="1" dirty="0">
                <a:solidFill>
                  <a:srgbClr val="00B0F0"/>
                </a:solidFill>
              </a:rPr>
              <a:t> </a:t>
            </a:r>
            <a:r>
              <a:rPr lang="es-ES" sz="1167" b="1" dirty="0" err="1">
                <a:solidFill>
                  <a:srgbClr val="00B0F0"/>
                </a:solidFill>
              </a:rPr>
              <a:t>surface</a:t>
            </a:r>
            <a:endParaRPr lang="es-ES" sz="1167" b="1" dirty="0">
              <a:solidFill>
                <a:srgbClr val="00B0F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22CFC8E-9F96-DD19-416D-2B07C9A33CB4}"/>
              </a:ext>
            </a:extLst>
          </p:cNvPr>
          <p:cNvSpPr txBox="1"/>
          <p:nvPr/>
        </p:nvSpPr>
        <p:spPr>
          <a:xfrm>
            <a:off x="1143000" y="1333500"/>
            <a:ext cx="2794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Like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playing</a:t>
            </a:r>
            <a:r>
              <a:rPr lang="es-ES" sz="1333" b="1" dirty="0">
                <a:solidFill>
                  <a:schemeClr val="bg1"/>
                </a:solidFill>
              </a:rPr>
              <a:t> “origami”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D1DAB4-210B-FB58-3830-029FD9F3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67800" cy="6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90" tIns="36946" rIns="73890" bIns="36946" anchor="ctr"/>
          <a:lstStyle>
            <a:lvl1pPr defTabSz="1008063">
              <a:spcBef>
                <a:spcPct val="20000"/>
              </a:spcBef>
              <a:buChar char="•"/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249238" defTabSz="1008063">
              <a:spcBef>
                <a:spcPct val="20000"/>
              </a:spcBef>
              <a:buChar char="•"/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0538" indent="-249238" defTabSz="1008063">
              <a:spcBef>
                <a:spcPct val="20000"/>
              </a:spcBef>
              <a:buChar char="–"/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3775" indent="-247650" defTabSz="1008063">
              <a:spcBef>
                <a:spcPct val="20000"/>
              </a:spcBef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09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781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353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2575" indent="-24765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FFFF00"/>
                </a:solidFill>
              </a:rPr>
              <a:t>Periodic (Born-von Karman)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39531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D6B503EC-1D12-8032-83E9-21820F92CD07}"/>
              </a:ext>
            </a:extLst>
          </p:cNvPr>
          <p:cNvSpPr txBox="1"/>
          <p:nvPr/>
        </p:nvSpPr>
        <p:spPr>
          <a:xfrm>
            <a:off x="2937245" y="1905000"/>
            <a:ext cx="32222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rgbClr val="FFFF00"/>
                </a:solidFill>
              </a:rPr>
              <a:t>Solution</a:t>
            </a:r>
            <a:r>
              <a:rPr lang="es-ES" sz="1333" b="1" dirty="0">
                <a:solidFill>
                  <a:srgbClr val="FFFF00"/>
                </a:solidFill>
              </a:rPr>
              <a:t>: travelling plane </a:t>
            </a:r>
            <a:r>
              <a:rPr lang="es-ES" sz="1333" b="1" dirty="0" err="1">
                <a:solidFill>
                  <a:srgbClr val="FFFF00"/>
                </a:solidFill>
              </a:rPr>
              <a:t>waves</a:t>
            </a:r>
            <a:endParaRPr lang="es-ES" sz="1333" b="1" dirty="0">
              <a:solidFill>
                <a:srgbClr val="FFFF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24E4A1-A46C-BD98-3BF6-811CFC3C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48" y="2358471"/>
            <a:ext cx="2569104" cy="748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29A4E6B-F57B-9E30-CC26-ACC86F213B36}"/>
              </a:ext>
            </a:extLst>
          </p:cNvPr>
          <p:cNvSpPr txBox="1"/>
          <p:nvPr/>
        </p:nvSpPr>
        <p:spPr>
          <a:xfrm>
            <a:off x="1174750" y="3170138"/>
            <a:ext cx="679450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These</a:t>
            </a:r>
            <a:r>
              <a:rPr lang="es-ES" sz="1333" b="1" dirty="0">
                <a:solidFill>
                  <a:schemeClr val="bg1"/>
                </a:solidFill>
              </a:rPr>
              <a:t> travelling </a:t>
            </a:r>
            <a:r>
              <a:rPr lang="es-ES" sz="1333" b="1" dirty="0" err="1">
                <a:solidFill>
                  <a:schemeClr val="bg1"/>
                </a:solidFill>
              </a:rPr>
              <a:t>waves</a:t>
            </a:r>
            <a:r>
              <a:rPr lang="es-ES" sz="1333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s-ES" sz="1333" b="1" dirty="0">
                <a:solidFill>
                  <a:schemeClr val="bg1"/>
                </a:solidFill>
              </a:rPr>
              <a:t>in </a:t>
            </a:r>
            <a:r>
              <a:rPr lang="es-ES" sz="1333" b="1" dirty="0" err="1">
                <a:solidFill>
                  <a:schemeClr val="bg1"/>
                </a:solidFill>
              </a:rPr>
              <a:t>contrast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with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stationary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waves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of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infinite </a:t>
            </a:r>
            <a:r>
              <a:rPr lang="es-ES" sz="1333" b="1" dirty="0" err="1">
                <a:solidFill>
                  <a:schemeClr val="bg1"/>
                </a:solidFill>
              </a:rPr>
              <a:t>well</a:t>
            </a:r>
            <a:r>
              <a:rPr lang="es-ES" sz="1333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represent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better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trasport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of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electronic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charge</a:t>
            </a:r>
            <a:endParaRPr lang="es-ES" sz="1333" b="1" dirty="0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A4E56B8-4A48-5987-00EF-276AD70E3A35}"/>
              </a:ext>
            </a:extLst>
          </p:cNvPr>
          <p:cNvGrpSpPr/>
          <p:nvPr/>
        </p:nvGrpSpPr>
        <p:grpSpPr>
          <a:xfrm>
            <a:off x="1143000" y="4178701"/>
            <a:ext cx="6794500" cy="297454"/>
            <a:chOff x="457200" y="4867870"/>
            <a:chExt cx="8153400" cy="356944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1E44BF-9F56-5096-363E-34C37F954D47}"/>
                </a:ext>
              </a:extLst>
            </p:cNvPr>
            <p:cNvSpPr txBox="1"/>
            <p:nvPr/>
          </p:nvSpPr>
          <p:spPr>
            <a:xfrm>
              <a:off x="457200" y="4867870"/>
              <a:ext cx="8153400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chemeClr val="bg1"/>
                  </a:solidFill>
                </a:rPr>
                <a:t>They</a:t>
              </a:r>
              <a:r>
                <a:rPr lang="es-ES" sz="1333" b="1" dirty="0">
                  <a:solidFill>
                    <a:schemeClr val="bg1"/>
                  </a:solidFill>
                </a:rPr>
                <a:t> look </a:t>
              </a:r>
              <a:r>
                <a:rPr lang="es-ES" sz="1333" b="1" dirty="0" err="1">
                  <a:solidFill>
                    <a:schemeClr val="bg1"/>
                  </a:solidFill>
                </a:rPr>
                <a:t>like</a:t>
              </a:r>
              <a:r>
                <a:rPr lang="es-ES" sz="1333" b="1" dirty="0">
                  <a:solidFill>
                    <a:schemeClr val="bg1"/>
                  </a:solidFill>
                </a:rPr>
                <a:t> plane </a:t>
              </a:r>
              <a:r>
                <a:rPr lang="es-ES" sz="1333" b="1" dirty="0" err="1">
                  <a:solidFill>
                    <a:schemeClr val="bg1"/>
                  </a:solidFill>
                </a:rPr>
                <a:t>waves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with</a:t>
              </a:r>
              <a:r>
                <a:rPr lang="es-ES" sz="1333" b="1" dirty="0">
                  <a:solidFill>
                    <a:schemeClr val="bg1"/>
                  </a:solidFill>
                </a:rPr>
                <a:t> wave vector 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26395EA-190B-49C3-6D16-B379E066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780" y="4929600"/>
              <a:ext cx="135220" cy="252000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8564CCA-F103-2D25-6D9B-190F5EE6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57964"/>
            <a:ext cx="3521855" cy="11625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EE2249-230E-11C4-1665-4AE4F8335D8E}"/>
              </a:ext>
            </a:extLst>
          </p:cNvPr>
          <p:cNvSpPr txBox="1"/>
          <p:nvPr/>
        </p:nvSpPr>
        <p:spPr>
          <a:xfrm>
            <a:off x="2159000" y="4879777"/>
            <a:ext cx="2413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 dirty="0" err="1">
                <a:solidFill>
                  <a:schemeClr val="bg1"/>
                </a:solidFill>
              </a:rPr>
              <a:t>Normalization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condition</a:t>
            </a:r>
            <a:endParaRPr lang="es-ES" sz="1333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F43E64-98A9-D276-DABC-728D46C03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15209"/>
            <a:ext cx="2413000" cy="7110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1504F3-0D6E-EAD2-81D2-05ADD86D2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53" y="763348"/>
            <a:ext cx="3267695" cy="630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CBAB44F-D53C-6732-DDCE-B1C32195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"/>
            <a:ext cx="899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What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happens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with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periodic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boundary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conditions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067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D6B503EC-1D12-8032-83E9-21820F92CD07}"/>
              </a:ext>
            </a:extLst>
          </p:cNvPr>
          <p:cNvSpPr txBox="1"/>
          <p:nvPr/>
        </p:nvSpPr>
        <p:spPr>
          <a:xfrm>
            <a:off x="2937245" y="1905000"/>
            <a:ext cx="32222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rgbClr val="FFFF00"/>
                </a:solidFill>
              </a:rPr>
              <a:t>Solution</a:t>
            </a:r>
            <a:r>
              <a:rPr lang="es-ES" sz="1333" b="1" dirty="0">
                <a:solidFill>
                  <a:srgbClr val="FFFF00"/>
                </a:solidFill>
              </a:rPr>
              <a:t>: travelling plane </a:t>
            </a:r>
            <a:r>
              <a:rPr lang="es-ES" sz="1333" b="1" dirty="0" err="1">
                <a:solidFill>
                  <a:srgbClr val="FFFF00"/>
                </a:solidFill>
              </a:rPr>
              <a:t>waves</a:t>
            </a:r>
            <a:endParaRPr lang="es-ES" sz="1333" b="1" dirty="0">
              <a:solidFill>
                <a:srgbClr val="FFFF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24E4A1-A46C-BD98-3BF6-811CFC3C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48" y="2358471"/>
            <a:ext cx="2569104" cy="74816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8DD69F2-1E32-D5A6-DB28-B36A8C94743F}"/>
              </a:ext>
            </a:extLst>
          </p:cNvPr>
          <p:cNvGrpSpPr/>
          <p:nvPr/>
        </p:nvGrpSpPr>
        <p:grpSpPr>
          <a:xfrm>
            <a:off x="1270001" y="4757639"/>
            <a:ext cx="6652574" cy="539596"/>
            <a:chOff x="1066800" y="6059006"/>
            <a:chExt cx="7983089" cy="64751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FFC7E30-7077-75DD-1F52-FFA1472A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6059006"/>
              <a:ext cx="4401689" cy="6475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5E9533D-027B-E4EA-04A0-26B316FE3805}"/>
                </a:ext>
              </a:extLst>
            </p:cNvPr>
            <p:cNvSpPr txBox="1"/>
            <p:nvPr/>
          </p:nvSpPr>
          <p:spPr>
            <a:xfrm>
              <a:off x="1066800" y="6248400"/>
              <a:ext cx="3657600" cy="35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rgbClr val="FFFF00"/>
                  </a:solidFill>
                </a:rPr>
                <a:t>The</a:t>
              </a:r>
              <a:r>
                <a:rPr lang="es-ES" sz="1333" b="1" dirty="0">
                  <a:solidFill>
                    <a:srgbClr val="FFFF00"/>
                  </a:solidFill>
                </a:rPr>
                <a:t> posible </a:t>
              </a:r>
              <a:r>
                <a:rPr lang="es-ES" sz="1333" b="1" dirty="0" err="1">
                  <a:solidFill>
                    <a:srgbClr val="FFFF00"/>
                  </a:solidFill>
                </a:rPr>
                <a:t>energy</a:t>
              </a:r>
              <a:r>
                <a:rPr lang="es-ES" sz="1333" b="1" dirty="0">
                  <a:solidFill>
                    <a:srgbClr val="FFFF00"/>
                  </a:solidFill>
                </a:rPr>
                <a:t> </a:t>
              </a:r>
              <a:r>
                <a:rPr lang="es-ES" sz="1333" b="1" dirty="0" err="1">
                  <a:solidFill>
                    <a:srgbClr val="FFFF00"/>
                  </a:solidFill>
                </a:rPr>
                <a:t>states</a:t>
              </a:r>
              <a:r>
                <a:rPr lang="es-ES" sz="1333" b="1" dirty="0">
                  <a:solidFill>
                    <a:srgbClr val="FFFF00"/>
                  </a:solidFill>
                </a:rPr>
                <a:t> are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9A4E6B-F57B-9E30-CC26-ACC86F213B36}"/>
              </a:ext>
            </a:extLst>
          </p:cNvPr>
          <p:cNvSpPr txBox="1"/>
          <p:nvPr/>
        </p:nvSpPr>
        <p:spPr>
          <a:xfrm>
            <a:off x="1174750" y="3170138"/>
            <a:ext cx="6794500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These</a:t>
            </a:r>
            <a:r>
              <a:rPr lang="es-ES" sz="1333" b="1" dirty="0">
                <a:solidFill>
                  <a:schemeClr val="bg1"/>
                </a:solidFill>
              </a:rPr>
              <a:t> travelling </a:t>
            </a:r>
            <a:r>
              <a:rPr lang="es-ES" sz="1333" b="1" dirty="0" err="1">
                <a:solidFill>
                  <a:schemeClr val="bg1"/>
                </a:solidFill>
              </a:rPr>
              <a:t>waves</a:t>
            </a:r>
            <a:r>
              <a:rPr lang="es-ES" sz="1333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s-ES" sz="1333" b="1" dirty="0">
                <a:solidFill>
                  <a:schemeClr val="bg1"/>
                </a:solidFill>
              </a:rPr>
              <a:t>in </a:t>
            </a:r>
            <a:r>
              <a:rPr lang="es-ES" sz="1333" b="1" dirty="0" err="1">
                <a:solidFill>
                  <a:schemeClr val="bg1"/>
                </a:solidFill>
              </a:rPr>
              <a:t>contrast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with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stationary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waves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of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infinite </a:t>
            </a:r>
            <a:r>
              <a:rPr lang="es-ES" sz="1333" b="1" dirty="0" err="1">
                <a:solidFill>
                  <a:schemeClr val="bg1"/>
                </a:solidFill>
              </a:rPr>
              <a:t>well</a:t>
            </a:r>
            <a:r>
              <a:rPr lang="es-ES" sz="1333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represent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better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trasport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of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electronic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charge</a:t>
            </a:r>
            <a:endParaRPr lang="es-ES" sz="1333" b="1" dirty="0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A4E56B8-4A48-5987-00EF-276AD70E3A35}"/>
              </a:ext>
            </a:extLst>
          </p:cNvPr>
          <p:cNvGrpSpPr/>
          <p:nvPr/>
        </p:nvGrpSpPr>
        <p:grpSpPr>
          <a:xfrm>
            <a:off x="1143000" y="4171503"/>
            <a:ext cx="6794500" cy="304656"/>
            <a:chOff x="457200" y="4859228"/>
            <a:chExt cx="8153400" cy="365586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1E44BF-9F56-5096-363E-34C37F954D47}"/>
                </a:ext>
              </a:extLst>
            </p:cNvPr>
            <p:cNvSpPr txBox="1"/>
            <p:nvPr/>
          </p:nvSpPr>
          <p:spPr>
            <a:xfrm>
              <a:off x="457200" y="4867870"/>
              <a:ext cx="8153400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chemeClr val="bg1"/>
                  </a:solidFill>
                </a:rPr>
                <a:t>They</a:t>
              </a:r>
              <a:r>
                <a:rPr lang="es-ES" sz="1333" b="1" dirty="0">
                  <a:solidFill>
                    <a:schemeClr val="bg1"/>
                  </a:solidFill>
                </a:rPr>
                <a:t> look </a:t>
              </a:r>
              <a:r>
                <a:rPr lang="es-ES" sz="1333" b="1" dirty="0" err="1">
                  <a:solidFill>
                    <a:schemeClr val="bg1"/>
                  </a:solidFill>
                </a:rPr>
                <a:t>like</a:t>
              </a:r>
              <a:r>
                <a:rPr lang="es-ES" sz="1333" b="1" dirty="0">
                  <a:solidFill>
                    <a:schemeClr val="bg1"/>
                  </a:solidFill>
                </a:rPr>
                <a:t> plane </a:t>
              </a:r>
              <a:r>
                <a:rPr lang="es-ES" sz="1333" b="1" dirty="0" err="1">
                  <a:solidFill>
                    <a:schemeClr val="bg1"/>
                  </a:solidFill>
                </a:rPr>
                <a:t>waves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with</a:t>
              </a:r>
              <a:r>
                <a:rPr lang="es-ES" sz="1333" b="1" dirty="0">
                  <a:solidFill>
                    <a:schemeClr val="bg1"/>
                  </a:solidFill>
                </a:rPr>
                <a:t> wave vector 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26395EA-190B-49C3-6D16-B379E066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6560" y="4859228"/>
              <a:ext cx="135220" cy="25199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836ECFAF-F5F5-7034-8DC4-287FDDE0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"/>
            <a:ext cx="899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What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happens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with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periodic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boundary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conditions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564CCA-F103-2D25-6D9B-190F5EE60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557964"/>
            <a:ext cx="3521855" cy="11625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E0CAAF-95B1-5F48-2B48-DEB9107EB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53" y="764500"/>
            <a:ext cx="3267695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836ECFAF-F5F5-7034-8DC4-287FDDE0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7219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Three</a:t>
            </a:r>
            <a:r>
              <a:rPr lang="es-ES" altLang="es-ES" sz="28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dimensional plane </a:t>
            </a:r>
            <a:r>
              <a:rPr lang="es-ES" altLang="es-ES" sz="2800" b="1" kern="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waves</a:t>
            </a:r>
            <a:endParaRPr lang="es-ES" altLang="es-ES" sz="2800" b="1" kern="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B28708-DD10-4FB2-D881-B75F1220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68" y="1455156"/>
            <a:ext cx="2187103" cy="2413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5AF1F8-D56C-EC49-370A-31A860E4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1" y="1455156"/>
            <a:ext cx="3111500" cy="2439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85E006-34DB-E308-AAD2-EB9404AA95AE}"/>
              </a:ext>
            </a:extLst>
          </p:cNvPr>
          <p:cNvSpPr txBox="1"/>
          <p:nvPr/>
        </p:nvSpPr>
        <p:spPr>
          <a:xfrm>
            <a:off x="1460500" y="4699000"/>
            <a:ext cx="6223000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>
                <a:solidFill>
                  <a:srgbClr val="00B0F0"/>
                </a:solidFill>
              </a:rPr>
              <a:t>A </a:t>
            </a:r>
            <a:r>
              <a:rPr lang="es-ES" sz="1333" b="1" dirty="0" err="1">
                <a:solidFill>
                  <a:srgbClr val="00B0F0"/>
                </a:solidFill>
              </a:rPr>
              <a:t>Student’s</a:t>
            </a:r>
            <a:r>
              <a:rPr lang="es-ES" sz="1333" b="1" dirty="0">
                <a:solidFill>
                  <a:srgbClr val="00B0F0"/>
                </a:solidFill>
              </a:rPr>
              <a:t> Guide </a:t>
            </a:r>
            <a:r>
              <a:rPr lang="es-ES" sz="1333" b="1" dirty="0" err="1">
                <a:solidFill>
                  <a:srgbClr val="00B0F0"/>
                </a:solidFill>
              </a:rPr>
              <a:t>to</a:t>
            </a:r>
            <a:r>
              <a:rPr lang="es-ES" sz="1333" b="1" dirty="0">
                <a:solidFill>
                  <a:srgbClr val="00B0F0"/>
                </a:solidFill>
              </a:rPr>
              <a:t> </a:t>
            </a:r>
            <a:r>
              <a:rPr lang="es-ES" sz="1333" b="1" dirty="0" err="1">
                <a:solidFill>
                  <a:srgbClr val="00B0F0"/>
                </a:solidFill>
              </a:rPr>
              <a:t>the</a:t>
            </a:r>
            <a:r>
              <a:rPr lang="es-ES" sz="1333" b="1" dirty="0">
                <a:solidFill>
                  <a:srgbClr val="00B0F0"/>
                </a:solidFill>
              </a:rPr>
              <a:t> Schrödinger </a:t>
            </a:r>
            <a:r>
              <a:rPr lang="es-ES" sz="1333" b="1" dirty="0" err="1">
                <a:solidFill>
                  <a:srgbClr val="00B0F0"/>
                </a:solidFill>
              </a:rPr>
              <a:t>equation</a:t>
            </a:r>
            <a:endParaRPr lang="es-ES" sz="1333" b="1" dirty="0">
              <a:solidFill>
                <a:srgbClr val="00B0F0"/>
              </a:solidFill>
            </a:endParaRPr>
          </a:p>
          <a:p>
            <a:pPr algn="ctr"/>
            <a:r>
              <a:rPr lang="es-ES" sz="1333" b="1" dirty="0">
                <a:solidFill>
                  <a:srgbClr val="00B0F0"/>
                </a:solidFill>
              </a:rPr>
              <a:t>Daniel A. </a:t>
            </a:r>
            <a:r>
              <a:rPr lang="es-ES" sz="1333" b="1" dirty="0" err="1">
                <a:solidFill>
                  <a:srgbClr val="00B0F0"/>
                </a:solidFill>
              </a:rPr>
              <a:t>Fleisch</a:t>
            </a:r>
            <a:endParaRPr lang="es-ES" sz="1333" b="1" dirty="0">
              <a:solidFill>
                <a:srgbClr val="00B0F0"/>
              </a:solidFill>
            </a:endParaRPr>
          </a:p>
          <a:p>
            <a:pPr algn="ctr"/>
            <a:r>
              <a:rPr lang="es-ES" sz="1333" b="1" dirty="0">
                <a:solidFill>
                  <a:srgbClr val="00B0F0"/>
                </a:solidFill>
              </a:rPr>
              <a:t>Cambridge </a:t>
            </a:r>
            <a:r>
              <a:rPr lang="es-ES" sz="1333" b="1" dirty="0" err="1">
                <a:solidFill>
                  <a:srgbClr val="00B0F0"/>
                </a:solidFill>
              </a:rPr>
              <a:t>University</a:t>
            </a:r>
            <a:r>
              <a:rPr lang="es-ES" sz="1333" b="1" dirty="0">
                <a:solidFill>
                  <a:srgbClr val="00B0F0"/>
                </a:solidFill>
              </a:rPr>
              <a:t> </a:t>
            </a:r>
            <a:r>
              <a:rPr lang="es-ES" sz="1333" b="1" dirty="0" err="1">
                <a:solidFill>
                  <a:srgbClr val="00B0F0"/>
                </a:solidFill>
              </a:rPr>
              <a:t>Press</a:t>
            </a:r>
            <a:r>
              <a:rPr lang="es-ES" sz="1333" b="1" dirty="0">
                <a:solidFill>
                  <a:srgbClr val="00B0F0"/>
                </a:solidFill>
              </a:rPr>
              <a:t>, Cambridge, 2020</a:t>
            </a:r>
          </a:p>
          <a:p>
            <a:pPr algn="ctr"/>
            <a:r>
              <a:rPr lang="es-ES" sz="1333" b="1" dirty="0">
                <a:solidFill>
                  <a:srgbClr val="00B0F0"/>
                </a:solidFill>
              </a:rPr>
              <a:t>ISBN:978-1-108-81978-7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0AC9363-C23D-374D-D2EB-386116F5360D}"/>
              </a:ext>
            </a:extLst>
          </p:cNvPr>
          <p:cNvGrpSpPr/>
          <p:nvPr/>
        </p:nvGrpSpPr>
        <p:grpSpPr>
          <a:xfrm>
            <a:off x="1270000" y="713808"/>
            <a:ext cx="6560840" cy="520159"/>
            <a:chOff x="1042493" y="5257800"/>
            <a:chExt cx="7873008" cy="624190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C0C280F-BE39-0C60-7249-A68C87F7DAA9}"/>
                </a:ext>
              </a:extLst>
            </p:cNvPr>
            <p:cNvSpPr txBox="1"/>
            <p:nvPr/>
          </p:nvSpPr>
          <p:spPr>
            <a:xfrm>
              <a:off x="1042493" y="5278903"/>
              <a:ext cx="7873008" cy="60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plane wave             </a:t>
              </a:r>
              <a:r>
                <a:rPr lang="es-ES" sz="1333" b="1" dirty="0" err="1">
                  <a:solidFill>
                    <a:schemeClr val="bg1"/>
                  </a:solidFill>
                </a:rPr>
                <a:t>will</a:t>
              </a:r>
              <a:r>
                <a:rPr lang="es-ES" sz="1333" b="1" dirty="0">
                  <a:solidFill>
                    <a:schemeClr val="bg1"/>
                  </a:solidFill>
                </a:rPr>
                <a:t> be </a:t>
              </a:r>
              <a:r>
                <a:rPr lang="es-ES" sz="1333" b="1" dirty="0" err="1">
                  <a:solidFill>
                    <a:schemeClr val="bg1"/>
                  </a:solidFill>
                </a:rPr>
                <a:t>constant</a:t>
              </a:r>
              <a:r>
                <a:rPr lang="es-ES" sz="1333" b="1" dirty="0">
                  <a:solidFill>
                    <a:schemeClr val="bg1"/>
                  </a:solidFill>
                </a:rPr>
                <a:t> in </a:t>
              </a:r>
              <a:r>
                <a:rPr lang="es-ES" sz="1333" b="1" dirty="0" err="1">
                  <a:solidFill>
                    <a:schemeClr val="bg1"/>
                  </a:solidFill>
                </a:rPr>
                <a:t>any</a:t>
              </a:r>
              <a:r>
                <a:rPr lang="es-ES" sz="1333" b="1" dirty="0">
                  <a:solidFill>
                    <a:schemeClr val="bg1"/>
                  </a:solidFill>
                </a:rPr>
                <a:t> plane perpendicular </a:t>
              </a:r>
              <a:r>
                <a:rPr lang="es-ES" sz="1333" b="1" dirty="0" err="1">
                  <a:solidFill>
                    <a:schemeClr val="bg1"/>
                  </a:solidFill>
                </a:rPr>
                <a:t>to</a:t>
              </a:r>
              <a:r>
                <a:rPr lang="es-ES" sz="1333" b="1" dirty="0">
                  <a:solidFill>
                    <a:schemeClr val="bg1"/>
                  </a:solidFill>
                </a:rPr>
                <a:t> and </a:t>
              </a:r>
              <a:r>
                <a:rPr lang="es-ES" sz="1333" b="1" dirty="0" err="1">
                  <a:solidFill>
                    <a:schemeClr val="bg1"/>
                  </a:solidFill>
                </a:rPr>
                <a:t>periodic</a:t>
              </a:r>
              <a:r>
                <a:rPr lang="es-ES" sz="1333" b="1" dirty="0">
                  <a:solidFill>
                    <a:schemeClr val="bg1"/>
                  </a:solidFill>
                </a:rPr>
                <a:t> in </a:t>
              </a:r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direction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parallel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to</a:t>
              </a:r>
              <a:r>
                <a:rPr lang="es-ES" sz="1333" b="1" dirty="0">
                  <a:solidFill>
                    <a:schemeClr val="bg1"/>
                  </a:solidFill>
                </a:rPr>
                <a:t>        </a:t>
              </a:r>
              <a:r>
                <a:rPr lang="es-ES" sz="1333" b="1" dirty="0" err="1">
                  <a:solidFill>
                    <a:schemeClr val="bg1"/>
                  </a:solidFill>
                </a:rPr>
                <a:t>with</a:t>
              </a:r>
              <a:r>
                <a:rPr lang="es-ES" sz="1333" b="1" dirty="0">
                  <a:solidFill>
                    <a:schemeClr val="bg1"/>
                  </a:solidFill>
                </a:rPr>
                <a:t> a wave </a:t>
              </a:r>
              <a:r>
                <a:rPr lang="es-ES" sz="1333" b="1" dirty="0" err="1">
                  <a:solidFill>
                    <a:schemeClr val="bg1"/>
                  </a:solidFill>
                </a:rPr>
                <a:t>length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A44BCEA-9E00-FEEA-9559-B00E2B655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9533" y="5609114"/>
              <a:ext cx="179390" cy="25200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E832836-8192-3013-21E0-CAC318720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1053" y="5324022"/>
              <a:ext cx="135220" cy="25200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ABF3088-CD3E-61F1-AFCD-1DD149C27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5257800"/>
              <a:ext cx="540000" cy="3240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EE834AA1-35FD-AAA4-ABB0-948267CF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2633" y="5566550"/>
              <a:ext cx="135220" cy="2520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0648FBF-A5D5-35E9-167A-BD6559903065}"/>
              </a:ext>
            </a:extLst>
          </p:cNvPr>
          <p:cNvSpPr txBox="1"/>
          <p:nvPr/>
        </p:nvSpPr>
        <p:spPr>
          <a:xfrm>
            <a:off x="1582994" y="3873500"/>
            <a:ext cx="597801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module </a:t>
            </a:r>
            <a:r>
              <a:rPr lang="es-ES" sz="1333" b="1" dirty="0" err="1">
                <a:solidFill>
                  <a:schemeClr val="bg1"/>
                </a:solidFill>
              </a:rPr>
              <a:t>of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wave vector </a:t>
            </a:r>
            <a:r>
              <a:rPr lang="es-ES" sz="1333" b="1" dirty="0" err="1">
                <a:solidFill>
                  <a:schemeClr val="bg1"/>
                </a:solidFill>
              </a:rPr>
              <a:t>is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related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with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the</a:t>
            </a:r>
            <a:r>
              <a:rPr lang="es-ES" sz="1333" b="1" dirty="0">
                <a:solidFill>
                  <a:schemeClr val="bg1"/>
                </a:solidFill>
              </a:rPr>
              <a:t> wave </a:t>
            </a:r>
            <a:r>
              <a:rPr lang="es-ES" sz="1333" b="1" dirty="0" err="1">
                <a:solidFill>
                  <a:schemeClr val="bg1"/>
                </a:solidFill>
              </a:rPr>
              <a:t>length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33AD3E-D85C-79F8-00F4-6682E4E8E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52" y="4150668"/>
            <a:ext cx="812694" cy="5386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86F878-8415-6923-3762-2531C18B58E3}"/>
              </a:ext>
            </a:extLst>
          </p:cNvPr>
          <p:cNvSpPr txBox="1"/>
          <p:nvPr/>
        </p:nvSpPr>
        <p:spPr>
          <a:xfrm>
            <a:off x="5555877" y="4281389"/>
            <a:ext cx="2413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 dirty="0">
                <a:solidFill>
                  <a:srgbClr val="FFFF00"/>
                </a:solidFill>
              </a:rPr>
              <a:t>de </a:t>
            </a:r>
            <a:r>
              <a:rPr lang="es-ES" sz="1333" b="1" dirty="0" err="1">
                <a:solidFill>
                  <a:srgbClr val="FFFF00"/>
                </a:solidFill>
              </a:rPr>
              <a:t>Broglie’s</a:t>
            </a:r>
            <a:r>
              <a:rPr lang="es-ES" sz="1333" b="1" dirty="0">
                <a:solidFill>
                  <a:srgbClr val="FFFF00"/>
                </a:solidFill>
              </a:rPr>
              <a:t> wave </a:t>
            </a:r>
            <a:r>
              <a:rPr lang="es-ES" sz="1333" b="1" dirty="0" err="1">
                <a:solidFill>
                  <a:srgbClr val="FFFF00"/>
                </a:solidFill>
              </a:rPr>
              <a:t>length</a:t>
            </a:r>
            <a:endParaRPr lang="es-ES" sz="1333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5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7042E-FC9A-82A0-A5AC-89F5145E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1810CCA9-3CF3-B531-1349-018676469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Outline: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7628AA-AF87-9EE7-E6FD-31DE22B97E8B}"/>
              </a:ext>
            </a:extLst>
          </p:cNvPr>
          <p:cNvSpPr txBox="1"/>
          <p:nvPr/>
        </p:nvSpPr>
        <p:spPr>
          <a:xfrm>
            <a:off x="762000" y="12573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free </a:t>
            </a:r>
            <a:r>
              <a:rPr lang="es-ES" sz="1800" b="1" dirty="0" err="1">
                <a:solidFill>
                  <a:schemeClr val="bg1"/>
                </a:solidFill>
              </a:rPr>
              <a:t>electron</a:t>
            </a:r>
            <a:r>
              <a:rPr lang="es-ES" sz="1800" b="1" dirty="0">
                <a:solidFill>
                  <a:schemeClr val="bg1"/>
                </a:solidFill>
              </a:rPr>
              <a:t> gas (plane </a:t>
            </a:r>
            <a:r>
              <a:rPr lang="es-ES" sz="1800" b="1" dirty="0" err="1">
                <a:solidFill>
                  <a:schemeClr val="bg1"/>
                </a:solidFill>
              </a:rPr>
              <a:t>waves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metals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C3BE7F-C4D9-32C0-6FFE-6854EAC607F3}"/>
              </a:ext>
            </a:extLst>
          </p:cNvPr>
          <p:cNvSpPr txBox="1"/>
          <p:nvPr/>
        </p:nvSpPr>
        <p:spPr>
          <a:xfrm>
            <a:off x="755904" y="2672834"/>
            <a:ext cx="63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FF00"/>
                </a:solidFill>
              </a:rPr>
              <a:t>The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Hydrogen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atom</a:t>
            </a:r>
            <a:r>
              <a:rPr lang="es-ES" sz="1800" b="1" dirty="0">
                <a:solidFill>
                  <a:srgbClr val="FFFF00"/>
                </a:solidFill>
              </a:rPr>
              <a:t> (</a:t>
            </a:r>
            <a:r>
              <a:rPr lang="es-ES" sz="1800" b="1" dirty="0" err="1">
                <a:solidFill>
                  <a:srgbClr val="FFFF00"/>
                </a:solidFill>
              </a:rPr>
              <a:t>atomic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orbitals</a:t>
            </a:r>
            <a:r>
              <a:rPr lang="es-ES" sz="1800" b="1" dirty="0">
                <a:solidFill>
                  <a:srgbClr val="FFFF00"/>
                </a:solidFill>
              </a:rPr>
              <a:t>; </a:t>
            </a:r>
            <a:r>
              <a:rPr lang="es-ES" sz="1800" b="1" dirty="0" err="1">
                <a:solidFill>
                  <a:srgbClr val="FFFF00"/>
                </a:solidFill>
              </a:rPr>
              <a:t>pseudopotentials</a:t>
            </a:r>
            <a:r>
              <a:rPr lang="es-ES" sz="1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F7144-0B34-D39A-D58B-386FE2D03E09}"/>
              </a:ext>
            </a:extLst>
          </p:cNvPr>
          <p:cNvSpPr txBox="1"/>
          <p:nvPr/>
        </p:nvSpPr>
        <p:spPr>
          <a:xfrm>
            <a:off x="762000" y="41968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Quantum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 dirty="0">
                <a:solidFill>
                  <a:schemeClr val="bg1"/>
                </a:solidFill>
              </a:rPr>
              <a:t> in 1D (</a:t>
            </a:r>
            <a:r>
              <a:rPr lang="es-ES" sz="1800" b="1" dirty="0" err="1">
                <a:solidFill>
                  <a:schemeClr val="bg1"/>
                </a:solidFill>
              </a:rPr>
              <a:t>thermal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properties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065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8CCE5-8EFE-2D0B-09EB-D2CB7FD2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C9A70145-B452-4630-544A-445CC999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7086594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The most important reference followed in this lecture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789B0C-6890-A873-B9B7-78202C11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04900"/>
            <a:ext cx="2628900" cy="3924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6F7E15-557A-9165-40CE-21311D94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99" y="5067300"/>
            <a:ext cx="2476501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B2D5718-7655-46B1-96C7-C408A25AF565}"/>
              </a:ext>
            </a:extLst>
          </p:cNvPr>
          <p:cNvSpPr txBox="1"/>
          <p:nvPr/>
        </p:nvSpPr>
        <p:spPr>
          <a:xfrm>
            <a:off x="4191000" y="276293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EXTREMELY RECOMMENDED </a:t>
            </a:r>
            <a:r>
              <a:rPr lang="es-ES" sz="1800" b="1" dirty="0" err="1">
                <a:solidFill>
                  <a:schemeClr val="bg1"/>
                </a:solidFill>
              </a:rPr>
              <a:t>textbook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a new comer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field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53213-1F5A-79AE-109A-03A1D4F7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34403C0B-3CB2-15B9-7E70-569E87618F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723873"/>
          </a:xfrm>
          <a:noFill/>
          <a:ln/>
        </p:spPr>
        <p:txBody>
          <a:bodyPr/>
          <a:lstStyle/>
          <a:p>
            <a:r>
              <a:rPr lang="en-US" sz="2800" dirty="0"/>
              <a:t>Schrödinger equation for the Hydrogen atom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27D2F9-0397-52C4-97A8-F7C7CDBE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1" y="800100"/>
            <a:ext cx="8792137" cy="45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694C-0933-B49B-187C-4BBE8C1AB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478251D0-4DD8-23AD-048F-AD8509F9E5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723873"/>
          </a:xfrm>
          <a:noFill/>
          <a:ln/>
        </p:spPr>
        <p:txBody>
          <a:bodyPr/>
          <a:lstStyle/>
          <a:p>
            <a:r>
              <a:rPr lang="en-US" sz="2800" dirty="0"/>
              <a:t>Schrödinger equation for the Hydrogen atom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95C361-2D18-36C8-93FD-7E523CD9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2" y="1028700"/>
            <a:ext cx="8450516" cy="42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D9A9-5D28-0E9B-29A8-296A5AE24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57007FA0-C7D0-81D3-620C-64BC13688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723873"/>
          </a:xfrm>
          <a:noFill/>
          <a:ln/>
        </p:spPr>
        <p:txBody>
          <a:bodyPr/>
          <a:lstStyle/>
          <a:p>
            <a:r>
              <a:rPr lang="en-US" sz="2800" dirty="0"/>
              <a:t>Schrödinger equation for the Hydrogen atom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8E39A7-9285-967F-6240-5E744491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5" y="876300"/>
            <a:ext cx="7982309" cy="39371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802CE0-D519-F3DD-2C20-4C34E27229F3}"/>
              </a:ext>
            </a:extLst>
          </p:cNvPr>
          <p:cNvSpPr txBox="1"/>
          <p:nvPr/>
        </p:nvSpPr>
        <p:spPr>
          <a:xfrm>
            <a:off x="246361" y="571500"/>
            <a:ext cx="865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Due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symmetry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problem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 err="1">
                <a:solidFill>
                  <a:schemeClr val="bg1"/>
                </a:solidFill>
              </a:rPr>
              <a:t>we</a:t>
            </a:r>
            <a:r>
              <a:rPr lang="es-ES" b="1" dirty="0">
                <a:solidFill>
                  <a:schemeClr val="bg1"/>
                </a:solidFill>
              </a:rPr>
              <a:t> are </a:t>
            </a:r>
            <a:r>
              <a:rPr lang="es-ES" b="1" dirty="0" err="1">
                <a:solidFill>
                  <a:schemeClr val="bg1"/>
                </a:solidFill>
              </a:rPr>
              <a:t>going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use polar </a:t>
            </a:r>
            <a:r>
              <a:rPr lang="es-ES" b="1" dirty="0" err="1">
                <a:solidFill>
                  <a:schemeClr val="bg1"/>
                </a:solidFill>
              </a:rPr>
              <a:t>spherical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coordinates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88C428-A0AD-8C0B-CF4C-8B9AA388B15B}"/>
              </a:ext>
            </a:extLst>
          </p:cNvPr>
          <p:cNvSpPr txBox="1"/>
          <p:nvPr/>
        </p:nvSpPr>
        <p:spPr>
          <a:xfrm>
            <a:off x="246361" y="4876383"/>
            <a:ext cx="865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This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equation</a:t>
            </a:r>
            <a:r>
              <a:rPr lang="es-ES" b="1" dirty="0">
                <a:solidFill>
                  <a:schemeClr val="bg1"/>
                </a:solidFill>
              </a:rPr>
              <a:t> can be </a:t>
            </a:r>
            <a:r>
              <a:rPr lang="es-ES" b="1" dirty="0" err="1">
                <a:solidFill>
                  <a:schemeClr val="bg1"/>
                </a:solidFill>
              </a:rPr>
              <a:t>solved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separation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variables</a:t>
            </a:r>
          </a:p>
          <a:p>
            <a:pPr algn="ctr"/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wave </a:t>
            </a:r>
            <a:r>
              <a:rPr lang="es-ES" b="1" dirty="0" err="1">
                <a:solidFill>
                  <a:schemeClr val="bg1"/>
                </a:solidFill>
              </a:rPr>
              <a:t>functions</a:t>
            </a:r>
            <a:r>
              <a:rPr lang="es-ES" b="1" dirty="0">
                <a:solidFill>
                  <a:schemeClr val="bg1"/>
                </a:solidFill>
              </a:rPr>
              <a:t> are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product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a radial </a:t>
            </a:r>
            <a:r>
              <a:rPr lang="es-ES" b="1" dirty="0" err="1">
                <a:solidFill>
                  <a:schemeClr val="bg1"/>
                </a:solidFill>
              </a:rPr>
              <a:t>part</a:t>
            </a:r>
            <a:r>
              <a:rPr lang="es-ES" b="1" dirty="0">
                <a:solidFill>
                  <a:schemeClr val="bg1"/>
                </a:solidFill>
              </a:rPr>
              <a:t> times </a:t>
            </a:r>
            <a:r>
              <a:rPr lang="es-ES" b="1" dirty="0" err="1">
                <a:solidFill>
                  <a:schemeClr val="bg1"/>
                </a:solidFill>
              </a:rPr>
              <a:t>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function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that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only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depends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angular variables</a:t>
            </a:r>
          </a:p>
        </p:txBody>
      </p:sp>
    </p:spTree>
    <p:extLst>
      <p:ext uri="{BB962C8B-B14F-4D97-AF65-F5344CB8AC3E}">
        <p14:creationId xmlns:p14="http://schemas.microsoft.com/office/powerpoint/2010/main" val="343230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8B000-77D8-ABE5-D02E-1AC326B3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BE00078F-2921-CC95-D866-E8258F4347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8763000" cy="800073"/>
          </a:xfrm>
          <a:noFill/>
          <a:ln/>
        </p:spPr>
        <p:txBody>
          <a:bodyPr/>
          <a:lstStyle/>
          <a:p>
            <a:r>
              <a:rPr lang="en-US" sz="2800" dirty="0"/>
              <a:t>Eigenfunctions and eigenvalues of the Schrödinger equation for the Hydrogen atom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3401AF-D3B7-F0C7-85EC-0421A002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18166"/>
            <a:ext cx="7772400" cy="54097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D04AF57-2C7D-9414-31F4-6B6DE259B5C9}"/>
              </a:ext>
            </a:extLst>
          </p:cNvPr>
          <p:cNvGrpSpPr/>
          <p:nvPr/>
        </p:nvGrpSpPr>
        <p:grpSpPr>
          <a:xfrm>
            <a:off x="0" y="2280166"/>
            <a:ext cx="9144000" cy="414754"/>
            <a:chOff x="0" y="2095500"/>
            <a:chExt cx="9144000" cy="41475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1642AAE-B49B-DC94-DC99-72BF2F68593F}"/>
                </a:ext>
              </a:extLst>
            </p:cNvPr>
            <p:cNvSpPr txBox="1"/>
            <p:nvPr/>
          </p:nvSpPr>
          <p:spPr>
            <a:xfrm>
              <a:off x="0" y="2171700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solidFill>
                    <a:schemeClr val="bg1"/>
                  </a:solidFill>
                </a:rPr>
                <a:t>Due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to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symmetry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problem</a:t>
              </a:r>
              <a:r>
                <a:rPr lang="es-ES" b="1" dirty="0">
                  <a:solidFill>
                    <a:schemeClr val="bg1"/>
                  </a:solidFill>
                </a:rPr>
                <a:t>, </a:t>
              </a:r>
              <a:r>
                <a:rPr lang="es-ES" b="1" dirty="0" err="1">
                  <a:solidFill>
                    <a:schemeClr val="bg1"/>
                  </a:solidFill>
                </a:rPr>
                <a:t>they</a:t>
              </a:r>
              <a:r>
                <a:rPr lang="es-ES" b="1" dirty="0">
                  <a:solidFill>
                    <a:schemeClr val="bg1"/>
                  </a:solidFill>
                </a:rPr>
                <a:t> are </a:t>
              </a:r>
              <a:r>
                <a:rPr lang="es-ES" b="1" dirty="0" err="1">
                  <a:solidFill>
                    <a:schemeClr val="bg1"/>
                  </a:solidFill>
                </a:rPr>
                <a:t>also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eigenfunctions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operators</a:t>
              </a:r>
              <a:r>
                <a:rPr lang="es-ES" b="1" dirty="0">
                  <a:solidFill>
                    <a:schemeClr val="bg1"/>
                  </a:solidFill>
                </a:rPr>
                <a:t>      and 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D08F41E-1D41-73CF-4842-E50C6CBA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7200" y="2095500"/>
              <a:ext cx="296471" cy="360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94D43FF-4600-28F8-92B8-0438321C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0" y="2188500"/>
              <a:ext cx="345600" cy="288000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3D6438E-D940-982D-BFAA-464BCCF84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086100"/>
            <a:ext cx="8686800" cy="785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CC0385-56E6-682C-1190-E6A42E5B9A99}"/>
              </a:ext>
            </a:extLst>
          </p:cNvPr>
          <p:cNvSpPr txBox="1"/>
          <p:nvPr/>
        </p:nvSpPr>
        <p:spPr>
          <a:xfrm>
            <a:off x="1562100" y="8763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Eigenfunctions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80EDCA-364C-EADD-139E-C3722AE3FA56}"/>
              </a:ext>
            </a:extLst>
          </p:cNvPr>
          <p:cNvSpPr txBox="1"/>
          <p:nvPr/>
        </p:nvSpPr>
        <p:spPr>
          <a:xfrm>
            <a:off x="1600200" y="276958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Eigenvalues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17E6EE-2CCA-64FF-712A-69D488DC8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131" y="3848100"/>
            <a:ext cx="2937738" cy="1790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64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646A-8F1C-0E27-646D-B6CC4086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F2D96AAA-0EDA-5470-D061-13F5C109C2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The atoms are not like this…</a:t>
            </a:r>
            <a:br>
              <a:rPr lang="en-US" sz="2800" dirty="0"/>
            </a:br>
            <a:r>
              <a:rPr lang="en-US" sz="2800" dirty="0"/>
              <a:t>A fantastic video by “Quantum fracture”</a:t>
            </a:r>
          </a:p>
        </p:txBody>
      </p:sp>
      <p:sp>
        <p:nvSpPr>
          <p:cNvPr id="6" name="CuadroTexto 5">
            <a:hlinkClick r:id="rId3"/>
            <a:extLst>
              <a:ext uri="{FF2B5EF4-FFF2-40B4-BE49-F238E27FC236}">
                <a16:creationId xmlns:a16="http://schemas.microsoft.com/office/drawing/2014/main" id="{DFA5F05B-EBB0-E101-E1AE-93F553A4D6D9}"/>
              </a:ext>
            </a:extLst>
          </p:cNvPr>
          <p:cNvSpPr txBox="1"/>
          <p:nvPr/>
        </p:nvSpPr>
        <p:spPr>
          <a:xfrm>
            <a:off x="1379963" y="2095500"/>
            <a:ext cx="638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FFFF"/>
                </a:solidFill>
                <a:hlinkClick r:id="rId3"/>
              </a:rPr>
              <a:t>Los átomos no son así (The atoms are not like this)</a:t>
            </a:r>
            <a:endParaRPr lang="es-ES" sz="1800" b="1" dirty="0">
              <a:solidFill>
                <a:srgbClr val="00FFF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DD27A4-88C9-5854-AF5C-77D260BE20BD}"/>
              </a:ext>
            </a:extLst>
          </p:cNvPr>
          <p:cNvSpPr txBox="1"/>
          <p:nvPr/>
        </p:nvSpPr>
        <p:spPr>
          <a:xfrm>
            <a:off x="2252547" y="3848100"/>
            <a:ext cx="4638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hlinkClick r:id="rId4"/>
              </a:rPr>
              <a:t>The hydrogen atom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3168B9-C8A6-707E-9536-5B8D96CEB724}"/>
              </a:ext>
            </a:extLst>
          </p:cNvPr>
          <p:cNvSpPr txBox="1"/>
          <p:nvPr/>
        </p:nvSpPr>
        <p:spPr>
          <a:xfrm>
            <a:off x="190500" y="29337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And </a:t>
            </a:r>
            <a:r>
              <a:rPr lang="es-ES" sz="2800" b="1" dirty="0" err="1">
                <a:solidFill>
                  <a:srgbClr val="FFFF00"/>
                </a:solidFill>
              </a:rPr>
              <a:t>also</a:t>
            </a:r>
            <a:r>
              <a:rPr lang="es-ES" sz="2800" b="1" dirty="0">
                <a:solidFill>
                  <a:srgbClr val="FFFF00"/>
                </a:solidFill>
              </a:rPr>
              <a:t>, </a:t>
            </a:r>
            <a:r>
              <a:rPr lang="es-ES" sz="2800" b="1" dirty="0" err="1">
                <a:solidFill>
                  <a:srgbClr val="FFFF00"/>
                </a:solidFill>
              </a:rPr>
              <a:t>the</a:t>
            </a:r>
            <a:r>
              <a:rPr lang="es-ES" sz="2800" b="1" dirty="0">
                <a:solidFill>
                  <a:srgbClr val="FFFF00"/>
                </a:solidFill>
              </a:rPr>
              <a:t> </a:t>
            </a:r>
            <a:r>
              <a:rPr lang="es-ES" sz="2800" b="1" dirty="0" err="1">
                <a:solidFill>
                  <a:srgbClr val="FFFF00"/>
                </a:solidFill>
              </a:rPr>
              <a:t>Hydrogen</a:t>
            </a:r>
            <a:r>
              <a:rPr lang="es-ES" sz="2800" b="1" dirty="0">
                <a:solidFill>
                  <a:srgbClr val="FFFF00"/>
                </a:solidFill>
              </a:rPr>
              <a:t> </a:t>
            </a:r>
            <a:r>
              <a:rPr lang="es-ES" sz="2800" b="1" dirty="0" err="1">
                <a:solidFill>
                  <a:srgbClr val="FFFF00"/>
                </a:solidFill>
              </a:rPr>
              <a:t>atom</a:t>
            </a:r>
            <a:r>
              <a:rPr lang="es-ES" sz="2800" b="1" dirty="0">
                <a:solidFill>
                  <a:srgbClr val="FFFF00"/>
                </a:solidFill>
              </a:rPr>
              <a:t>, </a:t>
            </a:r>
            <a:r>
              <a:rPr lang="es-ES" sz="2800" b="1" dirty="0" err="1">
                <a:solidFill>
                  <a:srgbClr val="FFFF00"/>
                </a:solidFill>
              </a:rPr>
              <a:t>by</a:t>
            </a:r>
            <a:r>
              <a:rPr lang="es-ES" sz="2800" b="1" dirty="0">
                <a:solidFill>
                  <a:srgbClr val="FFFF00"/>
                </a:solidFill>
              </a:rPr>
              <a:t> Richard </a:t>
            </a:r>
            <a:r>
              <a:rPr lang="es-ES" sz="2800" b="1" dirty="0" err="1">
                <a:solidFill>
                  <a:srgbClr val="FFFF00"/>
                </a:solidFill>
              </a:rPr>
              <a:t>Behiel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3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7058D-C052-823F-005D-5639D8019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7ACD0D0C-E157-BC45-351E-AAF9554C4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Outline: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BACF62-DACF-B606-A348-04F6A02DC518}"/>
              </a:ext>
            </a:extLst>
          </p:cNvPr>
          <p:cNvSpPr txBox="1"/>
          <p:nvPr/>
        </p:nvSpPr>
        <p:spPr>
          <a:xfrm>
            <a:off x="762000" y="12573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free </a:t>
            </a:r>
            <a:r>
              <a:rPr lang="es-ES" sz="1800" b="1" dirty="0" err="1">
                <a:solidFill>
                  <a:schemeClr val="bg1"/>
                </a:solidFill>
              </a:rPr>
              <a:t>electron</a:t>
            </a:r>
            <a:r>
              <a:rPr lang="es-ES" sz="1800" b="1" dirty="0">
                <a:solidFill>
                  <a:schemeClr val="bg1"/>
                </a:solidFill>
              </a:rPr>
              <a:t> gas (plane </a:t>
            </a:r>
            <a:r>
              <a:rPr lang="es-ES" sz="1800" b="1" dirty="0" err="1">
                <a:solidFill>
                  <a:schemeClr val="bg1"/>
                </a:solidFill>
              </a:rPr>
              <a:t>waves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metals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5681BD-B957-190D-695B-1F2D520F8109}"/>
              </a:ext>
            </a:extLst>
          </p:cNvPr>
          <p:cNvSpPr txBox="1"/>
          <p:nvPr/>
        </p:nvSpPr>
        <p:spPr>
          <a:xfrm>
            <a:off x="755904" y="2672834"/>
            <a:ext cx="69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Hydrogen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atom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atomic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orbitals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pseudopotentials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F03572-12C5-A411-4F00-DE2FA3ECD1A3}"/>
              </a:ext>
            </a:extLst>
          </p:cNvPr>
          <p:cNvSpPr txBox="1"/>
          <p:nvPr/>
        </p:nvSpPr>
        <p:spPr>
          <a:xfrm>
            <a:off x="762000" y="41968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FFFF00"/>
                </a:solidFill>
              </a:rPr>
              <a:t>Quantum </a:t>
            </a:r>
            <a:r>
              <a:rPr lang="es-ES" sz="1800" b="1" dirty="0" err="1">
                <a:solidFill>
                  <a:srgbClr val="FFFF00"/>
                </a:solidFill>
              </a:rPr>
              <a:t>harmonic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oscillator</a:t>
            </a:r>
            <a:r>
              <a:rPr lang="es-ES" sz="1800" b="1" dirty="0">
                <a:solidFill>
                  <a:srgbClr val="FFFF00"/>
                </a:solidFill>
              </a:rPr>
              <a:t> in 1D (</a:t>
            </a:r>
            <a:r>
              <a:rPr lang="es-ES" sz="1800" b="1" dirty="0" err="1">
                <a:solidFill>
                  <a:srgbClr val="FFFF00"/>
                </a:solidFill>
              </a:rPr>
              <a:t>thermal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properties</a:t>
            </a:r>
            <a:r>
              <a:rPr lang="es-ES" sz="1800" b="1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339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1">
            <a:extLst>
              <a:ext uri="{FF2B5EF4-FFF2-40B4-BE49-F238E27FC236}">
                <a16:creationId xmlns:a16="http://schemas.microsoft.com/office/drawing/2014/main" id="{0CD2EB9D-73AD-1EF2-8FEF-80560B1E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4" y="1702594"/>
            <a:ext cx="3878792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69">
            <a:extLst>
              <a:ext uri="{FF2B5EF4-FFF2-40B4-BE49-F238E27FC236}">
                <a16:creationId xmlns:a16="http://schemas.microsoft.com/office/drawing/2014/main" id="{AC0D004F-7B93-2413-25C9-2F512B3D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990" y="1154907"/>
            <a:ext cx="6432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</a:rPr>
              <a:t>Consider a potential (whatever)  with a minimum at </a:t>
            </a:r>
            <a:r>
              <a:rPr lang="en-US" altLang="es-E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s-ES" sz="18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771" name="Text Box 70">
            <a:extLst>
              <a:ext uri="{FF2B5EF4-FFF2-40B4-BE49-F238E27FC236}">
                <a16:creationId xmlns:a16="http://schemas.microsoft.com/office/drawing/2014/main" id="{11C0256D-2353-6335-40EB-9E8AB68F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605" y="1875896"/>
            <a:ext cx="259688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333"/>
          </a:p>
        </p:txBody>
      </p:sp>
      <p:sp>
        <p:nvSpPr>
          <p:cNvPr id="32772" name="Text Box 72">
            <a:extLst>
              <a:ext uri="{FF2B5EF4-FFF2-40B4-BE49-F238E27FC236}">
                <a16:creationId xmlns:a16="http://schemas.microsoft.com/office/drawing/2014/main" id="{94E93CD9-EBB8-65B9-3440-ADEDCD2E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62100"/>
            <a:ext cx="41118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</a:rPr>
              <a:t>Example: interaction potential energy between two non polar molecules as a function of distance</a:t>
            </a:r>
            <a:endParaRPr lang="en-US" altLang="es-E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773" name="Text Box 74">
            <a:extLst>
              <a:ext uri="{FF2B5EF4-FFF2-40B4-BE49-F238E27FC236}">
                <a16:creationId xmlns:a16="http://schemas.microsoft.com/office/drawing/2014/main" id="{51D0CB90-E534-A43F-CEBD-50DC6D8AC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04292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</a:rPr>
              <a:t>If we are interested only in what happens </a:t>
            </a:r>
            <a:r>
              <a:rPr lang="en-US" altLang="es-ES" sz="1800" b="1" dirty="0">
                <a:solidFill>
                  <a:srgbClr val="FFFF00"/>
                </a:solidFill>
              </a:rPr>
              <a:t>only around the minimum…</a:t>
            </a:r>
            <a:endParaRPr lang="en-US" altLang="es-ES" sz="1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2774" name="Text Box 75">
            <a:extLst>
              <a:ext uri="{FF2B5EF4-FFF2-40B4-BE49-F238E27FC236}">
                <a16:creationId xmlns:a16="http://schemas.microsoft.com/office/drawing/2014/main" id="{E4A2417B-0F79-1BBA-4E34-3A7E1D9D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2446074"/>
            <a:ext cx="41528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Strong repulsion</a:t>
            </a: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 when the molecules are 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very close together</a:t>
            </a:r>
          </a:p>
        </p:txBody>
      </p:sp>
      <p:sp>
        <p:nvSpPr>
          <p:cNvPr id="32775" name="Line 78">
            <a:extLst>
              <a:ext uri="{FF2B5EF4-FFF2-40B4-BE49-F238E27FC236}">
                <a16:creationId xmlns:a16="http://schemas.microsoft.com/office/drawing/2014/main" id="{779563F4-2900-34C2-CEC0-2AA1C27338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6907" y="1819011"/>
            <a:ext cx="2943489" cy="75009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33"/>
          </a:p>
        </p:txBody>
      </p:sp>
      <p:sp>
        <p:nvSpPr>
          <p:cNvPr id="32776" name="Text Box 79">
            <a:extLst>
              <a:ext uri="{FF2B5EF4-FFF2-40B4-BE49-F238E27FC236}">
                <a16:creationId xmlns:a16="http://schemas.microsoft.com/office/drawing/2014/main" id="{9DA81C53-7E73-B6C1-2BE9-A95C7050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302000"/>
            <a:ext cx="3924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dirty="0" err="1">
                <a:solidFill>
                  <a:srgbClr val="FFFF00"/>
                </a:solidFill>
              </a:rPr>
              <a:t>Atraction</a:t>
            </a:r>
            <a:r>
              <a:rPr lang="en-US" altLang="es-ES" sz="1800" b="1" dirty="0">
                <a:solidFill>
                  <a:srgbClr val="FFFF00"/>
                </a:solidFill>
              </a:rPr>
              <a:t> </a:t>
            </a: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 when the molecules are 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more distant</a:t>
            </a:r>
          </a:p>
        </p:txBody>
      </p:sp>
      <p:sp>
        <p:nvSpPr>
          <p:cNvPr id="32777" name="Line 80">
            <a:extLst>
              <a:ext uri="{FF2B5EF4-FFF2-40B4-BE49-F238E27FC236}">
                <a16:creationId xmlns:a16="http://schemas.microsoft.com/office/drawing/2014/main" id="{B122A9A6-916E-8E9B-7891-105DF49B2C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8699" y="2510896"/>
            <a:ext cx="1731698" cy="8083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33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789F3E0-8CDC-7289-E585-A3D4101E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2800" b="1" dirty="0">
                <a:solidFill>
                  <a:srgbClr val="FFFF00"/>
                </a:solidFill>
                <a:cs typeface="Arial" panose="020B0604020202020204" pitchFamily="34" charset="0"/>
              </a:rPr>
              <a:t>Harmonic approximation:                       displacements around a minimum of the potential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>
            <a:extLst>
              <a:ext uri="{FF2B5EF4-FFF2-40B4-BE49-F238E27FC236}">
                <a16:creationId xmlns:a16="http://schemas.microsoft.com/office/drawing/2014/main" id="{2B0265EA-C684-7437-62DE-DCA735AEE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605" y="1875896"/>
            <a:ext cx="259688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333"/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47D9C0CB-3FB5-246C-3D55-D36D65367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598" y="1409700"/>
            <a:ext cx="38264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Around the minimum, </a:t>
            </a: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we can 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aproximate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the potential by a parabola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DEA46CDB-CD4D-F8C3-C77B-88E582AA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998" y="2552700"/>
            <a:ext cx="35216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If the displacements are not very large,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the force is proportional to the displacement</a:t>
            </a:r>
          </a:p>
        </p:txBody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146A181A-8800-B34D-1117-F99FBD4F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2800" b="1" dirty="0">
                <a:solidFill>
                  <a:srgbClr val="FFFF00"/>
                </a:solidFill>
                <a:cs typeface="Arial" panose="020B0604020202020204" pitchFamily="34" charset="0"/>
              </a:rPr>
              <a:t>Harmonic approximation:                       displacements around a minimum of the potential</a:t>
            </a:r>
          </a:p>
        </p:txBody>
      </p:sp>
      <p:sp>
        <p:nvSpPr>
          <p:cNvPr id="36870" name="Text Box 10">
            <a:extLst>
              <a:ext uri="{FF2B5EF4-FFF2-40B4-BE49-F238E27FC236}">
                <a16:creationId xmlns:a16="http://schemas.microsoft.com/office/drawing/2014/main" id="{9CD944E1-6AEA-C2BA-64DE-360E2C1A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84702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Equation of movement of the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harmonic oscillator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792225AE-A97D-0B10-DE3F-6D0C7E91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4" y="1522148"/>
            <a:ext cx="4916586" cy="35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hlinkClick r:id="rId4"/>
            <a:extLst>
              <a:ext uri="{FF2B5EF4-FFF2-40B4-BE49-F238E27FC236}">
                <a16:creationId xmlns:a16="http://schemas.microsoft.com/office/drawing/2014/main" id="{B746B544-02C3-57F8-F99D-8DEAFD38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9820"/>
            <a:ext cx="1108412" cy="9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2B9A-6D67-F227-4A05-D6AC63813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>
            <a:extLst>
              <a:ext uri="{FF2B5EF4-FFF2-40B4-BE49-F238E27FC236}">
                <a16:creationId xmlns:a16="http://schemas.microsoft.com/office/drawing/2014/main" id="{44A27AA9-6363-FD80-61F5-824261A6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605" y="1875896"/>
            <a:ext cx="259688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333"/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F0F05578-1DAF-E99A-26BA-0A980D36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598" y="1409700"/>
            <a:ext cx="38264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Around the minimum, </a:t>
            </a: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we can 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aproximate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the potential by a parabola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3B0C532B-30B1-4BB8-AC43-776E2A37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998" y="2552700"/>
            <a:ext cx="35216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If the displacements are not very large,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the force is proportional to the displacement</a:t>
            </a:r>
          </a:p>
        </p:txBody>
      </p:sp>
      <p:pic>
        <p:nvPicPr>
          <p:cNvPr id="36868" name="Picture 8">
            <a:extLst>
              <a:ext uri="{FF2B5EF4-FFF2-40B4-BE49-F238E27FC236}">
                <a16:creationId xmlns:a16="http://schemas.microsoft.com/office/drawing/2014/main" id="{4DE18943-7ADB-2062-3955-0150A032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" y="1702594"/>
            <a:ext cx="4823838" cy="3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2">
            <a:extLst>
              <a:ext uri="{FF2B5EF4-FFF2-40B4-BE49-F238E27FC236}">
                <a16:creationId xmlns:a16="http://schemas.microsoft.com/office/drawing/2014/main" id="{77C8B276-D533-5781-C76D-A711C8F0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2800" b="1" dirty="0">
                <a:solidFill>
                  <a:srgbClr val="FFFF00"/>
                </a:solidFill>
                <a:cs typeface="Arial" panose="020B0604020202020204" pitchFamily="34" charset="0"/>
              </a:rPr>
              <a:t>Harmonic approximation:                       displacements around a minimum of the potential</a:t>
            </a:r>
          </a:p>
        </p:txBody>
      </p:sp>
      <p:sp>
        <p:nvSpPr>
          <p:cNvPr id="36870" name="Text Box 10">
            <a:extLst>
              <a:ext uri="{FF2B5EF4-FFF2-40B4-BE49-F238E27FC236}">
                <a16:creationId xmlns:a16="http://schemas.microsoft.com/office/drawing/2014/main" id="{05B1045F-9001-A7FA-E306-1259353F3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84702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Equation of movement of the</a:t>
            </a:r>
            <a:r>
              <a:rPr lang="en-US" altLang="es-ES" sz="1800" b="1" dirty="0">
                <a:solidFill>
                  <a:srgbClr val="FFFF00"/>
                </a:solidFill>
                <a:cs typeface="Arial" panose="020B0604020202020204" pitchFamily="34" charset="0"/>
              </a:rPr>
              <a:t> harmonic oscillator</a:t>
            </a:r>
          </a:p>
        </p:txBody>
      </p:sp>
    </p:spTree>
    <p:extLst>
      <p:ext uri="{BB962C8B-B14F-4D97-AF65-F5344CB8AC3E}">
        <p14:creationId xmlns:p14="http://schemas.microsoft.com/office/powerpoint/2010/main" val="2600692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>
            <a:extLst>
              <a:ext uri="{FF2B5EF4-FFF2-40B4-BE49-F238E27FC236}">
                <a16:creationId xmlns:a16="http://schemas.microsoft.com/office/drawing/2014/main" id="{3287EA7F-4D82-143D-3960-F78BA937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2800" b="1" dirty="0">
                <a:solidFill>
                  <a:srgbClr val="FFFF00"/>
                </a:solidFill>
                <a:cs typeface="Arial" panose="020B0604020202020204" pitchFamily="34" charset="0"/>
              </a:rPr>
              <a:t>Harmonic approximation: mathematical approach</a:t>
            </a:r>
          </a:p>
        </p:txBody>
      </p:sp>
      <p:sp>
        <p:nvSpPr>
          <p:cNvPr id="38914" name="Text Box 5">
            <a:extLst>
              <a:ext uri="{FF2B5EF4-FFF2-40B4-BE49-F238E27FC236}">
                <a16:creationId xmlns:a16="http://schemas.microsoft.com/office/drawing/2014/main" id="{6E9C3884-6C42-2794-6A51-75C06830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605" y="1875896"/>
            <a:ext cx="259688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333"/>
          </a:p>
        </p:txBody>
      </p:sp>
      <p:pic>
        <p:nvPicPr>
          <p:cNvPr id="38915" name="Picture 7">
            <a:extLst>
              <a:ext uri="{FF2B5EF4-FFF2-40B4-BE49-F238E27FC236}">
                <a16:creationId xmlns:a16="http://schemas.microsoft.com/office/drawing/2014/main" id="{1AF99069-1972-5ABE-5D8E-9720F5D8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92" y="1240896"/>
            <a:ext cx="5068094" cy="2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>
            <a:extLst>
              <a:ext uri="{FF2B5EF4-FFF2-40B4-BE49-F238E27FC236}">
                <a16:creationId xmlns:a16="http://schemas.microsoft.com/office/drawing/2014/main" id="{77172787-05A4-A705-9082-F8DBE55E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3" y="1875896"/>
            <a:ext cx="997479" cy="2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>
            <a:extLst>
              <a:ext uri="{FF2B5EF4-FFF2-40B4-BE49-F238E27FC236}">
                <a16:creationId xmlns:a16="http://schemas.microsoft.com/office/drawing/2014/main" id="{D031C383-378D-DCBB-59B5-1C87C380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9" y="1694657"/>
            <a:ext cx="1169458" cy="5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>
            <a:extLst>
              <a:ext uri="{FF2B5EF4-FFF2-40B4-BE49-F238E27FC236}">
                <a16:creationId xmlns:a16="http://schemas.microsoft.com/office/drawing/2014/main" id="{91FAD2F0-5B88-4452-AAE4-548F25BC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24" y="1694657"/>
            <a:ext cx="1440656" cy="5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>
            <a:extLst>
              <a:ext uri="{FF2B5EF4-FFF2-40B4-BE49-F238E27FC236}">
                <a16:creationId xmlns:a16="http://schemas.microsoft.com/office/drawing/2014/main" id="{43A2EAED-9511-15F3-F5D6-3311A0BC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61" y="1693334"/>
            <a:ext cx="15160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89" name="Group 21">
            <a:extLst>
              <a:ext uri="{FF2B5EF4-FFF2-40B4-BE49-F238E27FC236}">
                <a16:creationId xmlns:a16="http://schemas.microsoft.com/office/drawing/2014/main" id="{1B9F0C4A-D27A-A802-7853-DF13D7716DCE}"/>
              </a:ext>
            </a:extLst>
          </p:cNvPr>
          <p:cNvGrpSpPr>
            <a:grpSpLocks/>
          </p:cNvGrpSpPr>
          <p:nvPr/>
        </p:nvGrpSpPr>
        <p:grpSpPr bwMode="auto">
          <a:xfrm>
            <a:off x="935303" y="2395803"/>
            <a:ext cx="6170083" cy="1328208"/>
            <a:chOff x="144" y="1776"/>
            <a:chExt cx="5131" cy="1104"/>
          </a:xfrm>
        </p:grpSpPr>
        <p:sp>
          <p:nvSpPr>
            <p:cNvPr id="38926" name="Text Box 12">
              <a:extLst>
                <a:ext uri="{FF2B5EF4-FFF2-40B4-BE49-F238E27FC236}">
                  <a16:creationId xmlns:a16="http://schemas.microsoft.com/office/drawing/2014/main" id="{D99CA213-E174-3670-C7DF-2567298DA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776"/>
              <a:ext cx="429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sz="1800" b="1" i="1" dirty="0">
                  <a:solidFill>
                    <a:schemeClr val="bg1"/>
                  </a:solidFill>
                  <a:latin typeface="+mn-lt"/>
                </a:rPr>
                <a:t>If</a:t>
              </a:r>
              <a:r>
                <a:rPr lang="en-US" altLang="es-ES" sz="1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x</a:t>
              </a:r>
              <a:r>
                <a:rPr lang="en-US" altLang="es-ES" sz="1800" b="1" i="1" baseline="-25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es-ES" sz="1800" b="1" dirty="0">
                  <a:solidFill>
                    <a:schemeClr val="bg1"/>
                  </a:solidFill>
                </a:rPr>
                <a:t> is an stable equilibrium position:</a:t>
              </a:r>
              <a:endPara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8927" name="Picture 13">
              <a:extLst>
                <a:ext uri="{FF2B5EF4-FFF2-40B4-BE49-F238E27FC236}">
                  <a16:creationId xmlns:a16="http://schemas.microsoft.com/office/drawing/2014/main" id="{2020D9AF-D5D7-F809-7BB7-99359F9D0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" y="2133"/>
              <a:ext cx="4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8" name="Picture 14">
              <a:extLst>
                <a:ext uri="{FF2B5EF4-FFF2-40B4-BE49-F238E27FC236}">
                  <a16:creationId xmlns:a16="http://schemas.microsoft.com/office/drawing/2014/main" id="{316871D0-4FCF-6DE4-A3FC-B7928679C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2133"/>
              <a:ext cx="4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29" name="Group 20">
              <a:extLst>
                <a:ext uri="{FF2B5EF4-FFF2-40B4-BE49-F238E27FC236}">
                  <a16:creationId xmlns:a16="http://schemas.microsoft.com/office/drawing/2014/main" id="{5ABBC6E2-6619-3DDC-BFA5-687467EC2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" y="2448"/>
              <a:ext cx="4215" cy="432"/>
              <a:chOff x="1060" y="2448"/>
              <a:chExt cx="4215" cy="432"/>
            </a:xfrm>
          </p:grpSpPr>
          <p:pic>
            <p:nvPicPr>
              <p:cNvPr id="38930" name="Picture 17">
                <a:extLst>
                  <a:ext uri="{FF2B5EF4-FFF2-40B4-BE49-F238E27FC236}">
                    <a16:creationId xmlns:a16="http://schemas.microsoft.com/office/drawing/2014/main" id="{E688D212-204A-7D2D-BF4B-E01EF58480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" y="2544"/>
                <a:ext cx="4215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1" name="Line 18">
                <a:extLst>
                  <a:ext uri="{FF2B5EF4-FFF2-40B4-BE49-F238E27FC236}">
                    <a16:creationId xmlns:a16="http://schemas.microsoft.com/office/drawing/2014/main" id="{15B5822B-51E2-980C-1051-459A4391F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448"/>
                <a:ext cx="672" cy="432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  <p:sp>
            <p:nvSpPr>
              <p:cNvPr id="38932" name="Line 19">
                <a:extLst>
                  <a:ext uri="{FF2B5EF4-FFF2-40B4-BE49-F238E27FC236}">
                    <a16:creationId xmlns:a16="http://schemas.microsoft.com/office/drawing/2014/main" id="{B6F13A4D-059D-F830-7EB4-B8C8A844B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672" cy="432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333"/>
              </a:p>
            </p:txBody>
          </p:sp>
        </p:grpSp>
      </p:grpSp>
      <p:grpSp>
        <p:nvGrpSpPr>
          <p:cNvPr id="416791" name="Group 23">
            <a:extLst>
              <a:ext uri="{FF2B5EF4-FFF2-40B4-BE49-F238E27FC236}">
                <a16:creationId xmlns:a16="http://schemas.microsoft.com/office/drawing/2014/main" id="{5B7DE832-FD03-A6B4-5D0D-9AB992CAC7F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839104"/>
            <a:ext cx="7684823" cy="1312333"/>
            <a:chOff x="0" y="2976"/>
            <a:chExt cx="6390" cy="1091"/>
          </a:xfrm>
        </p:grpSpPr>
        <p:sp>
          <p:nvSpPr>
            <p:cNvPr id="38923" name="Text Box 15">
              <a:extLst>
                <a:ext uri="{FF2B5EF4-FFF2-40B4-BE49-F238E27FC236}">
                  <a16:creationId xmlns:a16="http://schemas.microsoft.com/office/drawing/2014/main" id="{8F63E5E1-39EC-482E-E3C2-4447A9BEA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76"/>
              <a:ext cx="639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sz="1800" b="1" dirty="0">
                  <a:solidFill>
                    <a:schemeClr val="bg1"/>
                  </a:solidFill>
                </a:rPr>
                <a:t>If the displacements around </a:t>
              </a:r>
              <a:r>
                <a:rPr lang="en-US" altLang="es-ES" sz="1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s-ES" sz="1800" b="1" i="1" baseline="-25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es-ES" sz="1800" b="1" dirty="0">
                  <a:solidFill>
                    <a:schemeClr val="bg1"/>
                  </a:solidFill>
                </a:rPr>
                <a:t> are sufficiently small</a:t>
              </a:r>
              <a:endParaRPr lang="en-US" altLang="es-ES" sz="1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8924" name="Picture 16">
              <a:extLst>
                <a:ext uri="{FF2B5EF4-FFF2-40B4-BE49-F238E27FC236}">
                  <a16:creationId xmlns:a16="http://schemas.microsoft.com/office/drawing/2014/main" id="{AA69A926-7F20-25D2-3A50-A1879B271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3360"/>
              <a:ext cx="35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22">
              <a:extLst>
                <a:ext uri="{FF2B5EF4-FFF2-40B4-BE49-F238E27FC236}">
                  <a16:creationId xmlns:a16="http://schemas.microsoft.com/office/drawing/2014/main" id="{55F380A1-6979-31CB-856D-7973530D5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3744"/>
              <a:ext cx="237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2" name="Text Box 24">
            <a:extLst>
              <a:ext uri="{FF2B5EF4-FFF2-40B4-BE49-F238E27FC236}">
                <a16:creationId xmlns:a16="http://schemas.microsoft.com/office/drawing/2014/main" id="{64DC1908-2C95-DCB8-4CAB-941CFF62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02" y="889000"/>
            <a:ext cx="7218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dirty="0">
                <a:solidFill>
                  <a:schemeClr val="bg1"/>
                </a:solidFill>
              </a:rPr>
              <a:t>Taylor expansion of the potential around the minimum</a:t>
            </a:r>
            <a:endParaRPr lang="en-US" altLang="es-E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3A07-D515-5B57-980E-631EAA5F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4F6B2DDB-EAA4-2951-4E18-E97B0C8F5D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Outline: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776C07-2AA1-12B3-6F6B-6AB8F74033B7}"/>
              </a:ext>
            </a:extLst>
          </p:cNvPr>
          <p:cNvSpPr txBox="1"/>
          <p:nvPr/>
        </p:nvSpPr>
        <p:spPr>
          <a:xfrm>
            <a:off x="762000" y="12573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free </a:t>
            </a:r>
            <a:r>
              <a:rPr lang="es-ES" sz="1800" b="1" dirty="0" err="1">
                <a:solidFill>
                  <a:schemeClr val="bg1"/>
                </a:solidFill>
              </a:rPr>
              <a:t>electron</a:t>
            </a:r>
            <a:r>
              <a:rPr lang="es-ES" sz="1800" b="1" dirty="0">
                <a:solidFill>
                  <a:schemeClr val="bg1"/>
                </a:solidFill>
              </a:rPr>
              <a:t> gas (plane </a:t>
            </a:r>
            <a:r>
              <a:rPr lang="es-ES" sz="1800" b="1" dirty="0" err="1">
                <a:solidFill>
                  <a:schemeClr val="bg1"/>
                </a:solidFill>
              </a:rPr>
              <a:t>waves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metals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CD0B01-E5A3-CB1F-5017-A7739659D6FE}"/>
              </a:ext>
            </a:extLst>
          </p:cNvPr>
          <p:cNvSpPr txBox="1"/>
          <p:nvPr/>
        </p:nvSpPr>
        <p:spPr>
          <a:xfrm>
            <a:off x="755904" y="2672834"/>
            <a:ext cx="655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Hydrogen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atom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atomic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orbitals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pseudopotentials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784B0B-A185-E026-6419-4DE2DFD79777}"/>
              </a:ext>
            </a:extLst>
          </p:cNvPr>
          <p:cNvSpPr txBox="1"/>
          <p:nvPr/>
        </p:nvSpPr>
        <p:spPr>
          <a:xfrm>
            <a:off x="762000" y="41968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Quantum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 dirty="0">
                <a:solidFill>
                  <a:schemeClr val="bg1"/>
                </a:solidFill>
              </a:rPr>
              <a:t> in 1D (</a:t>
            </a:r>
            <a:r>
              <a:rPr lang="es-ES" sz="1800" b="1" dirty="0" err="1">
                <a:solidFill>
                  <a:schemeClr val="bg1"/>
                </a:solidFill>
              </a:rPr>
              <a:t>thermal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properties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05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EDEB4-C1D5-D06A-0D65-E6CC7C8D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96D8DB2A-E41A-A301-6511-5B4DA2A6BA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647673"/>
          </a:xfrm>
          <a:noFill/>
          <a:ln/>
        </p:spPr>
        <p:txBody>
          <a:bodyPr/>
          <a:lstStyle/>
          <a:p>
            <a:r>
              <a:rPr lang="en-US" sz="2800" dirty="0"/>
              <a:t>Quantum harmonic oscillator in 1D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6BCBFF-49DB-36D5-F868-48C8BDA20BCE}"/>
              </a:ext>
            </a:extLst>
          </p:cNvPr>
          <p:cNvSpPr txBox="1"/>
          <p:nvPr/>
        </p:nvSpPr>
        <p:spPr>
          <a:xfrm>
            <a:off x="2209800" y="61394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potential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quadratic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9B922C-F5C8-558A-2EC5-DC389037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75" y="1147346"/>
            <a:ext cx="1712144" cy="612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D514A6F-6C1B-C630-177B-52EAC8657FFA}"/>
              </a:ext>
            </a:extLst>
          </p:cNvPr>
          <p:cNvGrpSpPr/>
          <p:nvPr/>
        </p:nvGrpSpPr>
        <p:grpSpPr>
          <a:xfrm>
            <a:off x="1066800" y="1985546"/>
            <a:ext cx="7086600" cy="338554"/>
            <a:chOff x="1066800" y="2171700"/>
            <a:chExt cx="7086600" cy="338554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BD3E5FB-D876-16F3-1609-D47B6B6CB49C}"/>
                </a:ext>
              </a:extLst>
            </p:cNvPr>
            <p:cNvSpPr txBox="1"/>
            <p:nvPr/>
          </p:nvSpPr>
          <p:spPr>
            <a:xfrm>
              <a:off x="1066800" y="2171700"/>
              <a:ext cx="70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where</a:t>
              </a:r>
              <a:r>
                <a:rPr lang="es-ES" b="1" dirty="0">
                  <a:solidFill>
                    <a:schemeClr val="bg1"/>
                  </a:solidFill>
                </a:rPr>
                <a:t>      </a:t>
              </a:r>
              <a:r>
                <a:rPr lang="es-ES" b="1" dirty="0" err="1">
                  <a:solidFill>
                    <a:schemeClr val="bg1"/>
                  </a:solidFill>
                </a:rPr>
                <a:t>is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distance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object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from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equilibrium</a:t>
              </a:r>
              <a:r>
                <a:rPr lang="es-ES" b="1" dirty="0">
                  <a:solidFill>
                    <a:schemeClr val="bg1"/>
                  </a:solidFill>
                </a:rPr>
                <a:t> position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495096-DA43-56D7-EE57-66D2851A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2332500"/>
              <a:ext cx="159158" cy="1440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3EF10BC-D6BE-7864-1032-3D49147714D6}"/>
              </a:ext>
            </a:extLst>
          </p:cNvPr>
          <p:cNvGrpSpPr/>
          <p:nvPr/>
        </p:nvGrpSpPr>
        <p:grpSpPr>
          <a:xfrm>
            <a:off x="1066800" y="2324100"/>
            <a:ext cx="7086600" cy="584775"/>
            <a:chOff x="1066800" y="2628900"/>
            <a:chExt cx="7086600" cy="58477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676375F-5265-0AF8-380F-67840F8DD78D}"/>
                </a:ext>
              </a:extLst>
            </p:cNvPr>
            <p:cNvSpPr txBox="1"/>
            <p:nvPr/>
          </p:nvSpPr>
          <p:spPr>
            <a:xfrm>
              <a:off x="1066800" y="262890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and      </a:t>
              </a:r>
              <a:r>
                <a:rPr lang="es-ES" b="1" dirty="0" err="1">
                  <a:solidFill>
                    <a:schemeClr val="bg1"/>
                  </a:solidFill>
                </a:rPr>
                <a:t>is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“</a:t>
              </a:r>
              <a:r>
                <a:rPr lang="es-ES" b="1" dirty="0" err="1">
                  <a:solidFill>
                    <a:schemeClr val="bg1"/>
                  </a:solidFill>
                </a:rPr>
                <a:t>spring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constant</a:t>
              </a:r>
              <a:r>
                <a:rPr lang="es-ES" b="1" dirty="0">
                  <a:solidFill>
                    <a:schemeClr val="bg1"/>
                  </a:solidFill>
                </a:rPr>
                <a:t>” </a:t>
              </a: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(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force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on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object</a:t>
              </a:r>
              <a:r>
                <a:rPr lang="es-ES" b="1" dirty="0">
                  <a:solidFill>
                    <a:schemeClr val="bg1"/>
                  </a:solidFill>
                </a:rPr>
                <a:t> per </a:t>
              </a:r>
              <a:r>
                <a:rPr lang="es-ES" b="1" dirty="0" err="1">
                  <a:solidFill>
                    <a:schemeClr val="bg1"/>
                  </a:solidFill>
                </a:rPr>
                <a:t>unit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distance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from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equilibrium</a:t>
              </a:r>
              <a:r>
                <a:rPr lang="es-ES" b="1" dirty="0">
                  <a:solidFill>
                    <a:schemeClr val="bg1"/>
                  </a:solidFill>
                </a:rPr>
                <a:t> position)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B35740A-4712-D1C8-5B1A-6ED2AABE4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8696" y="2641500"/>
              <a:ext cx="14151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81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40F97-C3DD-7862-FB90-ABB2A65A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A0331649-6FDF-12E3-A6CA-57983EBB07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647673"/>
          </a:xfrm>
          <a:noFill/>
          <a:ln/>
        </p:spPr>
        <p:txBody>
          <a:bodyPr/>
          <a:lstStyle/>
          <a:p>
            <a:r>
              <a:rPr lang="en-US" sz="2800" dirty="0"/>
              <a:t>Quantum harmonic oscillator in 1D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68DA1F-8E32-6521-DEF9-E7446947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40" y="876300"/>
            <a:ext cx="4922520" cy="4343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77815783-53D1-F670-063F-00B5EB4BE2E7}"/>
              </a:ext>
            </a:extLst>
          </p:cNvPr>
          <p:cNvGrpSpPr/>
          <p:nvPr/>
        </p:nvGrpSpPr>
        <p:grpSpPr>
          <a:xfrm>
            <a:off x="304800" y="876300"/>
            <a:ext cx="1676400" cy="1130400"/>
            <a:chOff x="304800" y="876300"/>
            <a:chExt cx="1676400" cy="113040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5271705-42FF-20AC-0687-C75FE5483A4B}"/>
                </a:ext>
              </a:extLst>
            </p:cNvPr>
            <p:cNvSpPr txBox="1"/>
            <p:nvPr/>
          </p:nvSpPr>
          <p:spPr>
            <a:xfrm>
              <a:off x="304800" y="8763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potential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becomes</a:t>
              </a:r>
              <a:r>
                <a:rPr lang="es-ES" b="1" dirty="0">
                  <a:solidFill>
                    <a:schemeClr val="bg1"/>
                  </a:solidFill>
                </a:rPr>
                <a:t> infinite </a:t>
              </a:r>
              <a:r>
                <a:rPr lang="es-ES" b="1" dirty="0" err="1">
                  <a:solidFill>
                    <a:schemeClr val="bg1"/>
                  </a:solidFill>
                </a:rPr>
                <a:t>when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8FE5D7D-2B32-F67C-A903-031CEF076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14" y="1790700"/>
              <a:ext cx="1226571" cy="2160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586E40-799D-5BD5-AD6F-57B85F20D461}"/>
              </a:ext>
            </a:extLst>
          </p:cNvPr>
          <p:cNvGrpSpPr/>
          <p:nvPr/>
        </p:nvGrpSpPr>
        <p:grpSpPr>
          <a:xfrm>
            <a:off x="76200" y="2628900"/>
            <a:ext cx="2133600" cy="1077218"/>
            <a:chOff x="76200" y="2628900"/>
            <a:chExt cx="2133600" cy="10772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2949389-980C-EAD2-4E6C-8739F47A7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2705100"/>
              <a:ext cx="533400" cy="27682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B1B18EB-0B06-05C1-E568-A7434D1994DD}"/>
                </a:ext>
              </a:extLst>
            </p:cNvPr>
            <p:cNvSpPr txBox="1"/>
            <p:nvPr/>
          </p:nvSpPr>
          <p:spPr>
            <a:xfrm>
              <a:off x="76200" y="26289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         </a:t>
              </a:r>
              <a:r>
                <a:rPr lang="es-ES" b="1" dirty="0" err="1">
                  <a:solidFill>
                    <a:schemeClr val="bg1"/>
                  </a:solidFill>
                </a:rPr>
                <a:t>must</a:t>
              </a:r>
              <a:r>
                <a:rPr lang="es-ES" b="1" dirty="0">
                  <a:solidFill>
                    <a:schemeClr val="bg1"/>
                  </a:solidFill>
                </a:rPr>
                <a:t> be </a:t>
              </a:r>
              <a:r>
                <a:rPr lang="es-ES" b="1" dirty="0" err="1">
                  <a:solidFill>
                    <a:schemeClr val="bg1"/>
                  </a:solidFill>
                </a:rPr>
                <a:t>zero</a:t>
              </a:r>
              <a:r>
                <a:rPr lang="es-ES" b="1" dirty="0">
                  <a:solidFill>
                    <a:schemeClr val="bg1"/>
                  </a:solidFill>
                </a:rPr>
                <a:t> in </a:t>
              </a:r>
              <a:r>
                <a:rPr lang="es-ES" b="1" dirty="0" err="1">
                  <a:solidFill>
                    <a:schemeClr val="bg1"/>
                  </a:solidFill>
                </a:rPr>
                <a:t>regions</a:t>
              </a:r>
              <a:r>
                <a:rPr lang="es-ES" b="1" dirty="0">
                  <a:solidFill>
                    <a:schemeClr val="bg1"/>
                  </a:solidFill>
                </a:rPr>
                <a:t> in </a:t>
              </a:r>
              <a:r>
                <a:rPr lang="es-ES" b="1" dirty="0" err="1">
                  <a:solidFill>
                    <a:schemeClr val="bg1"/>
                  </a:solidFill>
                </a:rPr>
                <a:t>which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potential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energy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is</a:t>
              </a:r>
              <a:r>
                <a:rPr lang="es-ES" b="1" dirty="0">
                  <a:solidFill>
                    <a:schemeClr val="bg1"/>
                  </a:solidFill>
                </a:rPr>
                <a:t> infinite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9AF8F26-ED41-961B-C16C-9373547B3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317" y="2171700"/>
            <a:ext cx="197365" cy="3175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E1B635A-F334-8CB3-E43D-AF4C6309C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695700"/>
            <a:ext cx="197365" cy="3175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99D6449-1E66-6117-DC23-A365C22B5247}"/>
              </a:ext>
            </a:extLst>
          </p:cNvPr>
          <p:cNvSpPr txBox="1"/>
          <p:nvPr/>
        </p:nvSpPr>
        <p:spPr>
          <a:xfrm>
            <a:off x="152400" y="40005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This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provides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boundary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conditions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wave </a:t>
            </a:r>
            <a:r>
              <a:rPr lang="es-ES" b="1" dirty="0" err="1">
                <a:solidFill>
                  <a:schemeClr val="bg1"/>
                </a:solidFill>
              </a:rPr>
              <a:t>function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quantum </a:t>
            </a:r>
            <a:r>
              <a:rPr lang="es-ES" b="1" dirty="0" err="1">
                <a:solidFill>
                  <a:schemeClr val="bg1"/>
                </a:solidFill>
              </a:rPr>
              <a:t>oscilator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BCF1B3-857E-3CA0-33FA-76AAC5371D27}"/>
              </a:ext>
            </a:extLst>
          </p:cNvPr>
          <p:cNvSpPr txBox="1"/>
          <p:nvPr/>
        </p:nvSpPr>
        <p:spPr>
          <a:xfrm>
            <a:off x="7010400" y="2547491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“</a:t>
            </a:r>
            <a:r>
              <a:rPr lang="es-ES" b="1" dirty="0" err="1">
                <a:solidFill>
                  <a:schemeClr val="bg1"/>
                </a:solidFill>
              </a:rPr>
              <a:t>depth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well</a:t>
            </a:r>
            <a:r>
              <a:rPr lang="es-ES" b="1" dirty="0">
                <a:solidFill>
                  <a:schemeClr val="bg1"/>
                </a:solidFill>
              </a:rPr>
              <a:t>” varies </a:t>
            </a:r>
            <a:r>
              <a:rPr lang="es-ES" b="1" dirty="0" err="1">
                <a:solidFill>
                  <a:schemeClr val="bg1"/>
                </a:solidFill>
              </a:rPr>
              <a:t>continuosly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position</a:t>
            </a:r>
          </a:p>
        </p:txBody>
      </p:sp>
    </p:spTree>
    <p:extLst>
      <p:ext uri="{BB962C8B-B14F-4D97-AF65-F5344CB8AC3E}">
        <p14:creationId xmlns:p14="http://schemas.microsoft.com/office/powerpoint/2010/main" val="401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34E2E-8E41-F8DF-520A-D2BD5F6E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E3D0E4C1-B4B9-FBB7-DF2E-2D4DD945E0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The time-independent Schrödinger equation for the quantum harmonic oscillator in 1D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E71803-53F8-3845-8C0C-60B3A78E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93" y="1860395"/>
            <a:ext cx="5741413" cy="82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AE883D-7B09-2F04-D79C-0D815836DC1C}"/>
              </a:ext>
            </a:extLst>
          </p:cNvPr>
          <p:cNvSpPr txBox="1"/>
          <p:nvPr/>
        </p:nvSpPr>
        <p:spPr>
          <a:xfrm>
            <a:off x="0" y="10287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find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levels</a:t>
            </a:r>
            <a:r>
              <a:rPr lang="es-ES" sz="1800" b="1" dirty="0">
                <a:solidFill>
                  <a:schemeClr val="bg1"/>
                </a:solidFill>
              </a:rPr>
              <a:t> and wave </a:t>
            </a:r>
            <a:r>
              <a:rPr lang="es-ES" sz="1800" b="1" dirty="0" err="1">
                <a:solidFill>
                  <a:schemeClr val="bg1"/>
                </a:solidFill>
              </a:rPr>
              <a:t>functions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quantum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need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59F0D9-7CF0-90CE-FFF4-A6954D01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788" y="3543300"/>
            <a:ext cx="4972424" cy="19812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534BE6D-D3B7-DCC9-C638-F48F7F0C8FB1}"/>
              </a:ext>
            </a:extLst>
          </p:cNvPr>
          <p:cNvGrpSpPr/>
          <p:nvPr/>
        </p:nvGrpSpPr>
        <p:grpSpPr>
          <a:xfrm>
            <a:off x="594119" y="2888100"/>
            <a:ext cx="7940281" cy="396000"/>
            <a:chOff x="762000" y="2888100"/>
            <a:chExt cx="7940281" cy="3960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BA90E1C-7F93-2D45-75D4-B791FFA98E16}"/>
                </a:ext>
              </a:extLst>
            </p:cNvPr>
            <p:cNvSpPr txBox="1"/>
            <p:nvPr/>
          </p:nvSpPr>
          <p:spPr>
            <a:xfrm>
              <a:off x="762000" y="2901434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Writting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equation</a:t>
              </a:r>
              <a:r>
                <a:rPr lang="es-ES" sz="1800" b="1" dirty="0">
                  <a:solidFill>
                    <a:schemeClr val="bg1"/>
                  </a:solidFill>
                </a:rPr>
                <a:t> in </a:t>
              </a:r>
              <a:r>
                <a:rPr lang="es-ES" sz="1800" b="1" dirty="0" err="1">
                  <a:solidFill>
                    <a:schemeClr val="bg1"/>
                  </a:solidFill>
                </a:rPr>
                <a:t>terms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angular </a:t>
              </a:r>
              <a:r>
                <a:rPr lang="es-ES" sz="1800" b="1" dirty="0" err="1">
                  <a:solidFill>
                    <a:schemeClr val="bg1"/>
                  </a:solidFill>
                </a:rPr>
                <a:t>frequency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3C28C4-0D22-0451-4A3F-C59CED09B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6600" y="2888100"/>
              <a:ext cx="1615681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227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5B3F-04C8-D2B1-104D-BA005690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9391F933-D18C-E647-B6CB-6B02E1B88B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The time-independent Schrödinger equation for the quantum harmonic oscillator in 1D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20D6AD-C02D-6B97-788C-5459F374E491}"/>
              </a:ext>
            </a:extLst>
          </p:cNvPr>
          <p:cNvSpPr txBox="1"/>
          <p:nvPr/>
        </p:nvSpPr>
        <p:spPr>
          <a:xfrm>
            <a:off x="0" y="10287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How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TISE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>
                <a:solidFill>
                  <a:schemeClr val="bg1"/>
                </a:solidFill>
              </a:rPr>
              <a:t> in 1D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5DB7F2-7CF3-D569-B206-7CBE9D9BE700}"/>
              </a:ext>
            </a:extLst>
          </p:cNvPr>
          <p:cNvSpPr txBox="1"/>
          <p:nvPr/>
        </p:nvSpPr>
        <p:spPr>
          <a:xfrm>
            <a:off x="381000" y="30377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FF00"/>
                </a:solidFill>
              </a:rPr>
              <a:t>“</a:t>
            </a:r>
            <a:r>
              <a:rPr lang="es-ES" sz="1800" b="1" dirty="0" err="1">
                <a:solidFill>
                  <a:srgbClr val="FFFF00"/>
                </a:solidFill>
              </a:rPr>
              <a:t>Analytical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approach</a:t>
            </a:r>
            <a:r>
              <a:rPr lang="es-ES" sz="1800" b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E0FD88-B5A5-7B0E-A00E-9F6F5DE127C8}"/>
              </a:ext>
            </a:extLst>
          </p:cNvPr>
          <p:cNvSpPr txBox="1"/>
          <p:nvPr/>
        </p:nvSpPr>
        <p:spPr>
          <a:xfrm>
            <a:off x="381000" y="48781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FF00"/>
                </a:solidFill>
              </a:rPr>
              <a:t>“</a:t>
            </a:r>
            <a:r>
              <a:rPr lang="es-ES" sz="1800" b="1" dirty="0" err="1">
                <a:solidFill>
                  <a:srgbClr val="FFFF00"/>
                </a:solidFill>
              </a:rPr>
              <a:t>Algebraic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approach</a:t>
            </a:r>
            <a:r>
              <a:rPr lang="es-ES" sz="1800" b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31F8CB-49C4-EF5F-DBE5-CC1439A3E50D}"/>
              </a:ext>
            </a:extLst>
          </p:cNvPr>
          <p:cNvSpPr txBox="1"/>
          <p:nvPr/>
        </p:nvSpPr>
        <p:spPr>
          <a:xfrm>
            <a:off x="4596161" y="30377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Use a </a:t>
            </a:r>
            <a:r>
              <a:rPr lang="es-ES" sz="1800" b="1" dirty="0" err="1">
                <a:solidFill>
                  <a:schemeClr val="bg1"/>
                </a:solidFill>
              </a:rPr>
              <a:t>power</a:t>
            </a:r>
            <a:r>
              <a:rPr lang="es-ES" sz="1800" b="1" dirty="0">
                <a:solidFill>
                  <a:schemeClr val="bg1"/>
                </a:solidFill>
              </a:rPr>
              <a:t> series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78D443-C1EE-64CC-23BF-32D1D020F80B}"/>
              </a:ext>
            </a:extLst>
          </p:cNvPr>
          <p:cNvSpPr txBox="1"/>
          <p:nvPr/>
        </p:nvSpPr>
        <p:spPr>
          <a:xfrm>
            <a:off x="4572000" y="48781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Use </a:t>
            </a:r>
            <a:r>
              <a:rPr lang="es-ES" sz="1800" b="1" dirty="0" err="1">
                <a:solidFill>
                  <a:schemeClr val="bg1"/>
                </a:solidFill>
              </a:rPr>
              <a:t>factorization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using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type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called</a:t>
            </a:r>
            <a:r>
              <a:rPr lang="es-ES" sz="1800" b="1" dirty="0">
                <a:solidFill>
                  <a:schemeClr val="bg1"/>
                </a:solidFill>
              </a:rPr>
              <a:t> “</a:t>
            </a:r>
            <a:r>
              <a:rPr lang="es-ES" sz="1800" b="1" dirty="0" err="1">
                <a:solidFill>
                  <a:schemeClr val="bg1"/>
                </a:solidFill>
              </a:rPr>
              <a:t>ladder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”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873CC3-D667-1EBF-2335-6B9FDED8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17" y="1833900"/>
            <a:ext cx="5641766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2185-FBCD-C415-B82E-61B5DABD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16E602C8-B0F2-F92B-F818-2855D7563D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Eigenvalues and eigenfunctions of the TISE for the quantum harmonic oscillator in 1D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7FCEFA-E5D6-F283-FDC4-2900CFE5A46C}"/>
              </a:ext>
            </a:extLst>
          </p:cNvPr>
          <p:cNvSpPr txBox="1"/>
          <p:nvPr/>
        </p:nvSpPr>
        <p:spPr>
          <a:xfrm>
            <a:off x="342900" y="10347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Allowed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values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for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energies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894441-B294-8E48-A616-FE0B730B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00" y="1644300"/>
            <a:ext cx="2520000" cy="756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59EDCC-2871-D6D5-0EEC-0493A810B285}"/>
              </a:ext>
            </a:extLst>
          </p:cNvPr>
          <p:cNvSpPr txBox="1"/>
          <p:nvPr/>
        </p:nvSpPr>
        <p:spPr>
          <a:xfrm>
            <a:off x="342900" y="24765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ground-state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42E1317-CC33-690A-63B2-B769A48BE9F2}"/>
              </a:ext>
            </a:extLst>
          </p:cNvPr>
          <p:cNvGrpSpPr/>
          <p:nvPr/>
        </p:nvGrpSpPr>
        <p:grpSpPr>
          <a:xfrm>
            <a:off x="553500" y="3107100"/>
            <a:ext cx="3465000" cy="720000"/>
            <a:chOff x="381000" y="3543300"/>
            <a:chExt cx="3465000" cy="720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B6BD485-F4E8-2E69-BFD3-A7660BDD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771900"/>
              <a:ext cx="891000" cy="252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5CF6E0-D0A7-2EDF-DD02-21C6CE12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3543300"/>
              <a:ext cx="1560000" cy="720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A5DE1D3-AFD5-7042-2305-F3CF5271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3771900"/>
              <a:ext cx="469900" cy="2921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BDD44D7-014C-19C4-F7A1-302BC3CB5C5B}"/>
              </a:ext>
            </a:extLst>
          </p:cNvPr>
          <p:cNvGrpSpPr/>
          <p:nvPr/>
        </p:nvGrpSpPr>
        <p:grpSpPr>
          <a:xfrm>
            <a:off x="95250" y="4076700"/>
            <a:ext cx="4933950" cy="1477328"/>
            <a:chOff x="95250" y="4076700"/>
            <a:chExt cx="4933950" cy="1477328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4A9A1E4-31D3-B8EC-5DD5-4426B0239DA6}"/>
                </a:ext>
              </a:extLst>
            </p:cNvPr>
            <p:cNvSpPr txBox="1"/>
            <p:nvPr/>
          </p:nvSpPr>
          <p:spPr>
            <a:xfrm>
              <a:off x="95250" y="4076700"/>
              <a:ext cx="43815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spacing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between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energy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levels</a:t>
              </a:r>
              <a:r>
                <a:rPr lang="es-ES" sz="1800" b="1" dirty="0">
                  <a:solidFill>
                    <a:schemeClr val="bg1"/>
                  </a:solidFill>
                </a:rPr>
                <a:t> in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quantum </a:t>
              </a:r>
              <a:r>
                <a:rPr lang="es-ES" sz="1800" b="1" dirty="0" err="1">
                  <a:solidFill>
                    <a:schemeClr val="bg1"/>
                  </a:solidFill>
                </a:rPr>
                <a:t>harmonic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oscillator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constant</a:t>
              </a:r>
              <a:r>
                <a:rPr lang="es-ES" sz="1800" b="1" dirty="0">
                  <a:solidFill>
                    <a:schemeClr val="bg1"/>
                  </a:solidFill>
                </a:rPr>
                <a:t>. </a:t>
              </a:r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Each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energy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level</a:t>
              </a:r>
              <a:r>
                <a:rPr lang="es-ES" sz="1800" b="1" dirty="0">
                  <a:solidFill>
                    <a:schemeClr val="bg1"/>
                  </a:solidFill>
                </a:rPr>
                <a:t>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precisely</a:t>
              </a:r>
              <a:r>
                <a:rPr lang="es-ES" sz="1800" b="1" dirty="0">
                  <a:solidFill>
                    <a:schemeClr val="bg1"/>
                  </a:solidFill>
                </a:rPr>
                <a:t>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higher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than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adjacent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energy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level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1FC590F-1C76-DD51-2E9C-2F24E73E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00" y="4991100"/>
              <a:ext cx="345601" cy="252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9F8A06-32FB-1E29-4B2A-ABA01E63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88401" y="5219700"/>
              <a:ext cx="640799" cy="252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408A175-24ED-9C1D-9117-5CDE1228A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1000" y="4914900"/>
              <a:ext cx="399725" cy="252000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423727-7C00-E677-0BB3-7996A2A4D8CB}"/>
              </a:ext>
            </a:extLst>
          </p:cNvPr>
          <p:cNvSpPr txBox="1"/>
          <p:nvPr/>
        </p:nvSpPr>
        <p:spPr>
          <a:xfrm>
            <a:off x="4914900" y="10287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Corresponding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eigenfunctions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F0C7868-0C3B-AA0F-9E8C-8E0B1FAF7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9435" y="1714500"/>
            <a:ext cx="4994565" cy="6858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F9FAF93-AF3C-9C69-5067-EFB8C3E6B424}"/>
              </a:ext>
            </a:extLst>
          </p:cNvPr>
          <p:cNvSpPr txBox="1"/>
          <p:nvPr/>
        </p:nvSpPr>
        <p:spPr>
          <a:xfrm>
            <a:off x="7008541" y="26289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Hermite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polynomials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5562DB9-4ADC-1E25-1226-7D27147904B0}"/>
              </a:ext>
            </a:extLst>
          </p:cNvPr>
          <p:cNvCxnSpPr>
            <a:stCxn id="21" idx="0"/>
          </p:cNvCxnSpPr>
          <p:nvPr/>
        </p:nvCxnSpPr>
        <p:spPr bwMode="auto">
          <a:xfrm flipV="1">
            <a:off x="8075341" y="2247900"/>
            <a:ext cx="1859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76A655EA-60AD-D774-D54D-F37A38E311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9665" y="4000500"/>
            <a:ext cx="2196669" cy="8255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28EB04C-B9D5-A308-2D54-C5D15CA3D419}"/>
              </a:ext>
            </a:extLst>
          </p:cNvPr>
          <p:cNvSpPr txBox="1"/>
          <p:nvPr/>
        </p:nvSpPr>
        <p:spPr>
          <a:xfrm>
            <a:off x="4419600" y="26289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Rescaling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the</a:t>
            </a:r>
            <a:r>
              <a:rPr lang="es-ES" sz="1800" b="1" dirty="0">
                <a:solidFill>
                  <a:srgbClr val="FFFF00"/>
                </a:solidFill>
              </a:rPr>
              <a:t> positions </a:t>
            </a:r>
            <a:r>
              <a:rPr lang="es-ES" sz="1800" b="1" dirty="0" err="1">
                <a:solidFill>
                  <a:srgbClr val="FFFF00"/>
                </a:solidFill>
              </a:rPr>
              <a:t>to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make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solutions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easer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to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find</a:t>
            </a:r>
            <a:endParaRPr lang="es-ES" sz="1800" b="1" dirty="0">
              <a:solidFill>
                <a:srgbClr val="FFFF00"/>
              </a:solidFill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95B59D7-E546-8359-45DB-CA91A92857F3}"/>
              </a:ext>
            </a:extLst>
          </p:cNvPr>
          <p:cNvCxnSpPr>
            <a:cxnSpLocks/>
            <a:stCxn id="25" idx="0"/>
          </p:cNvCxnSpPr>
          <p:nvPr/>
        </p:nvCxnSpPr>
        <p:spPr bwMode="auto">
          <a:xfrm flipH="1" flipV="1">
            <a:off x="4724400" y="2247900"/>
            <a:ext cx="7620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00A68C2-14C6-8EDF-3009-B6DC10A793A6}"/>
              </a:ext>
            </a:extLst>
          </p:cNvPr>
          <p:cNvSpPr txBox="1"/>
          <p:nvPr/>
        </p:nvSpPr>
        <p:spPr>
          <a:xfrm>
            <a:off x="5307980" y="5068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FFFF"/>
                </a:solidFill>
              </a:rPr>
              <a:t>Complete </a:t>
            </a:r>
            <a:r>
              <a:rPr lang="es-ES" sz="1800" b="1" dirty="0" err="1">
                <a:solidFill>
                  <a:srgbClr val="00FFFF"/>
                </a:solidFill>
              </a:rPr>
              <a:t>derivation</a:t>
            </a:r>
            <a:r>
              <a:rPr lang="es-ES" sz="1800" b="1" dirty="0">
                <a:solidFill>
                  <a:srgbClr val="00FFFF"/>
                </a:solidFill>
              </a:rPr>
              <a:t> in </a:t>
            </a:r>
            <a:r>
              <a:rPr lang="es-ES" sz="1800" b="1" dirty="0" err="1">
                <a:solidFill>
                  <a:srgbClr val="00FFFF"/>
                </a:solidFill>
              </a:rPr>
              <a:t>the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book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by</a:t>
            </a:r>
            <a:r>
              <a:rPr lang="es-ES" sz="1800" b="1" dirty="0">
                <a:solidFill>
                  <a:srgbClr val="00FFFF"/>
                </a:solidFill>
              </a:rPr>
              <a:t> Daniel </a:t>
            </a:r>
            <a:r>
              <a:rPr lang="es-ES" sz="1800" b="1" dirty="0" err="1">
                <a:solidFill>
                  <a:srgbClr val="00FFFF"/>
                </a:solidFill>
              </a:rPr>
              <a:t>Fleisch</a:t>
            </a:r>
            <a:endParaRPr lang="es-ES" sz="18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1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08F4-3A05-5D98-BF8B-0C22F2D5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C3979B7E-9004-F21F-9245-26E8C522A1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Eigenvalues and eigenfunctions of the TISE for the quantum harmonic oscillator in 1D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AF5813-03D2-7879-0C23-D05B88D3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5899150" cy="4652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907779-C775-000E-19C9-5F87DFB0A58D}"/>
              </a:ext>
            </a:extLst>
          </p:cNvPr>
          <p:cNvSpPr txBox="1"/>
          <p:nvPr/>
        </p:nvSpPr>
        <p:spPr>
          <a:xfrm>
            <a:off x="5867400" y="46101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Even</a:t>
            </a:r>
            <a:endParaRPr lang="es-ES" sz="1800" b="1" dirty="0">
              <a:solidFill>
                <a:srgbClr val="00FFFF"/>
              </a:solidFill>
            </a:endParaRPr>
          </a:p>
          <a:p>
            <a:r>
              <a:rPr lang="es-ES" sz="1400" b="1" dirty="0">
                <a:solidFill>
                  <a:srgbClr val="00FFFF"/>
                </a:solidFill>
              </a:rPr>
              <a:t>(0 </a:t>
            </a:r>
            <a:r>
              <a:rPr lang="es-ES" sz="1400" b="1" dirty="0" err="1">
                <a:solidFill>
                  <a:srgbClr val="00FFFF"/>
                </a:solidFill>
              </a:rPr>
              <a:t>nodes</a:t>
            </a:r>
            <a:r>
              <a:rPr lang="es-ES" sz="1400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26444B-A4F9-0F37-E484-CDDEC943B4BE}"/>
              </a:ext>
            </a:extLst>
          </p:cNvPr>
          <p:cNvSpPr txBox="1"/>
          <p:nvPr/>
        </p:nvSpPr>
        <p:spPr>
          <a:xfrm>
            <a:off x="5867400" y="32385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Even</a:t>
            </a:r>
            <a:endParaRPr lang="es-ES" sz="1800" b="1" dirty="0">
              <a:solidFill>
                <a:srgbClr val="00FFFF"/>
              </a:solidFill>
            </a:endParaRPr>
          </a:p>
          <a:p>
            <a:r>
              <a:rPr lang="es-ES" sz="1400" b="1" dirty="0">
                <a:solidFill>
                  <a:srgbClr val="00FFFF"/>
                </a:solidFill>
              </a:rPr>
              <a:t>(2 </a:t>
            </a:r>
            <a:r>
              <a:rPr lang="es-ES" sz="1400" b="1" dirty="0" err="1">
                <a:solidFill>
                  <a:srgbClr val="00FFFF"/>
                </a:solidFill>
              </a:rPr>
              <a:t>nodes</a:t>
            </a:r>
            <a:r>
              <a:rPr lang="es-ES" sz="1400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D15887-66D7-9998-56C2-0168420F8A48}"/>
              </a:ext>
            </a:extLst>
          </p:cNvPr>
          <p:cNvSpPr txBox="1"/>
          <p:nvPr/>
        </p:nvSpPr>
        <p:spPr>
          <a:xfrm>
            <a:off x="5867400" y="20193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Even</a:t>
            </a:r>
            <a:endParaRPr lang="es-ES" sz="1800" b="1" dirty="0">
              <a:solidFill>
                <a:srgbClr val="00FFFF"/>
              </a:solidFill>
            </a:endParaRPr>
          </a:p>
          <a:p>
            <a:r>
              <a:rPr lang="es-ES" sz="1400" b="1" dirty="0">
                <a:solidFill>
                  <a:srgbClr val="00FFFF"/>
                </a:solidFill>
              </a:rPr>
              <a:t>(4 </a:t>
            </a:r>
            <a:r>
              <a:rPr lang="es-ES" sz="1400" b="1" dirty="0" err="1">
                <a:solidFill>
                  <a:srgbClr val="00FFFF"/>
                </a:solidFill>
              </a:rPr>
              <a:t>nodes</a:t>
            </a:r>
            <a:r>
              <a:rPr lang="es-ES" sz="1400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7C8D4E-947A-7594-BDF1-5ADEA4A1A865}"/>
              </a:ext>
            </a:extLst>
          </p:cNvPr>
          <p:cNvSpPr txBox="1"/>
          <p:nvPr/>
        </p:nvSpPr>
        <p:spPr>
          <a:xfrm>
            <a:off x="5867400" y="385976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C000"/>
                </a:solidFill>
              </a:rPr>
              <a:t>Odd</a:t>
            </a:r>
            <a:endParaRPr lang="es-ES" sz="1800" b="1" dirty="0">
              <a:solidFill>
                <a:srgbClr val="FFC000"/>
              </a:solidFill>
            </a:endParaRPr>
          </a:p>
          <a:p>
            <a:r>
              <a:rPr lang="es-ES" sz="1400" b="1" dirty="0">
                <a:solidFill>
                  <a:srgbClr val="FFC000"/>
                </a:solidFill>
              </a:rPr>
              <a:t>(1 </a:t>
            </a:r>
            <a:r>
              <a:rPr lang="es-ES" sz="1400" b="1" dirty="0" err="1">
                <a:solidFill>
                  <a:srgbClr val="FFC000"/>
                </a:solidFill>
              </a:rPr>
              <a:t>node</a:t>
            </a:r>
            <a:r>
              <a:rPr lang="es-ES" sz="14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BAB82F-7D9D-EF90-C564-E5A024C6FC03}"/>
              </a:ext>
            </a:extLst>
          </p:cNvPr>
          <p:cNvSpPr txBox="1"/>
          <p:nvPr/>
        </p:nvSpPr>
        <p:spPr>
          <a:xfrm>
            <a:off x="5867400" y="264056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C000"/>
                </a:solidFill>
              </a:rPr>
              <a:t>Odd</a:t>
            </a:r>
            <a:endParaRPr lang="es-ES" sz="1800" b="1" dirty="0">
              <a:solidFill>
                <a:srgbClr val="FFC000"/>
              </a:solidFill>
            </a:endParaRPr>
          </a:p>
          <a:p>
            <a:r>
              <a:rPr lang="es-ES" sz="1400" b="1" dirty="0">
                <a:solidFill>
                  <a:srgbClr val="FFC000"/>
                </a:solidFill>
              </a:rPr>
              <a:t>(3 </a:t>
            </a:r>
            <a:r>
              <a:rPr lang="es-ES" sz="1400" b="1" dirty="0" err="1">
                <a:solidFill>
                  <a:srgbClr val="FFC000"/>
                </a:solidFill>
              </a:rPr>
              <a:t>nodes</a:t>
            </a:r>
            <a:r>
              <a:rPr lang="es-ES" sz="14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D976DA4-E636-862A-0431-B4E28543FBD5}"/>
              </a:ext>
            </a:extLst>
          </p:cNvPr>
          <p:cNvSpPr txBox="1"/>
          <p:nvPr/>
        </p:nvSpPr>
        <p:spPr>
          <a:xfrm>
            <a:off x="5867400" y="142136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C000"/>
                </a:solidFill>
              </a:rPr>
              <a:t>Odd</a:t>
            </a:r>
            <a:endParaRPr lang="es-ES" sz="1800" b="1" dirty="0">
              <a:solidFill>
                <a:srgbClr val="FFC000"/>
              </a:solidFill>
            </a:endParaRPr>
          </a:p>
          <a:p>
            <a:r>
              <a:rPr lang="es-ES" sz="1400" b="1" dirty="0">
                <a:solidFill>
                  <a:srgbClr val="FFC000"/>
                </a:solidFill>
              </a:rPr>
              <a:t>(5 </a:t>
            </a:r>
            <a:r>
              <a:rPr lang="es-ES" sz="1400" b="1" dirty="0" err="1">
                <a:solidFill>
                  <a:srgbClr val="FFC000"/>
                </a:solidFill>
              </a:rPr>
              <a:t>nodes</a:t>
            </a:r>
            <a:r>
              <a:rPr lang="es-ES" sz="14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FF14123-907D-E1BE-090D-AC877A71244E}"/>
              </a:ext>
            </a:extLst>
          </p:cNvPr>
          <p:cNvSpPr txBox="1"/>
          <p:nvPr/>
        </p:nvSpPr>
        <p:spPr>
          <a:xfrm>
            <a:off x="7010400" y="8001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Oscillatory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classical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allowed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region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F12BF0-9F11-51B4-B8C1-A96002336FCF}"/>
              </a:ext>
            </a:extLst>
          </p:cNvPr>
          <p:cNvSpPr txBox="1"/>
          <p:nvPr/>
        </p:nvSpPr>
        <p:spPr>
          <a:xfrm>
            <a:off x="7010400" y="45527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Exponentially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decaying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classically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forbidden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region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705CE6C-2868-3CBB-E361-344AD3928BF0}"/>
              </a:ext>
            </a:extLst>
          </p:cNvPr>
          <p:cNvSpPr txBox="1"/>
          <p:nvPr/>
        </p:nvSpPr>
        <p:spPr>
          <a:xfrm>
            <a:off x="6858000" y="17145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In </a:t>
            </a:r>
            <a:r>
              <a:rPr lang="es-ES" sz="1800" b="1" dirty="0" err="1">
                <a:solidFill>
                  <a:schemeClr val="bg1"/>
                </a:solidFill>
              </a:rPr>
              <a:t>this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region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curvature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wave </a:t>
            </a:r>
            <a:r>
              <a:rPr lang="es-ES" sz="1800" b="1" dirty="0" err="1">
                <a:solidFill>
                  <a:schemeClr val="bg1"/>
                </a:solidFill>
              </a:rPr>
              <a:t>functions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increases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with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increasing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(more </a:t>
            </a:r>
            <a:r>
              <a:rPr lang="es-ES" sz="1800" b="1" dirty="0" err="1">
                <a:solidFill>
                  <a:schemeClr val="bg1"/>
                </a:solidFill>
              </a:rPr>
              <a:t>cycles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between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classical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turning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points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33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3F240-0FCF-5C77-FD3B-F9C404725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8C37D0FA-D084-A9BC-38AD-A2908B2E5F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Probability density of the TISE for the quantum harmonic oscillator in 1D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4034E0-2A27-DFCA-EE35-F3E62B4D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"/>
            <a:ext cx="4749800" cy="4749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716B46-A1AC-ED69-5853-268C1E11BD17}"/>
              </a:ext>
            </a:extLst>
          </p:cNvPr>
          <p:cNvSpPr txBox="1"/>
          <p:nvPr/>
        </p:nvSpPr>
        <p:spPr>
          <a:xfrm>
            <a:off x="4876800" y="8763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At </a:t>
            </a:r>
            <a:r>
              <a:rPr lang="es-ES" sz="1800" b="1" dirty="0" err="1">
                <a:solidFill>
                  <a:schemeClr val="bg1"/>
                </a:solidFill>
              </a:rPr>
              <a:t>low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energies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behaviour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differs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significantly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from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classical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one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EF30C7-B836-062F-B2B3-DC20C4F24B66}"/>
              </a:ext>
            </a:extLst>
          </p:cNvPr>
          <p:cNvSpPr txBox="1"/>
          <p:nvPr/>
        </p:nvSpPr>
        <p:spPr>
          <a:xfrm>
            <a:off x="4876800" y="45339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FF00"/>
                </a:solidFill>
              </a:rPr>
              <a:t>Quantum </a:t>
            </a:r>
            <a:r>
              <a:rPr lang="es-ES" sz="1800" b="1" dirty="0" err="1">
                <a:solidFill>
                  <a:srgbClr val="FFFF00"/>
                </a:solidFill>
              </a:rPr>
              <a:t>mechanics</a:t>
            </a:r>
            <a:r>
              <a:rPr lang="es-ES" sz="18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A </a:t>
            </a:r>
            <a:r>
              <a:rPr lang="es-ES" sz="1800" b="1" dirty="0" err="1">
                <a:solidFill>
                  <a:schemeClr val="bg1"/>
                </a:solidFill>
              </a:rPr>
              <a:t>measuremnt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position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particle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ground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more </a:t>
            </a:r>
            <a:r>
              <a:rPr lang="es-ES" sz="1800" b="1" dirty="0" err="1">
                <a:solidFill>
                  <a:schemeClr val="bg1"/>
                </a:solidFill>
              </a:rPr>
              <a:t>likely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yield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value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near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S" sz="1800" b="1" dirty="0">
                <a:solidFill>
                  <a:schemeClr val="bg1"/>
                </a:solidFill>
              </a:rPr>
              <a:t>= 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11AC6E-DE13-38C4-3EAA-C37AAE465638}"/>
              </a:ext>
            </a:extLst>
          </p:cNvPr>
          <p:cNvSpPr txBox="1"/>
          <p:nvPr/>
        </p:nvSpPr>
        <p:spPr>
          <a:xfrm>
            <a:off x="4762500" y="1866900"/>
            <a:ext cx="438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  <a:latin typeface="+mn-lt"/>
              </a:rPr>
              <a:t>Classical</a:t>
            </a:r>
            <a:r>
              <a:rPr lang="es-ES" sz="1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rgbClr val="FFFF00"/>
                </a:solidFill>
                <a:latin typeface="+mn-lt"/>
              </a:rPr>
              <a:t>mechanics</a:t>
            </a:r>
            <a:r>
              <a:rPr lang="es-ES" sz="1800" b="1" dirty="0">
                <a:solidFill>
                  <a:srgbClr val="FFFF00"/>
                </a:solidFill>
                <a:latin typeface="+mn-lt"/>
              </a:rPr>
              <a:t>:</a:t>
            </a:r>
          </a:p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object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moves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fastest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equilibrium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slowest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turning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points</a:t>
            </a:r>
            <a:endParaRPr lang="es-ES" sz="1800" b="1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M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easurements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position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taken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random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times are more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likely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yield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results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near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turning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points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because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object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spends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more time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there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es-ES" sz="20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8660-2D67-A137-C48E-BBB686AE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1D612097-7FD0-31E0-5754-D30271C715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924800" cy="876273"/>
          </a:xfrm>
          <a:noFill/>
          <a:ln/>
        </p:spPr>
        <p:txBody>
          <a:bodyPr/>
          <a:lstStyle/>
          <a:p>
            <a:r>
              <a:rPr lang="en-US" sz="2800" dirty="0"/>
              <a:t>Probability density of the TISE for the quantum harmonic oscillator in 1D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CD95FA-0B26-5586-937F-70948C78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" y="1104900"/>
            <a:ext cx="4610100" cy="46101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467E60A-FD56-D87D-FB93-01900BAAEF18}"/>
              </a:ext>
            </a:extLst>
          </p:cNvPr>
          <p:cNvGrpSpPr/>
          <p:nvPr/>
        </p:nvGrpSpPr>
        <p:grpSpPr>
          <a:xfrm>
            <a:off x="5181600" y="952500"/>
            <a:ext cx="3657600" cy="1754326"/>
            <a:chOff x="5181600" y="1257300"/>
            <a:chExt cx="3657600" cy="1754326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602CA44-078F-7858-EDBD-7DEE105360A1}"/>
                </a:ext>
              </a:extLst>
            </p:cNvPr>
            <p:cNvSpPr txBox="1"/>
            <p:nvPr/>
          </p:nvSpPr>
          <p:spPr>
            <a:xfrm>
              <a:off x="5181600" y="1257300"/>
              <a:ext cx="3657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Higher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energies</a:t>
              </a:r>
              <a:r>
                <a:rPr lang="es-ES" sz="1800" b="1" dirty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endParaRPr lang="es-ES" sz="1800" b="1" dirty="0">
                <a:solidFill>
                  <a:schemeClr val="bg1"/>
                </a:solidFill>
              </a:endParaRPr>
            </a:p>
            <a:p>
              <a:pPr algn="ctr"/>
              <a:endParaRPr lang="es-ES" sz="18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An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excited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state</a:t>
              </a:r>
              <a:r>
                <a:rPr lang="es-ES" sz="1800" b="1" dirty="0">
                  <a:solidFill>
                    <a:schemeClr val="bg1"/>
                  </a:solidFill>
                </a:rPr>
                <a:t>             has  </a:t>
              </a:r>
              <a:r>
                <a:rPr lang="es-ES" sz="1800" b="1" dirty="0" err="1">
                  <a:solidFill>
                    <a:schemeClr val="bg1"/>
                  </a:solidFill>
                </a:rPr>
                <a:t>locations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with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zero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probability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classially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allowed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region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267F698-A8E3-326A-20BD-86A350BA2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200" y="2108200"/>
              <a:ext cx="691066" cy="2921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AE8048A-144D-AC45-B148-B859C884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0600" y="2171700"/>
              <a:ext cx="217895" cy="1800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C4BD7BA-6DDF-339A-F335-C1554262EB88}"/>
              </a:ext>
            </a:extLst>
          </p:cNvPr>
          <p:cNvGrpSpPr/>
          <p:nvPr/>
        </p:nvGrpSpPr>
        <p:grpSpPr>
          <a:xfrm>
            <a:off x="4572000" y="2852678"/>
            <a:ext cx="4638906" cy="2862322"/>
            <a:chOff x="4572000" y="2852678"/>
            <a:chExt cx="4638906" cy="2862322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54B311-BDB8-3F46-94AA-3AC444A5DA84}"/>
                </a:ext>
              </a:extLst>
            </p:cNvPr>
            <p:cNvSpPr txBox="1"/>
            <p:nvPr/>
          </p:nvSpPr>
          <p:spPr>
            <a:xfrm>
              <a:off x="4572000" y="2852678"/>
              <a:ext cx="463890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  <a:latin typeface="+mn-lt"/>
                </a:rPr>
                <a:t>A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s </a:t>
              </a:r>
              <a:r>
                <a:rPr lang="es-ES" sz="1800" b="1" i="1" dirty="0">
                  <a:solidFill>
                    <a:schemeClr val="bg1"/>
                  </a:solidFill>
                  <a:effectLst/>
                  <a:latin typeface="+mn-lt"/>
                </a:rPr>
                <a:t>   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increases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,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probability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a position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measurement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producing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a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result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near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classical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turning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points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increases</a:t>
              </a:r>
              <a:endParaRPr lang="es-ES" sz="1800" b="1" dirty="0">
                <a:solidFill>
                  <a:schemeClr val="bg1"/>
                </a:solidFill>
                <a:effectLst/>
                <a:latin typeface="+mn-lt"/>
              </a:endParaRPr>
            </a:p>
            <a:p>
              <a:pPr algn="ctr"/>
              <a:endParaRPr lang="es-ES" sz="18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  <a:latin typeface="+mn-lt"/>
                </a:rPr>
                <a:t>T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behavior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quantum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harmonic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oscillator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does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begin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resemble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that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classical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case at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large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values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i="1" dirty="0">
                  <a:solidFill>
                    <a:schemeClr val="bg1"/>
                  </a:solidFill>
                  <a:latin typeface="+mn-lt"/>
                </a:rPr>
                <a:t>   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, as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required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by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Correspondence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Principle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endParaRPr lang="es-ES" sz="18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4345B2B-3D82-ECE3-C430-8A8EEEB1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3018300"/>
              <a:ext cx="174316" cy="144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60C49DE-0F8C-5D18-351E-172AC1B3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1084" y="4923300"/>
              <a:ext cx="174316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9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77C8C-2415-0C49-C551-94BD927D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6F621E47-FB0C-180C-EACF-CB7A1DB3B3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7467600" cy="876273"/>
          </a:xfrm>
          <a:noFill/>
          <a:ln/>
        </p:spPr>
        <p:txBody>
          <a:bodyPr/>
          <a:lstStyle/>
          <a:p>
            <a:r>
              <a:rPr lang="en-US" sz="2800" dirty="0"/>
              <a:t>Stationary states of the TISE for the quantum harmonic oscillator in 1D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4C8472-E5D6-A8CE-A328-A06BE818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2500"/>
            <a:ext cx="3467100" cy="42992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C7146D-BD3B-5341-64B6-9A12125BB0EF}"/>
              </a:ext>
            </a:extLst>
          </p:cNvPr>
          <p:cNvSpPr txBox="1"/>
          <p:nvPr/>
        </p:nvSpPr>
        <p:spPr>
          <a:xfrm>
            <a:off x="4457700" y="16383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Classical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solutions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C8EA19-E886-46D8-8380-E7F46BD240F7}"/>
              </a:ext>
            </a:extLst>
          </p:cNvPr>
          <p:cNvSpPr txBox="1"/>
          <p:nvPr/>
        </p:nvSpPr>
        <p:spPr>
          <a:xfrm>
            <a:off x="4457700" y="24765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B0F0"/>
                </a:solidFill>
              </a:rPr>
              <a:t>Real </a:t>
            </a:r>
            <a:r>
              <a:rPr lang="es-ES" sz="1800" b="1" dirty="0" err="1">
                <a:solidFill>
                  <a:srgbClr val="00B0F0"/>
                </a:solidFill>
              </a:rPr>
              <a:t>part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1800" b="1" dirty="0" err="1">
                <a:solidFill>
                  <a:srgbClr val="FFA89F"/>
                </a:solidFill>
              </a:rPr>
              <a:t>Imaginary</a:t>
            </a:r>
            <a:r>
              <a:rPr lang="es-ES" sz="1800" b="1" dirty="0">
                <a:solidFill>
                  <a:srgbClr val="FFA89F"/>
                </a:solidFill>
              </a:rPr>
              <a:t> </a:t>
            </a:r>
            <a:r>
              <a:rPr lang="es-ES" sz="1800" b="1" dirty="0" err="1">
                <a:solidFill>
                  <a:srgbClr val="FFA89F"/>
                </a:solidFill>
              </a:rPr>
              <a:t>part</a:t>
            </a:r>
            <a:endParaRPr lang="es-ES" sz="1800" b="1" dirty="0">
              <a:solidFill>
                <a:srgbClr val="FFA89F"/>
              </a:solidFill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wavefunction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some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eigenstates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CB01F1-693B-8FE3-2A3D-DAE92FB00054}"/>
              </a:ext>
            </a:extLst>
          </p:cNvPr>
          <p:cNvSpPr txBox="1"/>
          <p:nvPr/>
        </p:nvSpPr>
        <p:spPr>
          <a:xfrm>
            <a:off x="4495800" y="37719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B0F0"/>
                </a:solidFill>
              </a:rPr>
              <a:t>Real </a:t>
            </a:r>
            <a:r>
              <a:rPr lang="es-ES" sz="1800" b="1" dirty="0" err="1">
                <a:solidFill>
                  <a:srgbClr val="00B0F0"/>
                </a:solidFill>
              </a:rPr>
              <a:t>part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1800" b="1" dirty="0" err="1">
                <a:solidFill>
                  <a:srgbClr val="FFA89F"/>
                </a:solidFill>
              </a:rPr>
              <a:t>Imaginary</a:t>
            </a:r>
            <a:r>
              <a:rPr lang="es-ES" sz="1800" b="1" dirty="0">
                <a:solidFill>
                  <a:srgbClr val="FFA89F"/>
                </a:solidFill>
              </a:rPr>
              <a:t> </a:t>
            </a:r>
            <a:r>
              <a:rPr lang="es-ES" sz="1800" b="1" dirty="0" err="1">
                <a:solidFill>
                  <a:srgbClr val="FFA89F"/>
                </a:solidFill>
              </a:rPr>
              <a:t>part</a:t>
            </a:r>
            <a:endParaRPr lang="es-ES" sz="1800" b="1" dirty="0">
              <a:solidFill>
                <a:srgbClr val="FFA89F"/>
              </a:solidFill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wavefunction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some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are </a:t>
            </a:r>
            <a:r>
              <a:rPr lang="es-ES" sz="1800" b="1" dirty="0" err="1">
                <a:solidFill>
                  <a:schemeClr val="bg1"/>
                </a:solidFill>
              </a:rPr>
              <a:t>not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eigenstates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(H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coherent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510E16-8981-5B8C-D23A-B27E84965421}"/>
              </a:ext>
            </a:extLst>
          </p:cNvPr>
          <p:cNvSpPr txBox="1"/>
          <p:nvPr/>
        </p:nvSpPr>
        <p:spPr>
          <a:xfrm>
            <a:off x="609600" y="533358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00FFFF"/>
                </a:solidFill>
              </a:rPr>
              <a:t>From</a:t>
            </a:r>
            <a:r>
              <a:rPr lang="es-ES" sz="1800" b="1" dirty="0">
                <a:solidFill>
                  <a:srgbClr val="00FFFF"/>
                </a:solidFill>
              </a:rPr>
              <a:t> Wikipedia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41F09F8-05C2-675B-6A1A-E4BB9675C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44" y="876300"/>
            <a:ext cx="4607312" cy="7321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509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EBCB-1174-A147-9AD4-342CC8F9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0EDDF163-D577-D8BC-8579-1E403638ED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Outline: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405121-ECB1-0E10-0CD0-BE42FC5A148D}"/>
              </a:ext>
            </a:extLst>
          </p:cNvPr>
          <p:cNvSpPr txBox="1"/>
          <p:nvPr/>
        </p:nvSpPr>
        <p:spPr>
          <a:xfrm>
            <a:off x="762000" y="12573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FF00"/>
                </a:solidFill>
              </a:rPr>
              <a:t>The</a:t>
            </a:r>
            <a:r>
              <a:rPr lang="es-ES" sz="1800" b="1" dirty="0">
                <a:solidFill>
                  <a:srgbClr val="FFFF00"/>
                </a:solidFill>
              </a:rPr>
              <a:t> free </a:t>
            </a:r>
            <a:r>
              <a:rPr lang="es-ES" sz="1800" b="1" dirty="0" err="1">
                <a:solidFill>
                  <a:srgbClr val="FFFF00"/>
                </a:solidFill>
              </a:rPr>
              <a:t>electron</a:t>
            </a:r>
            <a:r>
              <a:rPr lang="es-ES" sz="1800" b="1" dirty="0">
                <a:solidFill>
                  <a:srgbClr val="FFFF00"/>
                </a:solidFill>
              </a:rPr>
              <a:t> gas (plane </a:t>
            </a:r>
            <a:r>
              <a:rPr lang="es-ES" sz="1800" b="1" dirty="0" err="1">
                <a:solidFill>
                  <a:srgbClr val="FFFF00"/>
                </a:solidFill>
              </a:rPr>
              <a:t>waves</a:t>
            </a:r>
            <a:r>
              <a:rPr lang="es-ES" sz="1800" b="1" dirty="0">
                <a:solidFill>
                  <a:srgbClr val="FFFF00"/>
                </a:solidFill>
              </a:rPr>
              <a:t>; </a:t>
            </a:r>
            <a:r>
              <a:rPr lang="es-ES" sz="1800" b="1" dirty="0" err="1">
                <a:solidFill>
                  <a:srgbClr val="FFFF00"/>
                </a:solidFill>
              </a:rPr>
              <a:t>metals</a:t>
            </a:r>
            <a:r>
              <a:rPr lang="es-ES" sz="1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1E59E6-CBCA-5D93-AFF6-78C9A259FE3A}"/>
              </a:ext>
            </a:extLst>
          </p:cNvPr>
          <p:cNvSpPr txBox="1"/>
          <p:nvPr/>
        </p:nvSpPr>
        <p:spPr>
          <a:xfrm>
            <a:off x="755904" y="2672834"/>
            <a:ext cx="66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Hydrogen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atom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atomic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orbitals</a:t>
            </a:r>
            <a:r>
              <a:rPr lang="es-ES" sz="1800" b="1" dirty="0">
                <a:solidFill>
                  <a:schemeClr val="bg1"/>
                </a:solidFill>
              </a:rPr>
              <a:t>; </a:t>
            </a:r>
            <a:r>
              <a:rPr lang="es-ES" sz="1800" b="1" dirty="0" err="1">
                <a:solidFill>
                  <a:schemeClr val="bg1"/>
                </a:solidFill>
              </a:rPr>
              <a:t>pseudopotentials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D807A0-F8DB-1865-1D34-8A0561140143}"/>
              </a:ext>
            </a:extLst>
          </p:cNvPr>
          <p:cNvSpPr txBox="1"/>
          <p:nvPr/>
        </p:nvSpPr>
        <p:spPr>
          <a:xfrm>
            <a:off x="762000" y="41968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Quantum </a:t>
            </a:r>
            <a:r>
              <a:rPr lang="es-ES" sz="1800" b="1" dirty="0" err="1">
                <a:solidFill>
                  <a:schemeClr val="bg1"/>
                </a:solidFill>
              </a:rPr>
              <a:t>harmonic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oscillator</a:t>
            </a:r>
            <a:r>
              <a:rPr lang="es-ES" sz="1800" b="1" dirty="0">
                <a:solidFill>
                  <a:schemeClr val="bg1"/>
                </a:solidFill>
              </a:rPr>
              <a:t> in 1D (</a:t>
            </a:r>
            <a:r>
              <a:rPr lang="es-ES" sz="1800" b="1" dirty="0" err="1">
                <a:solidFill>
                  <a:schemeClr val="bg1"/>
                </a:solidFill>
              </a:rPr>
              <a:t>thermal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properties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780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F501-D567-B9DD-6791-82B8193E9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>
            <a:extLst>
              <a:ext uri="{FF2B5EF4-FFF2-40B4-BE49-F238E27FC236}">
                <a16:creationId xmlns:a16="http://schemas.microsoft.com/office/drawing/2014/main" id="{E52D0B49-C333-2923-9763-E5DD360769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"/>
            <a:ext cx="9144000" cy="952917"/>
          </a:xfrm>
          <a:noFill/>
          <a:ln/>
        </p:spPr>
        <p:txBody>
          <a:bodyPr/>
          <a:lstStyle/>
          <a:p>
            <a:r>
              <a:rPr lang="en-US" sz="2800" dirty="0"/>
              <a:t>The free electron gas confined in a box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260272-086A-B3FA-2D48-FAB93BBD5592}"/>
              </a:ext>
            </a:extLst>
          </p:cNvPr>
          <p:cNvSpPr txBox="1"/>
          <p:nvPr/>
        </p:nvSpPr>
        <p:spPr>
          <a:xfrm>
            <a:off x="1828800" y="10287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FF00"/>
                </a:solidFill>
              </a:rPr>
              <a:t>Infinite rectangular </a:t>
            </a:r>
            <a:r>
              <a:rPr lang="es-ES" sz="1800" b="1" dirty="0" err="1">
                <a:solidFill>
                  <a:srgbClr val="FFFF00"/>
                </a:solidFill>
              </a:rPr>
              <a:t>potential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well</a:t>
            </a:r>
            <a:endParaRPr lang="es-ES" sz="1800" b="1" dirty="0">
              <a:solidFill>
                <a:srgbClr val="FFFF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1DD5E7-0663-8D8B-B852-2E6D4D0A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167"/>
            <a:ext cx="5346700" cy="398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B85546-DB81-D9D7-028D-8011C9BE42BC}"/>
              </a:ext>
            </a:extLst>
          </p:cNvPr>
          <p:cNvSpPr txBox="1"/>
          <p:nvPr/>
        </p:nvSpPr>
        <p:spPr>
          <a:xfrm>
            <a:off x="5343294" y="1714500"/>
            <a:ext cx="38007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+mn-lt"/>
              </a:rPr>
              <a:t>A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quantum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particle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confined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specified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region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space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called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“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potential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”)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infinitely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strong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forces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edges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region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2B96AA-6727-EE78-DCA3-A3C560DF4136}"/>
              </a:ext>
            </a:extLst>
          </p:cNvPr>
          <p:cNvSpPr txBox="1"/>
          <p:nvPr/>
        </p:nvSpPr>
        <p:spPr>
          <a:xfrm>
            <a:off x="5365595" y="461010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Within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, no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force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acts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particle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.  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40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8AF9A3A-B892-0E0E-F134-885DB9211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37" y="0"/>
            <a:ext cx="5837663" cy="762000"/>
          </a:xfrm>
        </p:spPr>
        <p:txBody>
          <a:bodyPr/>
          <a:lstStyle/>
          <a:p>
            <a:pPr algn="l"/>
            <a:r>
              <a:rPr lang="es-ES" altLang="es-ES" sz="280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dirty="0">
                <a:ea typeface="ＭＳ Ｐゴシック" panose="020B0600070205080204" pitchFamily="34" charset="-128"/>
              </a:rPr>
              <a:t> free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electron</a:t>
            </a:r>
            <a:r>
              <a:rPr lang="es-ES" altLang="es-ES" sz="2800" dirty="0">
                <a:ea typeface="ＭＳ Ｐゴシック" panose="020B0600070205080204" pitchFamily="34" charset="-128"/>
              </a:rPr>
              <a:t> gas in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dirty="0">
                <a:ea typeface="ＭＳ Ｐゴシック" panose="020B0600070205080204" pitchFamily="34" charset="-128"/>
              </a:rPr>
              <a:t> infinite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square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well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potential</a:t>
            </a:r>
            <a:r>
              <a:rPr lang="es-ES" altLang="es-ES" sz="2800" dirty="0">
                <a:ea typeface="ＭＳ Ｐゴシック" panose="020B0600070205080204" pitchFamily="34" charset="-128"/>
              </a:rPr>
              <a:t> (1D)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DC8DFD-93E1-CB7B-45D1-FCB0BFC49A44}"/>
              </a:ext>
            </a:extLst>
          </p:cNvPr>
          <p:cNvSpPr txBox="1"/>
          <p:nvPr/>
        </p:nvSpPr>
        <p:spPr>
          <a:xfrm>
            <a:off x="736600" y="723900"/>
            <a:ext cx="767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B0F0"/>
                </a:solidFill>
              </a:rPr>
              <a:t>Goal</a:t>
            </a:r>
            <a:r>
              <a:rPr lang="es-ES" b="1" dirty="0">
                <a:solidFill>
                  <a:srgbClr val="00B0F0"/>
                </a:solidFill>
              </a:rPr>
              <a:t>:</a:t>
            </a:r>
          </a:p>
          <a:p>
            <a:r>
              <a:rPr lang="es-ES" b="1" dirty="0">
                <a:solidFill>
                  <a:schemeClr val="bg1"/>
                </a:solidFill>
              </a:rPr>
              <a:t>Compute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ground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state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a gas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:</a:t>
            </a:r>
          </a:p>
          <a:p>
            <a:pPr marL="238115" indent="-238115">
              <a:buFontTx/>
              <a:buChar char="-"/>
            </a:pPr>
            <a:r>
              <a:rPr lang="es-E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b="1" dirty="0">
                <a:solidFill>
                  <a:schemeClr val="bg1"/>
                </a:solidFill>
              </a:rPr>
              <a:t> free </a:t>
            </a:r>
            <a:r>
              <a:rPr lang="es-ES" b="1" dirty="0" err="1">
                <a:solidFill>
                  <a:schemeClr val="bg1"/>
                </a:solidFill>
              </a:rPr>
              <a:t>electrons</a:t>
            </a:r>
            <a:r>
              <a:rPr lang="es-ES" b="1" dirty="0">
                <a:solidFill>
                  <a:schemeClr val="bg1"/>
                </a:solidFill>
              </a:rPr>
              <a:t> (no </a:t>
            </a:r>
            <a:r>
              <a:rPr lang="es-ES" b="1" dirty="0" err="1">
                <a:solidFill>
                  <a:schemeClr val="bg1"/>
                </a:solidFill>
              </a:rPr>
              <a:t>interaction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between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themselves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nor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lattice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  <a:p>
            <a:pPr marL="238115" indent="-238115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In 1-dimension</a:t>
            </a:r>
          </a:p>
          <a:p>
            <a:pPr marL="238115" indent="-238115">
              <a:buFontTx/>
              <a:buChar char="-"/>
            </a:pPr>
            <a:r>
              <a:rPr lang="es-ES" b="1" dirty="0" err="1">
                <a:solidFill>
                  <a:schemeClr val="bg1"/>
                </a:solidFill>
              </a:rPr>
              <a:t>Keeping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only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Pauli </a:t>
            </a:r>
            <a:r>
              <a:rPr lang="es-ES" b="1" dirty="0" err="1">
                <a:solidFill>
                  <a:schemeClr val="bg1"/>
                </a:solidFill>
              </a:rPr>
              <a:t>exclusion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principle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6A92624-77B9-F2E9-284B-F14E2F80EC28}"/>
              </a:ext>
            </a:extLst>
          </p:cNvPr>
          <p:cNvGrpSpPr/>
          <p:nvPr/>
        </p:nvGrpSpPr>
        <p:grpSpPr>
          <a:xfrm>
            <a:off x="0" y="2075860"/>
            <a:ext cx="9144000" cy="1848440"/>
            <a:chOff x="-846667" y="2602468"/>
            <a:chExt cx="10160000" cy="221812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8E6D854-E6F3-7EBE-182D-3E6BF37B629E}"/>
                </a:ext>
              </a:extLst>
            </p:cNvPr>
            <p:cNvSpPr txBox="1"/>
            <p:nvPr/>
          </p:nvSpPr>
          <p:spPr>
            <a:xfrm>
              <a:off x="-846667" y="2602468"/>
              <a:ext cx="101600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One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electron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mass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confined</a:t>
              </a:r>
              <a:r>
                <a:rPr lang="es-ES" sz="1800" b="1" dirty="0">
                  <a:solidFill>
                    <a:schemeClr val="bg1"/>
                  </a:solidFill>
                </a:rPr>
                <a:t> in </a:t>
              </a:r>
              <a:r>
                <a:rPr lang="es-ES" sz="1800" b="1" dirty="0" err="1">
                  <a:solidFill>
                    <a:schemeClr val="bg1"/>
                  </a:solidFill>
                </a:rPr>
                <a:t>an</a:t>
              </a:r>
              <a:r>
                <a:rPr lang="es-ES" sz="1800" b="1" dirty="0">
                  <a:solidFill>
                    <a:schemeClr val="bg1"/>
                  </a:solidFill>
                </a:rPr>
                <a:t> infinite </a:t>
              </a:r>
              <a:r>
                <a:rPr lang="es-ES" sz="1800" b="1" dirty="0" err="1">
                  <a:solidFill>
                    <a:schemeClr val="bg1"/>
                  </a:solidFill>
                </a:rPr>
                <a:t>square</a:t>
              </a:r>
              <a:r>
                <a:rPr lang="es-ES" sz="1800" b="1" dirty="0">
                  <a:solidFill>
                    <a:schemeClr val="bg1"/>
                  </a:solidFill>
                </a:rPr>
                <a:t> quantum </a:t>
              </a:r>
              <a:r>
                <a:rPr lang="es-ES" sz="1800" b="1" dirty="0" err="1">
                  <a:solidFill>
                    <a:schemeClr val="bg1"/>
                  </a:solidFill>
                </a:rPr>
                <a:t>well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 </a:t>
              </a:r>
              <a:r>
                <a:rPr lang="es-ES" sz="1800" b="1" dirty="0" err="1">
                  <a:solidFill>
                    <a:schemeClr val="bg1"/>
                  </a:solidFill>
                </a:rPr>
                <a:t>length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L.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time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independent</a:t>
              </a:r>
              <a:r>
                <a:rPr lang="es-ES" sz="1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Schrödinger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equation</a:t>
              </a:r>
              <a:r>
                <a:rPr lang="es-ES" sz="1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given</a:t>
              </a:r>
              <a:r>
                <a:rPr lang="es-ES" sz="1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by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6BF2236-6AC7-7C3F-2959-203A19F5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8326" y="3345508"/>
              <a:ext cx="2659673" cy="72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F1D4179-A1D9-92C8-074C-0E3AFD34FBEE}"/>
                </a:ext>
              </a:extLst>
            </p:cNvPr>
            <p:cNvSpPr txBox="1"/>
            <p:nvPr/>
          </p:nvSpPr>
          <p:spPr>
            <a:xfrm>
              <a:off x="1947333" y="4156948"/>
              <a:ext cx="21336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B0F0"/>
                  </a:solidFill>
                </a:rPr>
                <a:t>Kinetic</a:t>
              </a:r>
              <a:r>
                <a:rPr lang="es-ES" sz="1800" b="1" dirty="0">
                  <a:solidFill>
                    <a:srgbClr val="00B0F0"/>
                  </a:solidFill>
                </a:rPr>
                <a:t> </a:t>
              </a:r>
              <a:r>
                <a:rPr lang="es-ES" sz="1800" b="1" dirty="0" err="1">
                  <a:solidFill>
                    <a:srgbClr val="00B0F0"/>
                  </a:solidFill>
                </a:rPr>
                <a:t>energy</a:t>
              </a:r>
              <a:endParaRPr lang="es-ES" sz="18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B2022C2-13B0-6F07-4CD5-1118C86582C0}"/>
                </a:ext>
              </a:extLst>
            </p:cNvPr>
            <p:cNvGrpSpPr/>
            <p:nvPr/>
          </p:nvGrpSpPr>
          <p:grpSpPr>
            <a:xfrm>
              <a:off x="4419600" y="4044999"/>
              <a:ext cx="4419600" cy="775597"/>
              <a:chOff x="4419600" y="4495800"/>
              <a:chExt cx="4419600" cy="775597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6CFA903-DE44-2A48-3B7F-4A82ADE92CD8}"/>
                  </a:ext>
                </a:extLst>
              </p:cNvPr>
              <p:cNvSpPr txBox="1"/>
              <p:nvPr/>
            </p:nvSpPr>
            <p:spPr>
              <a:xfrm>
                <a:off x="4419600" y="4495800"/>
                <a:ext cx="4419600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800" b="1" dirty="0">
                    <a:solidFill>
                      <a:srgbClr val="00B0F0"/>
                    </a:solidFill>
                  </a:rPr>
                  <a:t>Energy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levels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of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one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electron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in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the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wave </a:t>
                </a:r>
                <a:r>
                  <a:rPr lang="es-ES" sz="1800" b="1" dirty="0" err="1">
                    <a:solidFill>
                      <a:srgbClr val="00B0F0"/>
                    </a:solidFill>
                  </a:rPr>
                  <a:t>function</a:t>
                </a:r>
                <a:r>
                  <a:rPr lang="es-ES" sz="1800" b="1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218A128A-1BE9-E7BC-00FB-812791162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0689" y="4882069"/>
                <a:ext cx="341978" cy="281850"/>
              </a:xfrm>
              <a:prstGeom prst="rect">
                <a:avLst/>
              </a:prstGeom>
            </p:spPr>
          </p:pic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D5355D5-C193-0743-62BD-6F1FFF831E3C}"/>
              </a:ext>
            </a:extLst>
          </p:cNvPr>
          <p:cNvGrpSpPr/>
          <p:nvPr/>
        </p:nvGrpSpPr>
        <p:grpSpPr>
          <a:xfrm>
            <a:off x="983482" y="3997909"/>
            <a:ext cx="3398018" cy="1526591"/>
            <a:chOff x="265778" y="4659868"/>
            <a:chExt cx="4077622" cy="183190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628899E-2C64-DE8D-30EB-216B108EC112}"/>
                </a:ext>
              </a:extLst>
            </p:cNvPr>
            <p:cNvSpPr txBox="1"/>
            <p:nvPr/>
          </p:nvSpPr>
          <p:spPr>
            <a:xfrm>
              <a:off x="762000" y="4659868"/>
              <a:ext cx="311687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FFFF00"/>
                  </a:solidFill>
                </a:rPr>
                <a:t>Boundary</a:t>
              </a:r>
              <a:r>
                <a:rPr lang="es-ES" sz="1800" b="1" dirty="0">
                  <a:solidFill>
                    <a:srgbClr val="FFFF00"/>
                  </a:solidFill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</a:rPr>
                <a:t>conditions</a:t>
              </a:r>
              <a:endParaRPr lang="es-E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0E92F3C-916B-79C9-B157-5D10A7BDF50F}"/>
                </a:ext>
              </a:extLst>
            </p:cNvPr>
            <p:cNvSpPr txBox="1"/>
            <p:nvPr/>
          </p:nvSpPr>
          <p:spPr>
            <a:xfrm>
              <a:off x="265778" y="5105400"/>
              <a:ext cx="4077622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chemeClr val="bg1"/>
                  </a:solidFill>
                </a:rPr>
                <a:t>Due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to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infinite </a:t>
              </a:r>
              <a:r>
                <a:rPr lang="es-ES" sz="1333" b="1" dirty="0" err="1">
                  <a:solidFill>
                    <a:schemeClr val="bg1"/>
                  </a:solidFill>
                </a:rPr>
                <a:t>barrier</a:t>
              </a:r>
              <a:r>
                <a:rPr lang="es-ES" sz="1333" b="1" dirty="0">
                  <a:solidFill>
                    <a:schemeClr val="bg1"/>
                  </a:solidFill>
                </a:rPr>
                <a:t>, </a:t>
              </a:r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electrons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cannot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leave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crystal</a:t>
              </a:r>
              <a:endParaRPr lang="es-ES" sz="1333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6A9D5F5-4ACD-2FF4-BF6D-EA8943059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190" y="6167777"/>
              <a:ext cx="3903620" cy="324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5D2D348-0EC7-53E1-BB42-3E9F6CBA2E9F}"/>
              </a:ext>
            </a:extLst>
          </p:cNvPr>
          <p:cNvGrpSpPr/>
          <p:nvPr/>
        </p:nvGrpSpPr>
        <p:grpSpPr>
          <a:xfrm>
            <a:off x="5029198" y="3988077"/>
            <a:ext cx="2971801" cy="1688823"/>
            <a:chOff x="5120639" y="4681189"/>
            <a:chExt cx="3566161" cy="202658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6B503EC-1D12-8032-83E9-21820F92CD07}"/>
                </a:ext>
              </a:extLst>
            </p:cNvPr>
            <p:cNvSpPr txBox="1"/>
            <p:nvPr/>
          </p:nvSpPr>
          <p:spPr>
            <a:xfrm>
              <a:off x="5120639" y="4681189"/>
              <a:ext cx="3566161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FFFF00"/>
                  </a:solidFill>
                </a:rPr>
                <a:t>Normalization</a:t>
              </a:r>
              <a:r>
                <a:rPr lang="es-ES" sz="1800" b="1" dirty="0">
                  <a:solidFill>
                    <a:srgbClr val="FFFF00"/>
                  </a:solidFill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</a:rPr>
                <a:t>conditions</a:t>
              </a:r>
              <a:endParaRPr lang="es-E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D58F53A-5B5C-D592-2775-6E4A6F68B205}"/>
                </a:ext>
              </a:extLst>
            </p:cNvPr>
            <p:cNvSpPr txBox="1"/>
            <p:nvPr/>
          </p:nvSpPr>
          <p:spPr>
            <a:xfrm>
              <a:off x="5257800" y="5106387"/>
              <a:ext cx="3238983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electron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is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somewhere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within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the</a:t>
              </a:r>
              <a:r>
                <a:rPr lang="es-ES" sz="1333" b="1" dirty="0">
                  <a:solidFill>
                    <a:schemeClr val="bg1"/>
                  </a:solidFill>
                </a:rPr>
                <a:t> </a:t>
              </a:r>
              <a:r>
                <a:rPr lang="es-ES" sz="1333" b="1" dirty="0" err="1">
                  <a:solidFill>
                    <a:schemeClr val="bg1"/>
                  </a:solidFill>
                </a:rPr>
                <a:t>potential</a:t>
              </a:r>
              <a:r>
                <a:rPr lang="es-ES" sz="1333" b="1" dirty="0">
                  <a:solidFill>
                    <a:schemeClr val="bg1"/>
                  </a:solidFill>
                </a:rPr>
                <a:t> box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D5A88A5-B486-FC63-0029-2F4A4AC7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8400" y="5951777"/>
              <a:ext cx="3296000" cy="7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BF2236-6AC7-7C3F-2959-203A19F5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06" y="800100"/>
            <a:ext cx="2216394" cy="60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8E1156-1459-CC13-DA59-64140835A74A}"/>
              </a:ext>
            </a:extLst>
          </p:cNvPr>
          <p:cNvSpPr txBox="1"/>
          <p:nvPr/>
        </p:nvSpPr>
        <p:spPr>
          <a:xfrm>
            <a:off x="1333500" y="1397000"/>
            <a:ext cx="64135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rgbClr val="FFFF00"/>
                </a:solidFill>
              </a:rPr>
              <a:t>Solution</a:t>
            </a:r>
            <a:r>
              <a:rPr lang="es-ES" sz="1333" b="1" dirty="0">
                <a:solidFill>
                  <a:srgbClr val="FFFF00"/>
                </a:solidFill>
              </a:rPr>
              <a:t>: similar </a:t>
            </a:r>
            <a:r>
              <a:rPr lang="es-ES" sz="1333" b="1" dirty="0" err="1">
                <a:solidFill>
                  <a:srgbClr val="FFFF00"/>
                </a:solidFill>
              </a:rPr>
              <a:t>to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the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stationary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waves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propagating</a:t>
            </a:r>
            <a:r>
              <a:rPr lang="es-ES" sz="1333" b="1" dirty="0">
                <a:solidFill>
                  <a:srgbClr val="FFFF00"/>
                </a:solidFill>
              </a:rPr>
              <a:t> in a </a:t>
            </a:r>
            <a:r>
              <a:rPr lang="es-ES" sz="1333" b="1" dirty="0" err="1">
                <a:solidFill>
                  <a:srgbClr val="FFFF00"/>
                </a:solidFill>
              </a:rPr>
              <a:t>string</a:t>
            </a:r>
            <a:endParaRPr lang="es-ES" sz="1333" b="1" dirty="0">
              <a:solidFill>
                <a:srgbClr val="FFFF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B3B1A4-5DA5-1FB2-75FD-D9053420C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714500"/>
            <a:ext cx="2342713" cy="6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1AE200-6CA9-3DBB-5D0C-5CB016D28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786" y="1714500"/>
            <a:ext cx="1285714" cy="60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36D9792-31B9-7067-8FA0-C02B82B74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50" y="4381500"/>
            <a:ext cx="1968500" cy="61684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2C39608-6D01-E434-1E50-8F9683CC9B7B}"/>
              </a:ext>
            </a:extLst>
          </p:cNvPr>
          <p:cNvSpPr txBox="1"/>
          <p:nvPr/>
        </p:nvSpPr>
        <p:spPr>
          <a:xfrm>
            <a:off x="1333500" y="3937000"/>
            <a:ext cx="27305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One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electron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energy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levels</a:t>
            </a:r>
            <a:endParaRPr lang="es-ES" sz="1333" b="1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A111353-8898-F0F2-5498-9BCBB0FB4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194" y="3175000"/>
            <a:ext cx="1037612" cy="62695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8B280FE-B572-71D9-3C9F-3DF005BFDCEE}"/>
              </a:ext>
            </a:extLst>
          </p:cNvPr>
          <p:cNvSpPr txBox="1"/>
          <p:nvPr/>
        </p:nvSpPr>
        <p:spPr>
          <a:xfrm>
            <a:off x="1333500" y="2857500"/>
            <a:ext cx="27305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chemeClr val="bg1"/>
                </a:solidFill>
              </a:rPr>
              <a:t>Normalization</a:t>
            </a:r>
            <a:r>
              <a:rPr lang="es-ES" sz="1333" b="1" dirty="0">
                <a:solidFill>
                  <a:schemeClr val="bg1"/>
                </a:solidFill>
              </a:rPr>
              <a:t> </a:t>
            </a:r>
            <a:r>
              <a:rPr lang="es-ES" sz="1333" b="1" dirty="0" err="1">
                <a:solidFill>
                  <a:schemeClr val="bg1"/>
                </a:solidFill>
              </a:rPr>
              <a:t>constant</a:t>
            </a:r>
            <a:endParaRPr lang="es-ES" sz="1333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1601F7-8923-A0C6-702A-B906C437E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780" y="2801482"/>
            <a:ext cx="3176441" cy="27865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4170AE-D7D2-44AF-B116-B32FB58B5A0C}"/>
              </a:ext>
            </a:extLst>
          </p:cNvPr>
          <p:cNvSpPr txBox="1"/>
          <p:nvPr/>
        </p:nvSpPr>
        <p:spPr>
          <a:xfrm>
            <a:off x="6793780" y="5334000"/>
            <a:ext cx="12714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rgbClr val="00B0F0"/>
                </a:solidFill>
              </a:rPr>
              <a:t>From</a:t>
            </a:r>
            <a:r>
              <a:rPr lang="es-ES" sz="1333" b="1" dirty="0">
                <a:solidFill>
                  <a:srgbClr val="00B0F0"/>
                </a:solidFill>
              </a:rPr>
              <a:t> </a:t>
            </a:r>
            <a:r>
              <a:rPr lang="es-ES" sz="1333" b="1" dirty="0" err="1">
                <a:solidFill>
                  <a:srgbClr val="00B0F0"/>
                </a:solidFill>
              </a:rPr>
              <a:t>Kittel</a:t>
            </a:r>
            <a:endParaRPr lang="es-ES" sz="1333" b="1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3C3CD7-910D-C3DE-2011-E5F9DC1F9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417" y="2286000"/>
            <a:ext cx="2360083" cy="4695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335505-91F0-5B5B-4E8D-2CAF3617FC11}"/>
              </a:ext>
            </a:extLst>
          </p:cNvPr>
          <p:cNvSpPr txBox="1"/>
          <p:nvPr/>
        </p:nvSpPr>
        <p:spPr>
          <a:xfrm>
            <a:off x="1015640" y="5183645"/>
            <a:ext cx="330272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 err="1">
                <a:solidFill>
                  <a:srgbClr val="FFFF00"/>
                </a:solidFill>
              </a:rPr>
              <a:t>The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energy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is</a:t>
            </a:r>
            <a:r>
              <a:rPr lang="es-ES" sz="1333" b="1" dirty="0">
                <a:solidFill>
                  <a:srgbClr val="FFFF00"/>
                </a:solidFill>
              </a:rPr>
              <a:t> a </a:t>
            </a:r>
            <a:r>
              <a:rPr lang="es-ES" sz="1333" b="1" dirty="0" err="1">
                <a:solidFill>
                  <a:srgbClr val="FFFF00"/>
                </a:solidFill>
              </a:rPr>
              <a:t>quadratic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function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of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b="1" dirty="0" err="1">
                <a:solidFill>
                  <a:srgbClr val="FFFF00"/>
                </a:solidFill>
              </a:rPr>
              <a:t>the</a:t>
            </a:r>
            <a:r>
              <a:rPr lang="es-ES" sz="1333" b="1" dirty="0">
                <a:solidFill>
                  <a:srgbClr val="FFFF00"/>
                </a:solidFill>
              </a:rPr>
              <a:t> quantum </a:t>
            </a:r>
            <a:r>
              <a:rPr lang="es-ES" sz="1333" b="1" dirty="0" err="1">
                <a:solidFill>
                  <a:srgbClr val="FFFF00"/>
                </a:solidFill>
              </a:rPr>
              <a:t>number</a:t>
            </a:r>
            <a:r>
              <a:rPr lang="es-ES" sz="1333" b="1" dirty="0">
                <a:solidFill>
                  <a:srgbClr val="FFFF00"/>
                </a:solidFill>
              </a:rPr>
              <a:t> </a:t>
            </a:r>
            <a:r>
              <a:rPr lang="es-ES" sz="1333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9C5AB35-D2C6-005F-749E-FA12B192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7" y="0"/>
            <a:ext cx="5837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free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electron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gas in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infinite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square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well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potential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(1D) </a:t>
            </a:r>
          </a:p>
        </p:txBody>
      </p:sp>
    </p:spTree>
    <p:extLst>
      <p:ext uri="{BB962C8B-B14F-4D97-AF65-F5344CB8AC3E}">
        <p14:creationId xmlns:p14="http://schemas.microsoft.com/office/powerpoint/2010/main" val="36326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CC7B-C253-B110-A4FF-27114A3EE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1C503D8-9FE4-9DC9-2F75-FEBE98CC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8100"/>
            <a:ext cx="90380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 err="1">
                <a:ea typeface="ＭＳ Ｐゴシック" panose="020B0600070205080204" pitchFamily="34" charset="-128"/>
              </a:rPr>
              <a:t>Eigenfunctions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and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eigenvalues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of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TISE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for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the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free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electron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gas in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an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infinite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square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well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potential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A90-3F10-5587-B383-938C3ED45E98}"/>
              </a:ext>
            </a:extLst>
          </p:cNvPr>
          <p:cNvSpPr txBox="1"/>
          <p:nvPr/>
        </p:nvSpPr>
        <p:spPr>
          <a:xfrm>
            <a:off x="-38100" y="3238500"/>
            <a:ext cx="9220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wavenumbers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energy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within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infinite rectangular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es-ES" sz="1800" b="1" i="1" dirty="0" err="1">
                <a:solidFill>
                  <a:srgbClr val="FFFF00"/>
                </a:solidFill>
                <a:effectLst/>
                <a:latin typeface="+mn-lt"/>
              </a:rPr>
              <a:t>quantized</a:t>
            </a:r>
            <a:endParaRPr lang="es-ES" sz="1800" b="1" i="1" dirty="0">
              <a:solidFill>
                <a:srgbClr val="FFFF00"/>
              </a:solidFill>
              <a:latin typeface="+mn-lt"/>
            </a:endParaRPr>
          </a:p>
          <a:p>
            <a:pPr algn="ctr"/>
            <a:endParaRPr lang="es-ES" sz="1800" b="1" i="1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hey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have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 discrete set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possible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values</a:t>
            </a:r>
            <a:endParaRPr lang="es-ES" sz="1800" b="1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energy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difference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adjacent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increases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increasing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CF9FF92-549A-892A-CB30-EA02DB21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48" y="1583100"/>
            <a:ext cx="2297703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B6CE99-BB60-67B2-699E-81C04BEB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0" y="1547100"/>
            <a:ext cx="3413520" cy="79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2CF48FC-3F9D-947B-742E-005696B66232}"/>
              </a:ext>
            </a:extLst>
          </p:cNvPr>
          <p:cNvSpPr txBox="1"/>
          <p:nvPr/>
        </p:nvSpPr>
        <p:spPr>
          <a:xfrm>
            <a:off x="914400" y="9525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Eigenfunctions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B70C14-AA99-509F-AA45-19D83466E79F}"/>
              </a:ext>
            </a:extLst>
          </p:cNvPr>
          <p:cNvSpPr txBox="1"/>
          <p:nvPr/>
        </p:nvSpPr>
        <p:spPr>
          <a:xfrm>
            <a:off x="5334000" y="9525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Eigenvalues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1387FE-1BE4-2CBA-3857-CE7679EA52D1}"/>
              </a:ext>
            </a:extLst>
          </p:cNvPr>
          <p:cNvSpPr txBox="1"/>
          <p:nvPr/>
        </p:nvSpPr>
        <p:spPr>
          <a:xfrm>
            <a:off x="5257800" y="25527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Possible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outcomes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measurements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96DF7E8-F4E8-FD75-CC00-22B3D1A0C6E0}"/>
              </a:ext>
            </a:extLst>
          </p:cNvPr>
          <p:cNvSpPr txBox="1"/>
          <p:nvPr/>
        </p:nvSpPr>
        <p:spPr>
          <a:xfrm>
            <a:off x="381000" y="479167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must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have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zero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amplitude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at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both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edges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, </a:t>
            </a:r>
          </a:p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only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allowed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wavefunctions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those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integer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number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half-wavelengths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within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well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0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7C28-326A-EB0A-52F0-F2CC3C19B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6042E5E-3D4F-07E8-BB7C-FCF541FC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3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>
            <a:lvl1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369638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739290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108941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478586" algn="l" defTabSz="815021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altLang="es-ES" sz="2800" kern="0" dirty="0">
                <a:ea typeface="ＭＳ Ｐゴシック" panose="020B0600070205080204" pitchFamily="34" charset="-128"/>
              </a:rPr>
              <a:t>Fundamental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differences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with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classical</a:t>
            </a:r>
            <a:r>
              <a:rPr lang="es-ES" altLang="es-ES" sz="2800" kern="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kern="0" dirty="0" err="1">
                <a:ea typeface="ＭＳ Ｐゴシック" panose="020B0600070205080204" pitchFamily="34" charset="-128"/>
              </a:rPr>
              <a:t>mechanics</a:t>
            </a:r>
            <a:endParaRPr lang="es-ES" altLang="es-ES" sz="2800" kern="0" dirty="0">
              <a:ea typeface="ＭＳ Ｐゴシック" panose="020B0600070205080204" pitchFamily="34" charset="-12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7F6076-9031-C206-EEC8-22AEA8284278}"/>
              </a:ext>
            </a:extLst>
          </p:cNvPr>
          <p:cNvSpPr txBox="1"/>
          <p:nvPr/>
        </p:nvSpPr>
        <p:spPr>
          <a:xfrm>
            <a:off x="0" y="3848100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  <a:latin typeface="+mn-lt"/>
              </a:rPr>
              <a:t>C</a:t>
            </a:r>
            <a:r>
              <a:rPr lang="es-ES" sz="1800" b="1" dirty="0" err="1">
                <a:solidFill>
                  <a:srgbClr val="FFFF00"/>
                </a:solidFill>
                <a:effectLst/>
                <a:latin typeface="+mn-lt"/>
              </a:rPr>
              <a:t>lassical</a:t>
            </a:r>
            <a:r>
              <a:rPr lang="es-ES" sz="1800" b="1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rgbClr val="FFFF00"/>
                </a:solidFill>
                <a:effectLst/>
                <a:latin typeface="+mn-lt"/>
              </a:rPr>
              <a:t>mechanic</a:t>
            </a:r>
            <a:r>
              <a:rPr lang="es-ES" sz="1800" b="1" dirty="0" err="1">
                <a:solidFill>
                  <a:srgbClr val="FFFF00"/>
                </a:solidFill>
                <a:latin typeface="+mn-lt"/>
              </a:rPr>
              <a:t>s</a:t>
            </a:r>
            <a:r>
              <a:rPr lang="es-ES" sz="1800" b="1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algn="ctr"/>
            <a:endParaRPr lang="es-ES" sz="1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b="1" dirty="0" err="1">
                <a:solidFill>
                  <a:schemeClr val="bg1"/>
                </a:solidFill>
                <a:latin typeface="+mn-lt"/>
              </a:rPr>
              <a:t>All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positive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values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energy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are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allowed</a:t>
            </a:r>
            <a:endParaRPr lang="es-ES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ES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At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zero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temper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ature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lowest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energy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state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has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zero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energy</a:t>
            </a:r>
            <a:endParaRPr lang="es-ES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FC0EC60-B55E-567F-3E9E-BB5A8DA9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48" y="1811700"/>
            <a:ext cx="2297703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EAAF88-C939-4894-6D8B-20AB0FE4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0" y="1775700"/>
            <a:ext cx="3413520" cy="79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3865B45-CCC4-D985-1DFE-4F0CE65CDB32}"/>
              </a:ext>
            </a:extLst>
          </p:cNvPr>
          <p:cNvSpPr txBox="1"/>
          <p:nvPr/>
        </p:nvSpPr>
        <p:spPr>
          <a:xfrm>
            <a:off x="914400" y="11811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Eigenfunctions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8364F8-EE26-8B4C-6780-517CACDB91FC}"/>
              </a:ext>
            </a:extLst>
          </p:cNvPr>
          <p:cNvSpPr txBox="1"/>
          <p:nvPr/>
        </p:nvSpPr>
        <p:spPr>
          <a:xfrm>
            <a:off x="5334000" y="11811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Eigenvalues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D65B98-C0DF-655F-B83A-7DCC9C5D2F14}"/>
              </a:ext>
            </a:extLst>
          </p:cNvPr>
          <p:cNvSpPr txBox="1"/>
          <p:nvPr/>
        </p:nvSpPr>
        <p:spPr>
          <a:xfrm>
            <a:off x="5257800" y="27813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Possible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outcomes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energy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measurements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1B384E-4B4E-F2C8-6AD2-C12234D5B26C}"/>
              </a:ext>
            </a:extLst>
          </p:cNvPr>
          <p:cNvSpPr txBox="1"/>
          <p:nvPr/>
        </p:nvSpPr>
        <p:spPr>
          <a:xfrm>
            <a:off x="4572000" y="3848100"/>
            <a:ext cx="457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FFFF00"/>
                </a:solidFill>
                <a:effectLst/>
                <a:latin typeface="+mn-lt"/>
              </a:rPr>
              <a:t>Quantum </a:t>
            </a:r>
            <a:r>
              <a:rPr lang="es-ES" sz="1800" b="1" dirty="0" err="1">
                <a:solidFill>
                  <a:srgbClr val="FFFF00"/>
                </a:solidFill>
                <a:effectLst/>
                <a:latin typeface="+mn-lt"/>
              </a:rPr>
              <a:t>mechanic</a:t>
            </a:r>
            <a:r>
              <a:rPr lang="es-ES" sz="1800" b="1" dirty="0" err="1">
                <a:solidFill>
                  <a:srgbClr val="FFFF00"/>
                </a:solidFill>
                <a:latin typeface="+mn-lt"/>
              </a:rPr>
              <a:t>s</a:t>
            </a:r>
            <a:r>
              <a:rPr lang="es-ES" sz="1800" b="1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algn="ctr"/>
            <a:endParaRPr lang="es-ES" sz="1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particle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can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take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only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certain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values</a:t>
            </a:r>
            <a:endParaRPr lang="es-ES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ES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At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zero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temper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ature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lowest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energy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state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has a non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zero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energy</a:t>
            </a:r>
            <a:endParaRPr lang="es-ES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“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zero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point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energy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6179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7743</TotalTime>
  <Words>1960</Words>
  <Application>Microsoft Macintosh PowerPoint</Application>
  <PresentationFormat>Presentación en pantalla (16:10)</PresentationFormat>
  <Paragraphs>269</Paragraphs>
  <Slides>38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blank</vt:lpstr>
      <vt:lpstr>Presentación de PowerPoint</vt:lpstr>
      <vt:lpstr>Presentación de PowerPoint</vt:lpstr>
      <vt:lpstr>Outline: </vt:lpstr>
      <vt:lpstr>Outline: </vt:lpstr>
      <vt:lpstr>The free electron gas confined in a box</vt:lpstr>
      <vt:lpstr>The free electron gas in an infinite square well potential (1D)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free electron gas in an infinite square well: filling the one-electron levels with N electrons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Outline: </vt:lpstr>
      <vt:lpstr>Schrödinger equation for the Hydrogen atom</vt:lpstr>
      <vt:lpstr>Schrödinger equation for the Hydrogen atom</vt:lpstr>
      <vt:lpstr>Schrödinger equation for the Hydrogen atom</vt:lpstr>
      <vt:lpstr>Eigenfunctions and eigenvalues of the Schrödinger equation for the Hydrogen atom</vt:lpstr>
      <vt:lpstr>The atoms are not like this… A fantastic video by “Quantum fracture”</vt:lpstr>
      <vt:lpstr>Outline: </vt:lpstr>
      <vt:lpstr>Presentación de PowerPoint</vt:lpstr>
      <vt:lpstr>Presentación de PowerPoint</vt:lpstr>
      <vt:lpstr>Presentación de PowerPoint</vt:lpstr>
      <vt:lpstr>Presentación de PowerPoint</vt:lpstr>
      <vt:lpstr>Quantum harmonic oscillator in 1D </vt:lpstr>
      <vt:lpstr>Quantum harmonic oscillator in 1D </vt:lpstr>
      <vt:lpstr>The time-independent Schrödinger equation for the quantum harmonic oscillator in 1D </vt:lpstr>
      <vt:lpstr>The time-independent Schrödinger equation for the quantum harmonic oscillator in 1D </vt:lpstr>
      <vt:lpstr>Eigenvalues and eigenfunctions of the TISE for the quantum harmonic oscillator in 1D </vt:lpstr>
      <vt:lpstr>Eigenvalues and eigenfunctions of the TISE for the quantum harmonic oscillator in 1D </vt:lpstr>
      <vt:lpstr>Probability density of the TISE for the quantum harmonic oscillator in 1D </vt:lpstr>
      <vt:lpstr>Probability density of the TISE for the quantum harmonic oscillator in 1D </vt:lpstr>
      <vt:lpstr>Stationary states of the TISE for the quantum harmonic oscillator in 1D </vt:lpstr>
    </vt:vector>
  </TitlesOfParts>
  <Company>Universidad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636</cp:revision>
  <cp:lastPrinted>2011-09-04T00:02:07Z</cp:lastPrinted>
  <dcterms:created xsi:type="dcterms:W3CDTF">2005-05-05T21:57:52Z</dcterms:created>
  <dcterms:modified xsi:type="dcterms:W3CDTF">2025-03-06T14:13:58Z</dcterms:modified>
</cp:coreProperties>
</file>