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0"/>
  </p:notesMasterIdLst>
  <p:sldIdLst>
    <p:sldId id="676" r:id="rId2"/>
    <p:sldId id="514" r:id="rId3"/>
    <p:sldId id="310" r:id="rId4"/>
    <p:sldId id="420" r:id="rId5"/>
    <p:sldId id="307" r:id="rId6"/>
    <p:sldId id="391" r:id="rId7"/>
    <p:sldId id="684" r:id="rId8"/>
    <p:sldId id="677" r:id="rId9"/>
    <p:sldId id="678" r:id="rId10"/>
    <p:sldId id="482" r:id="rId11"/>
    <p:sldId id="483" r:id="rId12"/>
    <p:sldId id="484" r:id="rId13"/>
    <p:sldId id="485" r:id="rId14"/>
    <p:sldId id="486" r:id="rId15"/>
    <p:sldId id="487" r:id="rId16"/>
    <p:sldId id="488" r:id="rId17"/>
    <p:sldId id="679" r:id="rId18"/>
    <p:sldId id="489" r:id="rId19"/>
    <p:sldId id="493" r:id="rId20"/>
    <p:sldId id="491" r:id="rId21"/>
    <p:sldId id="492" r:id="rId22"/>
    <p:sldId id="494" r:id="rId23"/>
    <p:sldId id="495" r:id="rId24"/>
    <p:sldId id="496" r:id="rId25"/>
    <p:sldId id="680" r:id="rId26"/>
    <p:sldId id="497" r:id="rId27"/>
    <p:sldId id="498" r:id="rId28"/>
    <p:sldId id="499" r:id="rId29"/>
    <p:sldId id="500" r:id="rId30"/>
    <p:sldId id="501" r:id="rId31"/>
    <p:sldId id="502" r:id="rId32"/>
    <p:sldId id="503" r:id="rId33"/>
    <p:sldId id="504" r:id="rId34"/>
    <p:sldId id="681" r:id="rId35"/>
    <p:sldId id="682" r:id="rId36"/>
    <p:sldId id="508" r:id="rId37"/>
    <p:sldId id="509" r:id="rId38"/>
    <p:sldId id="683" r:id="rId39"/>
    <p:sldId id="510" r:id="rId40"/>
    <p:sldId id="511" r:id="rId41"/>
    <p:sldId id="512" r:id="rId42"/>
    <p:sldId id="513" r:id="rId43"/>
    <p:sldId id="685" r:id="rId44"/>
    <p:sldId id="687" r:id="rId45"/>
    <p:sldId id="688" r:id="rId46"/>
    <p:sldId id="690" r:id="rId47"/>
    <p:sldId id="691" r:id="rId48"/>
    <p:sldId id="686" r:id="rId49"/>
  </p:sldIdLst>
  <p:sldSz cx="9144000" cy="5715000" type="screen16x10"/>
  <p:notesSz cx="7099300" cy="10234613"/>
  <p:defaultTextStyle>
    <a:defPPr>
      <a:defRPr lang="en-US"/>
    </a:defPPr>
    <a:lvl1pPr algn="l" rtl="0" fontAlgn="base">
      <a:spcBef>
        <a:spcPct val="0"/>
      </a:spcBef>
      <a:spcAft>
        <a:spcPct val="0"/>
      </a:spcAft>
      <a:defRPr sz="1600" kern="1200">
        <a:solidFill>
          <a:schemeClr val="tx1"/>
        </a:solidFill>
        <a:latin typeface="Arial" charset="0"/>
        <a:ea typeface="ＭＳ Ｐゴシック" charset="0"/>
        <a:cs typeface="+mn-cs"/>
      </a:defRPr>
    </a:lvl1pPr>
    <a:lvl2pPr marL="369638" algn="l" rtl="0" fontAlgn="base">
      <a:spcBef>
        <a:spcPct val="0"/>
      </a:spcBef>
      <a:spcAft>
        <a:spcPct val="0"/>
      </a:spcAft>
      <a:defRPr sz="1600" kern="1200">
        <a:solidFill>
          <a:schemeClr val="tx1"/>
        </a:solidFill>
        <a:latin typeface="Arial" charset="0"/>
        <a:ea typeface="ＭＳ Ｐゴシック" charset="0"/>
        <a:cs typeface="+mn-cs"/>
      </a:defRPr>
    </a:lvl2pPr>
    <a:lvl3pPr marL="739290" algn="l" rtl="0" fontAlgn="base">
      <a:spcBef>
        <a:spcPct val="0"/>
      </a:spcBef>
      <a:spcAft>
        <a:spcPct val="0"/>
      </a:spcAft>
      <a:defRPr sz="1600" kern="1200">
        <a:solidFill>
          <a:schemeClr val="tx1"/>
        </a:solidFill>
        <a:latin typeface="Arial" charset="0"/>
        <a:ea typeface="ＭＳ Ｐゴシック" charset="0"/>
        <a:cs typeface="+mn-cs"/>
      </a:defRPr>
    </a:lvl3pPr>
    <a:lvl4pPr marL="1108941" algn="l" rtl="0" fontAlgn="base">
      <a:spcBef>
        <a:spcPct val="0"/>
      </a:spcBef>
      <a:spcAft>
        <a:spcPct val="0"/>
      </a:spcAft>
      <a:defRPr sz="1600" kern="1200">
        <a:solidFill>
          <a:schemeClr val="tx1"/>
        </a:solidFill>
        <a:latin typeface="Arial" charset="0"/>
        <a:ea typeface="ＭＳ Ｐゴシック" charset="0"/>
        <a:cs typeface="+mn-cs"/>
      </a:defRPr>
    </a:lvl4pPr>
    <a:lvl5pPr marL="1478586" algn="l" rtl="0" fontAlgn="base">
      <a:spcBef>
        <a:spcPct val="0"/>
      </a:spcBef>
      <a:spcAft>
        <a:spcPct val="0"/>
      </a:spcAft>
      <a:defRPr sz="1600" kern="1200">
        <a:solidFill>
          <a:schemeClr val="tx1"/>
        </a:solidFill>
        <a:latin typeface="Arial" charset="0"/>
        <a:ea typeface="ＭＳ Ｐゴシック" charset="0"/>
        <a:cs typeface="+mn-cs"/>
      </a:defRPr>
    </a:lvl5pPr>
    <a:lvl6pPr marL="1848234" algn="l" defTabSz="369638" rtl="0" eaLnBrk="1" latinLnBrk="0" hangingPunct="1">
      <a:defRPr sz="1600" kern="1200">
        <a:solidFill>
          <a:schemeClr val="tx1"/>
        </a:solidFill>
        <a:latin typeface="Arial" charset="0"/>
        <a:ea typeface="ＭＳ Ｐゴシック" charset="0"/>
        <a:cs typeface="+mn-cs"/>
      </a:defRPr>
    </a:lvl6pPr>
    <a:lvl7pPr marL="2217882" algn="l" defTabSz="369638" rtl="0" eaLnBrk="1" latinLnBrk="0" hangingPunct="1">
      <a:defRPr sz="1600" kern="1200">
        <a:solidFill>
          <a:schemeClr val="tx1"/>
        </a:solidFill>
        <a:latin typeface="Arial" charset="0"/>
        <a:ea typeface="ＭＳ Ｐゴシック" charset="0"/>
        <a:cs typeface="+mn-cs"/>
      </a:defRPr>
    </a:lvl7pPr>
    <a:lvl8pPr marL="2587528" algn="l" defTabSz="369638" rtl="0" eaLnBrk="1" latinLnBrk="0" hangingPunct="1">
      <a:defRPr sz="1600" kern="1200">
        <a:solidFill>
          <a:schemeClr val="tx1"/>
        </a:solidFill>
        <a:latin typeface="Arial" charset="0"/>
        <a:ea typeface="ＭＳ Ｐゴシック" charset="0"/>
        <a:cs typeface="+mn-cs"/>
      </a:defRPr>
    </a:lvl8pPr>
    <a:lvl9pPr marL="2957174" algn="l" defTabSz="369638" rtl="0" eaLnBrk="1" latinLnBrk="0" hangingPunct="1">
      <a:defRPr sz="1600" kern="1200">
        <a:solidFill>
          <a:schemeClr val="tx1"/>
        </a:solidFill>
        <a:latin typeface="Arial" charset="0"/>
        <a:ea typeface="ＭＳ Ｐゴシック" charset="0"/>
        <a:cs typeface="+mn-cs"/>
      </a:defRPr>
    </a:lvl9pPr>
  </p:defaultTextStyle>
  <p:extLst>
    <p:ext uri="{EFAFB233-063F-42B5-8137-9DF3F51BA10A}">
      <p15:sldGuideLst xmlns:p15="http://schemas.microsoft.com/office/powerpoint/2012/main">
        <p15:guide id="1" orient="horz" pos="180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FF00"/>
    <a:srgbClr val="00FFFF"/>
    <a:srgbClr val="EA1600"/>
    <a:srgbClr val="FFA89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172" autoAdjust="0"/>
    <p:restoredTop sz="94674"/>
  </p:normalViewPr>
  <p:slideViewPr>
    <p:cSldViewPr showGuides="1">
      <p:cViewPr varScale="1">
        <p:scale>
          <a:sx n="143" d="100"/>
          <a:sy n="143" d="100"/>
        </p:scale>
        <p:origin x="592" y="200"/>
      </p:cViewPr>
      <p:guideLst>
        <p:guide orient="horz" pos="1800"/>
        <p:guide pos="2880"/>
      </p:guideLst>
    </p:cSldViewPr>
  </p:slideViewPr>
  <p:notesTextViewPr>
    <p:cViewPr>
      <p:scale>
        <a:sx n="100" d="100"/>
        <a:sy n="100" d="100"/>
      </p:scale>
      <p:origin x="0" y="0"/>
    </p:cViewPr>
  </p:notesTextViewPr>
  <p:sorterViewPr>
    <p:cViewPr>
      <p:scale>
        <a:sx n="66" d="100"/>
        <a:sy n="66" d="100"/>
      </p:scale>
      <p:origin x="0" y="8748"/>
    </p:cViewPr>
  </p:sorterViewPr>
  <p:notesViewPr>
    <p:cSldViewPr showGuides="1">
      <p:cViewPr varScale="1">
        <p:scale>
          <a:sx n="54" d="100"/>
          <a:sy n="54" d="100"/>
        </p:scale>
        <p:origin x="-2538" y="-84"/>
      </p:cViewPr>
      <p:guideLst>
        <p:guide orient="horz" pos="3224"/>
        <p:guide pos="223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nquera Quintana, Francisco Javier" userId="5a95c82c-4321-47ad-938a-db2c19283866" providerId="ADAL" clId="{6967E487-C469-E946-9F94-D4847D44DFC0}"/>
    <pc:docChg chg="undo custSel addSld delSld modSld sldOrd">
      <pc:chgData name="Junquera Quintana, Francisco Javier" userId="5a95c82c-4321-47ad-938a-db2c19283866" providerId="ADAL" clId="{6967E487-C469-E946-9F94-D4847D44DFC0}" dt="2025-03-13T12:58:09.094" v="1659" actId="2696"/>
      <pc:docMkLst>
        <pc:docMk/>
      </pc:docMkLst>
      <pc:sldChg chg="addSp delSp modSp mod ord">
        <pc:chgData name="Junquera Quintana, Francisco Javier" userId="5a95c82c-4321-47ad-938a-db2c19283866" providerId="ADAL" clId="{6967E487-C469-E946-9F94-D4847D44DFC0}" dt="2025-02-24T14:46:10.368" v="1072" actId="20578"/>
        <pc:sldMkLst>
          <pc:docMk/>
          <pc:sldMk cId="0" sldId="310"/>
        </pc:sldMkLst>
        <pc:spChg chg="mod">
          <ac:chgData name="Junquera Quintana, Francisco Javier" userId="5a95c82c-4321-47ad-938a-db2c19283866" providerId="ADAL" clId="{6967E487-C469-E946-9F94-D4847D44DFC0}" dt="2025-02-24T14:45:21.533" v="1071" actId="122"/>
          <ac:spMkLst>
            <pc:docMk/>
            <pc:sldMk cId="0" sldId="310"/>
            <ac:spMk id="109571" creationId="{00000000-0000-0000-0000-000000000000}"/>
          </ac:spMkLst>
        </pc:spChg>
        <pc:spChg chg="mod">
          <ac:chgData name="Junquera Quintana, Francisco Javier" userId="5a95c82c-4321-47ad-938a-db2c19283866" providerId="ADAL" clId="{6967E487-C469-E946-9F94-D4847D44DFC0}" dt="2025-02-24T14:44:44.493" v="1032" actId="120"/>
          <ac:spMkLst>
            <pc:docMk/>
            <pc:sldMk cId="0" sldId="310"/>
            <ac:spMk id="109576" creationId="{00000000-0000-0000-0000-000000000000}"/>
          </ac:spMkLst>
        </pc:spChg>
        <pc:picChg chg="add">
          <ac:chgData name="Junquera Quintana, Francisco Javier" userId="5a95c82c-4321-47ad-938a-db2c19283866" providerId="ADAL" clId="{6967E487-C469-E946-9F94-D4847D44DFC0}" dt="2025-02-24T14:44:21.015" v="995"/>
          <ac:picMkLst>
            <pc:docMk/>
            <pc:sldMk cId="0" sldId="310"/>
            <ac:picMk id="2" creationId="{BDB6E683-C4AA-17C1-5C28-A3900A7662BF}"/>
          </ac:picMkLst>
        </pc:picChg>
      </pc:sldChg>
      <pc:sldChg chg="addSp delSp modSp add mod">
        <pc:chgData name="Junquera Quintana, Francisco Javier" userId="5a95c82c-4321-47ad-938a-db2c19283866" providerId="ADAL" clId="{6967E487-C469-E946-9F94-D4847D44DFC0}" dt="2025-02-06T20:27:56.844" v="671" actId="1035"/>
        <pc:sldMkLst>
          <pc:docMk/>
          <pc:sldMk cId="1402819230" sldId="489"/>
        </pc:sldMkLst>
        <pc:spChg chg="add mod">
          <ac:chgData name="Junquera Quintana, Francisco Javier" userId="5a95c82c-4321-47ad-938a-db2c19283866" providerId="ADAL" clId="{6967E487-C469-E946-9F94-D4847D44DFC0}" dt="2025-02-06T20:27:00.618" v="659" actId="1037"/>
          <ac:spMkLst>
            <pc:docMk/>
            <pc:sldMk cId="1402819230" sldId="489"/>
            <ac:spMk id="2" creationId="{3EB458AC-E71F-7388-BA3D-005DE52A1E88}"/>
          </ac:spMkLst>
        </pc:spChg>
        <pc:spChg chg="add mod">
          <ac:chgData name="Junquera Quintana, Francisco Javier" userId="5a95c82c-4321-47ad-938a-db2c19283866" providerId="ADAL" clId="{6967E487-C469-E946-9F94-D4847D44DFC0}" dt="2025-02-06T20:26:54.613" v="654" actId="14100"/>
          <ac:spMkLst>
            <pc:docMk/>
            <pc:sldMk cId="1402819230" sldId="489"/>
            <ac:spMk id="3" creationId="{59E66A8A-881E-A6C5-23CA-018BB7277BFB}"/>
          </ac:spMkLst>
        </pc:spChg>
        <pc:spChg chg="add mod">
          <ac:chgData name="Junquera Quintana, Francisco Javier" userId="5a95c82c-4321-47ad-938a-db2c19283866" providerId="ADAL" clId="{6967E487-C469-E946-9F94-D4847D44DFC0}" dt="2025-02-06T20:27:17.408" v="667" actId="14100"/>
          <ac:spMkLst>
            <pc:docMk/>
            <pc:sldMk cId="1402819230" sldId="489"/>
            <ac:spMk id="4" creationId="{85E0A52B-164E-E00C-CFB7-64043DAF95AF}"/>
          </ac:spMkLst>
        </pc:spChg>
        <pc:spChg chg="mod">
          <ac:chgData name="Junquera Quintana, Francisco Javier" userId="5a95c82c-4321-47ad-938a-db2c19283866" providerId="ADAL" clId="{6967E487-C469-E946-9F94-D4847D44DFC0}" dt="2025-02-06T20:21:15.951" v="85" actId="1037"/>
          <ac:spMkLst>
            <pc:docMk/>
            <pc:sldMk cId="1402819230" sldId="489"/>
            <ac:spMk id="6" creationId="{2D9FC79B-B3AD-AA03-516C-C1D450EA16BF}"/>
          </ac:spMkLst>
        </pc:spChg>
        <pc:spChg chg="mod">
          <ac:chgData name="Junquera Quintana, Francisco Javier" userId="5a95c82c-4321-47ad-938a-db2c19283866" providerId="ADAL" clId="{6967E487-C469-E946-9F94-D4847D44DFC0}" dt="2025-02-06T20:27:06.814" v="663" actId="1037"/>
          <ac:spMkLst>
            <pc:docMk/>
            <pc:sldMk cId="1402819230" sldId="489"/>
            <ac:spMk id="14" creationId="{00D12509-D5A5-BD0C-3071-CA80A411A6A2}"/>
          </ac:spMkLst>
        </pc:spChg>
        <pc:picChg chg="add mod">
          <ac:chgData name="Junquera Quintana, Francisco Javier" userId="5a95c82c-4321-47ad-938a-db2c19283866" providerId="ADAL" clId="{6967E487-C469-E946-9F94-D4847D44DFC0}" dt="2025-02-06T20:27:56.844" v="671" actId="1035"/>
          <ac:picMkLst>
            <pc:docMk/>
            <pc:sldMk cId="1402819230" sldId="489"/>
            <ac:picMk id="7" creationId="{9D895504-548C-2B12-153D-2AA9F4EC0AD8}"/>
          </ac:picMkLst>
        </pc:picChg>
      </pc:sldChg>
      <pc:sldChg chg="addSp delSp modSp add mod ord">
        <pc:chgData name="Junquera Quintana, Francisco Javier" userId="5a95c82c-4321-47ad-938a-db2c19283866" providerId="ADAL" clId="{6967E487-C469-E946-9F94-D4847D44DFC0}" dt="2025-02-19T11:51:44.498" v="792" actId="1037"/>
        <pc:sldMkLst>
          <pc:docMk/>
          <pc:sldMk cId="2904279568" sldId="507"/>
        </pc:sldMkLst>
      </pc:sldChg>
      <pc:sldChg chg="addSp delSp modSp add mod">
        <pc:chgData name="Junquera Quintana, Francisco Javier" userId="5a95c82c-4321-47ad-938a-db2c19283866" providerId="ADAL" clId="{6967E487-C469-E946-9F94-D4847D44DFC0}" dt="2025-02-19T12:01:45.397" v="994" actId="1036"/>
        <pc:sldMkLst>
          <pc:docMk/>
          <pc:sldMk cId="819884994" sldId="508"/>
        </pc:sldMkLst>
        <pc:spChg chg="add mod">
          <ac:chgData name="Junquera Quintana, Francisco Javier" userId="5a95c82c-4321-47ad-938a-db2c19283866" providerId="ADAL" clId="{6967E487-C469-E946-9F94-D4847D44DFC0}" dt="2025-02-19T12:01:45.397" v="994" actId="1036"/>
          <ac:spMkLst>
            <pc:docMk/>
            <pc:sldMk cId="819884994" sldId="508"/>
            <ac:spMk id="17" creationId="{B9E8D185-A07D-36D3-A6A1-CD3EDD5B8DAA}"/>
          </ac:spMkLst>
        </pc:spChg>
        <pc:grpChg chg="add mod">
          <ac:chgData name="Junquera Quintana, Francisco Javier" userId="5a95c82c-4321-47ad-938a-db2c19283866" providerId="ADAL" clId="{6967E487-C469-E946-9F94-D4847D44DFC0}" dt="2025-02-19T12:01:10.594" v="940" actId="1036"/>
          <ac:grpSpMkLst>
            <pc:docMk/>
            <pc:sldMk cId="819884994" sldId="508"/>
            <ac:grpSpMk id="14" creationId="{F33186A0-CD63-5B02-C549-529D78EA5D0C}"/>
          </ac:grpSpMkLst>
        </pc:grpChg>
        <pc:grpChg chg="add mod">
          <ac:chgData name="Junquera Quintana, Francisco Javier" userId="5a95c82c-4321-47ad-938a-db2c19283866" providerId="ADAL" clId="{6967E487-C469-E946-9F94-D4847D44DFC0}" dt="2025-02-19T12:01:17.565" v="962" actId="1036"/>
          <ac:grpSpMkLst>
            <pc:docMk/>
            <pc:sldMk cId="819884994" sldId="508"/>
            <ac:grpSpMk id="16" creationId="{4F1E305F-7145-BB47-16C2-6D2D43E116D7}"/>
          </ac:grpSpMkLst>
        </pc:grpChg>
        <pc:picChg chg="add mod">
          <ac:chgData name="Junquera Quintana, Francisco Javier" userId="5a95c82c-4321-47ad-938a-db2c19283866" providerId="ADAL" clId="{6967E487-C469-E946-9F94-D4847D44DFC0}" dt="2025-02-19T11:59:28.098" v="843" actId="14100"/>
          <ac:picMkLst>
            <pc:docMk/>
            <pc:sldMk cId="819884994" sldId="508"/>
            <ac:picMk id="10" creationId="{E8A2329F-6381-6CCC-A26D-04F2C2393B28}"/>
          </ac:picMkLst>
        </pc:picChg>
        <pc:picChg chg="add mod">
          <ac:chgData name="Junquera Quintana, Francisco Javier" userId="5a95c82c-4321-47ad-938a-db2c19283866" providerId="ADAL" clId="{6967E487-C469-E946-9F94-D4847D44DFC0}" dt="2025-02-19T12:00:50.595" v="921" actId="14100"/>
          <ac:picMkLst>
            <pc:docMk/>
            <pc:sldMk cId="819884994" sldId="508"/>
            <ac:picMk id="11" creationId="{03269260-8EB0-1980-B538-563F16939CFC}"/>
          </ac:picMkLst>
        </pc:picChg>
        <pc:picChg chg="add mod">
          <ac:chgData name="Junquera Quintana, Francisco Javier" userId="5a95c82c-4321-47ad-938a-db2c19283866" providerId="ADAL" clId="{6967E487-C469-E946-9F94-D4847D44DFC0}" dt="2025-02-19T12:01:14.067" v="952" actId="1036"/>
          <ac:picMkLst>
            <pc:docMk/>
            <pc:sldMk cId="819884994" sldId="508"/>
            <ac:picMk id="12" creationId="{FC1C6AFE-2DA1-D914-4455-456B9BA8E2E5}"/>
          </ac:picMkLst>
        </pc:picChg>
        <pc:picChg chg="add mod">
          <ac:chgData name="Junquera Quintana, Francisco Javier" userId="5a95c82c-4321-47ad-938a-db2c19283866" providerId="ADAL" clId="{6967E487-C469-E946-9F94-D4847D44DFC0}" dt="2025-02-19T11:59:49.473" v="893" actId="1037"/>
          <ac:picMkLst>
            <pc:docMk/>
            <pc:sldMk cId="819884994" sldId="508"/>
            <ac:picMk id="13" creationId="{ABE10DA5-91D5-7506-4554-37F824279F1A}"/>
          </ac:picMkLst>
        </pc:picChg>
        <pc:picChg chg="add mod">
          <ac:chgData name="Junquera Quintana, Francisco Javier" userId="5a95c82c-4321-47ad-938a-db2c19283866" providerId="ADAL" clId="{6967E487-C469-E946-9F94-D4847D44DFC0}" dt="2025-02-19T12:00:53.735" v="928" actId="1038"/>
          <ac:picMkLst>
            <pc:docMk/>
            <pc:sldMk cId="819884994" sldId="508"/>
            <ac:picMk id="15" creationId="{80F11299-8012-780C-77B1-ADFE82677C31}"/>
          </ac:picMkLst>
        </pc:picChg>
      </pc:sldChg>
      <pc:sldChg chg="addSp delSp modSp add mod modAnim">
        <pc:chgData name="Junquera Quintana, Francisco Javier" userId="5a95c82c-4321-47ad-938a-db2c19283866" providerId="ADAL" clId="{6967E487-C469-E946-9F94-D4847D44DFC0}" dt="2025-02-24T15:14:09.224" v="1658" actId="20577"/>
        <pc:sldMkLst>
          <pc:docMk/>
          <pc:sldMk cId="2011231695" sldId="510"/>
        </pc:sldMkLst>
        <pc:spChg chg="mod">
          <ac:chgData name="Junquera Quintana, Francisco Javier" userId="5a95c82c-4321-47ad-938a-db2c19283866" providerId="ADAL" clId="{6967E487-C469-E946-9F94-D4847D44DFC0}" dt="2025-02-24T14:53:57.968" v="1138" actId="14100"/>
          <ac:spMkLst>
            <pc:docMk/>
            <pc:sldMk cId="2011231695" sldId="510"/>
            <ac:spMk id="6" creationId="{135228A0-DAAF-2ECC-CB88-ED1C9BE68645}"/>
          </ac:spMkLst>
        </pc:spChg>
        <pc:spChg chg="add mod">
          <ac:chgData name="Junquera Quintana, Francisco Javier" userId="5a95c82c-4321-47ad-938a-db2c19283866" providerId="ADAL" clId="{6967E487-C469-E946-9F94-D4847D44DFC0}" dt="2025-02-24T15:14:09.224" v="1658" actId="20577"/>
          <ac:spMkLst>
            <pc:docMk/>
            <pc:sldMk cId="2011231695" sldId="510"/>
            <ac:spMk id="10" creationId="{ED33F40F-6BE4-B40E-53FA-AEC7EAF3A4B0}"/>
          </ac:spMkLst>
        </pc:spChg>
        <pc:spChg chg="add mod">
          <ac:chgData name="Junquera Quintana, Francisco Javier" userId="5a95c82c-4321-47ad-938a-db2c19283866" providerId="ADAL" clId="{6967E487-C469-E946-9F94-D4847D44DFC0}" dt="2025-02-24T15:08:35.091" v="1576" actId="1076"/>
          <ac:spMkLst>
            <pc:docMk/>
            <pc:sldMk cId="2011231695" sldId="510"/>
            <ac:spMk id="11" creationId="{28A634D8-E801-529B-6D4D-830877DDADF1}"/>
          </ac:spMkLst>
        </pc:spChg>
        <pc:spChg chg="add mod">
          <ac:chgData name="Junquera Quintana, Francisco Javier" userId="5a95c82c-4321-47ad-938a-db2c19283866" providerId="ADAL" clId="{6967E487-C469-E946-9F94-D4847D44DFC0}" dt="2025-02-24T15:09:26.233" v="1625" actId="1035"/>
          <ac:spMkLst>
            <pc:docMk/>
            <pc:sldMk cId="2011231695" sldId="510"/>
            <ac:spMk id="12" creationId="{AACADF89-2E71-3732-FD51-5306D07F7BEA}"/>
          </ac:spMkLst>
        </pc:spChg>
        <pc:spChg chg="mod">
          <ac:chgData name="Junquera Quintana, Francisco Javier" userId="5a95c82c-4321-47ad-938a-db2c19283866" providerId="ADAL" clId="{6967E487-C469-E946-9F94-D4847D44DFC0}" dt="2025-02-24T14:55:34.721" v="1300" actId="20577"/>
          <ac:spMkLst>
            <pc:docMk/>
            <pc:sldMk cId="2011231695" sldId="510"/>
            <ac:spMk id="17" creationId="{79D4EEA4-6DA3-B688-D9E0-941EEAF0F15D}"/>
          </ac:spMkLst>
        </pc:spChg>
        <pc:spChg chg="add mod">
          <ac:chgData name="Junquera Quintana, Francisco Javier" userId="5a95c82c-4321-47ad-938a-db2c19283866" providerId="ADAL" clId="{6967E487-C469-E946-9F94-D4847D44DFC0}" dt="2025-02-24T15:13:17.381" v="1650" actId="14100"/>
          <ac:spMkLst>
            <pc:docMk/>
            <pc:sldMk cId="2011231695" sldId="510"/>
            <ac:spMk id="18" creationId="{F083DFD5-C212-F160-5646-09D46761C91F}"/>
          </ac:spMkLst>
        </pc:spChg>
        <pc:grpChg chg="add">
          <ac:chgData name="Junquera Quintana, Francisco Javier" userId="5a95c82c-4321-47ad-938a-db2c19283866" providerId="ADAL" clId="{6967E487-C469-E946-9F94-D4847D44DFC0}" dt="2025-02-24T15:13:26.901" v="1651" actId="164"/>
          <ac:grpSpMkLst>
            <pc:docMk/>
            <pc:sldMk cId="2011231695" sldId="510"/>
            <ac:grpSpMk id="19" creationId="{F8A7E08C-76C2-BA7C-F789-4A0436B0FB0A}"/>
          </ac:grpSpMkLst>
        </pc:grpChg>
        <pc:grpChg chg="add">
          <ac:chgData name="Junquera Quintana, Francisco Javier" userId="5a95c82c-4321-47ad-938a-db2c19283866" providerId="ADAL" clId="{6967E487-C469-E946-9F94-D4847D44DFC0}" dt="2025-02-24T15:13:35.022" v="1652" actId="164"/>
          <ac:grpSpMkLst>
            <pc:docMk/>
            <pc:sldMk cId="2011231695" sldId="510"/>
            <ac:grpSpMk id="20" creationId="{3F6F0776-0D8E-311D-B643-DFBBEDC84E14}"/>
          </ac:grpSpMkLst>
        </pc:grpChg>
        <pc:picChg chg="add mod">
          <ac:chgData name="Junquera Quintana, Francisco Javier" userId="5a95c82c-4321-47ad-938a-db2c19283866" providerId="ADAL" clId="{6967E487-C469-E946-9F94-D4847D44DFC0}" dt="2025-02-24T15:09:59.627" v="1628" actId="1076"/>
          <ac:picMkLst>
            <pc:docMk/>
            <pc:sldMk cId="2011231695" sldId="510"/>
            <ac:picMk id="13" creationId="{F33FCB9B-976D-D788-9350-F729E00179C8}"/>
          </ac:picMkLst>
        </pc:picChg>
        <pc:picChg chg="add mod">
          <ac:chgData name="Junquera Quintana, Francisco Javier" userId="5a95c82c-4321-47ad-938a-db2c19283866" providerId="ADAL" clId="{6967E487-C469-E946-9F94-D4847D44DFC0}" dt="2025-02-24T15:10:50.528" v="1632" actId="1076"/>
          <ac:picMkLst>
            <pc:docMk/>
            <pc:sldMk cId="2011231695" sldId="510"/>
            <ac:picMk id="14" creationId="{D7321268-0B8C-5A3D-0F75-016698F422D6}"/>
          </ac:picMkLst>
        </pc:picChg>
        <pc:picChg chg="add mod">
          <ac:chgData name="Junquera Quintana, Francisco Javier" userId="5a95c82c-4321-47ad-938a-db2c19283866" providerId="ADAL" clId="{6967E487-C469-E946-9F94-D4847D44DFC0}" dt="2025-02-24T15:12:08.629" v="1640" actId="1035"/>
          <ac:picMkLst>
            <pc:docMk/>
            <pc:sldMk cId="2011231695" sldId="510"/>
            <ac:picMk id="16" creationId="{4FFAAF74-DAFA-6277-C4B0-C6E588AE627F}"/>
          </ac:picMkLst>
        </pc:picChg>
      </pc:sldChg>
      <pc:sldChg chg="del">
        <pc:chgData name="Junquera Quintana, Francisco Javier" userId="5a95c82c-4321-47ad-938a-db2c19283866" providerId="ADAL" clId="{6967E487-C469-E946-9F94-D4847D44DFC0}" dt="2025-03-13T12:58:09.094" v="1659" actId="2696"/>
        <pc:sldMkLst>
          <pc:docMk/>
          <pc:sldMk cId="1061508195" sldId="689"/>
        </pc:sldMkLst>
      </pc:sldChg>
    </pc:docChg>
  </pc:docChgLst>
  <pc:docChgLst>
    <pc:chgData name="Junquera Quintana, Francisco Javier" userId="5a95c82c-4321-47ad-938a-db2c19283866" providerId="ADAL" clId="{67674CC0-561F-7D4F-8B41-AD9DA05E4032}"/>
    <pc:docChg chg="undo custSel addSld delSld modSld sldOrd">
      <pc:chgData name="Junquera Quintana, Francisco Javier" userId="5a95c82c-4321-47ad-938a-db2c19283866" providerId="ADAL" clId="{67674CC0-561F-7D4F-8B41-AD9DA05E4032}" dt="2025-03-11T12:11:52.928" v="12723" actId="207"/>
      <pc:docMkLst>
        <pc:docMk/>
      </pc:docMkLst>
      <pc:sldChg chg="add">
        <pc:chgData name="Junquera Quintana, Francisco Javier" userId="5a95c82c-4321-47ad-938a-db2c19283866" providerId="ADAL" clId="{67674CC0-561F-7D4F-8B41-AD9DA05E4032}" dt="2025-02-27T11:44:47.643" v="11674"/>
        <pc:sldMkLst>
          <pc:docMk/>
          <pc:sldMk cId="0" sldId="307"/>
        </pc:sldMkLst>
      </pc:sldChg>
      <pc:sldChg chg="addSp delSp modSp mod">
        <pc:chgData name="Junquera Quintana, Francisco Javier" userId="5a95c82c-4321-47ad-938a-db2c19283866" providerId="ADAL" clId="{67674CC0-561F-7D4F-8B41-AD9DA05E4032}" dt="2025-02-26T11:57:58.754" v="11668" actId="1076"/>
        <pc:sldMkLst>
          <pc:docMk/>
          <pc:sldMk cId="0" sldId="310"/>
        </pc:sldMkLst>
        <pc:spChg chg="add mod">
          <ac:chgData name="Junquera Quintana, Francisco Javier" userId="5a95c82c-4321-47ad-938a-db2c19283866" providerId="ADAL" clId="{67674CC0-561F-7D4F-8B41-AD9DA05E4032}" dt="2025-02-26T11:57:10.322" v="11662" actId="1035"/>
          <ac:spMkLst>
            <pc:docMk/>
            <pc:sldMk cId="0" sldId="310"/>
            <ac:spMk id="4" creationId="{743DEAC3-F60C-EF44-FF1F-AF8DBA8E4838}"/>
          </ac:spMkLst>
        </pc:spChg>
        <pc:spChg chg="mod">
          <ac:chgData name="Junquera Quintana, Francisco Javier" userId="5a95c82c-4321-47ad-938a-db2c19283866" providerId="ADAL" clId="{67674CC0-561F-7D4F-8B41-AD9DA05E4032}" dt="2025-02-26T11:56:19.558" v="11622" actId="1076"/>
          <ac:spMkLst>
            <pc:docMk/>
            <pc:sldMk cId="0" sldId="310"/>
            <ac:spMk id="109571" creationId="{00000000-0000-0000-0000-000000000000}"/>
          </ac:spMkLst>
        </pc:spChg>
        <pc:spChg chg="mod">
          <ac:chgData name="Junquera Quintana, Francisco Javier" userId="5a95c82c-4321-47ad-938a-db2c19283866" providerId="ADAL" clId="{67674CC0-561F-7D4F-8B41-AD9DA05E4032}" dt="2025-02-04T11:41:04.262" v="40" actId="1076"/>
          <ac:spMkLst>
            <pc:docMk/>
            <pc:sldMk cId="0" sldId="310"/>
            <ac:spMk id="109576" creationId="{00000000-0000-0000-0000-000000000000}"/>
          </ac:spMkLst>
        </pc:spChg>
        <pc:picChg chg="mod">
          <ac:chgData name="Junquera Quintana, Francisco Javier" userId="5a95c82c-4321-47ad-938a-db2c19283866" providerId="ADAL" clId="{67674CC0-561F-7D4F-8B41-AD9DA05E4032}" dt="2025-02-26T11:55:45.138" v="11615" actId="1038"/>
          <ac:picMkLst>
            <pc:docMk/>
            <pc:sldMk cId="0" sldId="310"/>
            <ac:picMk id="2" creationId="{BDB6E683-C4AA-17C1-5C28-A3900A7662BF}"/>
          </ac:picMkLst>
        </pc:picChg>
        <pc:picChg chg="add mod">
          <ac:chgData name="Junquera Quintana, Francisco Javier" userId="5a95c82c-4321-47ad-938a-db2c19283866" providerId="ADAL" clId="{67674CC0-561F-7D4F-8B41-AD9DA05E4032}" dt="2025-02-26T11:56:30.220" v="11625" actId="1076"/>
          <ac:picMkLst>
            <pc:docMk/>
            <pc:sldMk cId="0" sldId="310"/>
            <ac:picMk id="3" creationId="{2FFACCB4-6329-8BF5-B20A-68739883F7D0}"/>
          </ac:picMkLst>
        </pc:picChg>
        <pc:picChg chg="add mod">
          <ac:chgData name="Junquera Quintana, Francisco Javier" userId="5a95c82c-4321-47ad-938a-db2c19283866" providerId="ADAL" clId="{67674CC0-561F-7D4F-8B41-AD9DA05E4032}" dt="2025-02-26T11:57:58.754" v="11668" actId="1076"/>
          <ac:picMkLst>
            <pc:docMk/>
            <pc:sldMk cId="0" sldId="310"/>
            <ac:picMk id="5" creationId="{1D50DB12-848F-C65F-66C7-DC3AD502285B}"/>
          </ac:picMkLst>
        </pc:picChg>
      </pc:sldChg>
      <pc:sldChg chg="add">
        <pc:chgData name="Junquera Quintana, Francisco Javier" userId="5a95c82c-4321-47ad-938a-db2c19283866" providerId="ADAL" clId="{67674CC0-561F-7D4F-8B41-AD9DA05E4032}" dt="2025-02-27T11:53:55.049" v="12081"/>
        <pc:sldMkLst>
          <pc:docMk/>
          <pc:sldMk cId="0" sldId="391"/>
        </pc:sldMkLst>
      </pc:sldChg>
      <pc:sldChg chg="add del">
        <pc:chgData name="Junquera Quintana, Francisco Javier" userId="5a95c82c-4321-47ad-938a-db2c19283866" providerId="ADAL" clId="{67674CC0-561F-7D4F-8B41-AD9DA05E4032}" dt="2025-02-27T11:44:39.803" v="11673"/>
        <pc:sldMkLst>
          <pc:docMk/>
          <pc:sldMk cId="0" sldId="420"/>
        </pc:sldMkLst>
      </pc:sldChg>
      <pc:sldChg chg="addSp delSp modSp del mod">
        <pc:chgData name="Junquera Quintana, Francisco Javier" userId="5a95c82c-4321-47ad-938a-db2c19283866" providerId="ADAL" clId="{67674CC0-561F-7D4F-8B41-AD9DA05E4032}" dt="2025-02-25T11:45:55.061" v="11465" actId="2696"/>
        <pc:sldMkLst>
          <pc:docMk/>
          <pc:sldMk cId="0" sldId="481"/>
        </pc:sldMkLst>
      </pc:sldChg>
      <pc:sldChg chg="addSp delSp modSp add mod">
        <pc:chgData name="Junquera Quintana, Francisco Javier" userId="5a95c82c-4321-47ad-938a-db2c19283866" providerId="ADAL" clId="{67674CC0-561F-7D4F-8B41-AD9DA05E4032}" dt="2025-02-04T11:48:18.027" v="428" actId="1036"/>
        <pc:sldMkLst>
          <pc:docMk/>
          <pc:sldMk cId="2246575655" sldId="482"/>
        </pc:sldMkLst>
        <pc:spChg chg="add mod">
          <ac:chgData name="Junquera Quintana, Francisco Javier" userId="5a95c82c-4321-47ad-938a-db2c19283866" providerId="ADAL" clId="{67674CC0-561F-7D4F-8B41-AD9DA05E4032}" dt="2025-02-04T11:48:18.027" v="428" actId="1036"/>
          <ac:spMkLst>
            <pc:docMk/>
            <pc:sldMk cId="2246575655" sldId="482"/>
            <ac:spMk id="6" creationId="{1DC16CCA-462F-9D95-D029-908A765801C0}"/>
          </ac:spMkLst>
        </pc:spChg>
        <pc:spChg chg="mod">
          <ac:chgData name="Junquera Quintana, Francisco Javier" userId="5a95c82c-4321-47ad-938a-db2c19283866" providerId="ADAL" clId="{67674CC0-561F-7D4F-8B41-AD9DA05E4032}" dt="2025-02-04T11:46:57.653" v="353" actId="20577"/>
          <ac:spMkLst>
            <pc:docMk/>
            <pc:sldMk cId="2246575655" sldId="482"/>
            <ac:spMk id="366594" creationId="{3D352FD6-A948-FC25-6974-781BC2BA89C8}"/>
          </ac:spMkLst>
        </pc:spChg>
        <pc:picChg chg="add mod">
          <ac:chgData name="Junquera Quintana, Francisco Javier" userId="5a95c82c-4321-47ad-938a-db2c19283866" providerId="ADAL" clId="{67674CC0-561F-7D4F-8B41-AD9DA05E4032}" dt="2025-02-04T11:47:46.115" v="354" actId="1076"/>
          <ac:picMkLst>
            <pc:docMk/>
            <pc:sldMk cId="2246575655" sldId="482"/>
            <ac:picMk id="5" creationId="{21726759-CBC8-E4CC-0FAB-1CB52D640FA0}"/>
          </ac:picMkLst>
        </pc:picChg>
      </pc:sldChg>
      <pc:sldChg chg="addSp delSp modSp add mod">
        <pc:chgData name="Junquera Quintana, Francisco Javier" userId="5a95c82c-4321-47ad-938a-db2c19283866" providerId="ADAL" clId="{67674CC0-561F-7D4F-8B41-AD9DA05E4032}" dt="2025-02-04T12:01:57.507" v="1189" actId="1076"/>
        <pc:sldMkLst>
          <pc:docMk/>
          <pc:sldMk cId="2465178036" sldId="483"/>
        </pc:sldMkLst>
        <pc:spChg chg="add mod">
          <ac:chgData name="Junquera Quintana, Francisco Javier" userId="5a95c82c-4321-47ad-938a-db2c19283866" providerId="ADAL" clId="{67674CC0-561F-7D4F-8B41-AD9DA05E4032}" dt="2025-02-04T11:59:13.568" v="1026" actId="20577"/>
          <ac:spMkLst>
            <pc:docMk/>
            <pc:sldMk cId="2465178036" sldId="483"/>
            <ac:spMk id="4" creationId="{BF9A40A0-5D42-2E1D-4B69-72D45E3705E9}"/>
          </ac:spMkLst>
        </pc:spChg>
        <pc:spChg chg="mod">
          <ac:chgData name="Junquera Quintana, Francisco Javier" userId="5a95c82c-4321-47ad-938a-db2c19283866" providerId="ADAL" clId="{67674CC0-561F-7D4F-8B41-AD9DA05E4032}" dt="2025-02-04T11:51:31.653" v="513" actId="1037"/>
          <ac:spMkLst>
            <pc:docMk/>
            <pc:sldMk cId="2465178036" sldId="483"/>
            <ac:spMk id="6" creationId="{5F22DC1A-CFB5-DD6A-F012-AA9F9B07C751}"/>
          </ac:spMkLst>
        </pc:spChg>
        <pc:spChg chg="add mod">
          <ac:chgData name="Junquera Quintana, Francisco Javier" userId="5a95c82c-4321-47ad-938a-db2c19283866" providerId="ADAL" clId="{67674CC0-561F-7D4F-8B41-AD9DA05E4032}" dt="2025-02-04T11:58:50.280" v="1008" actId="1035"/>
          <ac:spMkLst>
            <pc:docMk/>
            <pc:sldMk cId="2465178036" sldId="483"/>
            <ac:spMk id="11" creationId="{B8ACF025-67CD-BF06-69F4-22B5AB9A3EB3}"/>
          </ac:spMkLst>
        </pc:spChg>
        <pc:spChg chg="add mod">
          <ac:chgData name="Junquera Quintana, Francisco Javier" userId="5a95c82c-4321-47ad-938a-db2c19283866" providerId="ADAL" clId="{67674CC0-561F-7D4F-8B41-AD9DA05E4032}" dt="2025-02-04T11:59:51.526" v="1054" actId="20577"/>
          <ac:spMkLst>
            <pc:docMk/>
            <pc:sldMk cId="2465178036" sldId="483"/>
            <ac:spMk id="13" creationId="{72892DB5-2B22-6238-09D7-CA4AEF4E6F81}"/>
          </ac:spMkLst>
        </pc:spChg>
        <pc:spChg chg="add mod">
          <ac:chgData name="Junquera Quintana, Francisco Javier" userId="5a95c82c-4321-47ad-938a-db2c19283866" providerId="ADAL" clId="{67674CC0-561F-7D4F-8B41-AD9DA05E4032}" dt="2025-02-04T12:00:29.864" v="1138" actId="1038"/>
          <ac:spMkLst>
            <pc:docMk/>
            <pc:sldMk cId="2465178036" sldId="483"/>
            <ac:spMk id="14" creationId="{3C921F4C-13F6-E8C2-E6D9-8AFEEBB378F0}"/>
          </ac:spMkLst>
        </pc:spChg>
        <pc:spChg chg="add mod">
          <ac:chgData name="Junquera Quintana, Francisco Javier" userId="5a95c82c-4321-47ad-938a-db2c19283866" providerId="ADAL" clId="{67674CC0-561F-7D4F-8B41-AD9DA05E4032}" dt="2025-02-04T12:01:57.507" v="1189" actId="1076"/>
          <ac:spMkLst>
            <pc:docMk/>
            <pc:sldMk cId="2465178036" sldId="483"/>
            <ac:spMk id="16" creationId="{C971DD5A-E77F-2A7F-9000-3B10C14E4C74}"/>
          </ac:spMkLst>
        </pc:spChg>
        <pc:grpChg chg="add mod">
          <ac:chgData name="Junquera Quintana, Francisco Javier" userId="5a95c82c-4321-47ad-938a-db2c19283866" providerId="ADAL" clId="{67674CC0-561F-7D4F-8B41-AD9DA05E4032}" dt="2025-02-04T11:59:27.763" v="1047" actId="1038"/>
          <ac:grpSpMkLst>
            <pc:docMk/>
            <pc:sldMk cId="2465178036" sldId="483"/>
            <ac:grpSpMk id="9" creationId="{75632CC1-E802-EA3E-4AD2-3393861724CE}"/>
          </ac:grpSpMkLst>
        </pc:grpChg>
        <pc:grpChg chg="add mod">
          <ac:chgData name="Junquera Quintana, Francisco Javier" userId="5a95c82c-4321-47ad-938a-db2c19283866" providerId="ADAL" clId="{67674CC0-561F-7D4F-8B41-AD9DA05E4032}" dt="2025-02-04T11:57:46.084" v="857" actId="1038"/>
          <ac:grpSpMkLst>
            <pc:docMk/>
            <pc:sldMk cId="2465178036" sldId="483"/>
            <ac:grpSpMk id="12" creationId="{E61F8E37-BCEC-D97C-4222-311B924031E3}"/>
          </ac:grpSpMkLst>
        </pc:grpChg>
        <pc:picChg chg="add mod">
          <ac:chgData name="Junquera Quintana, Francisco Javier" userId="5a95c82c-4321-47ad-938a-db2c19283866" providerId="ADAL" clId="{67674CC0-561F-7D4F-8B41-AD9DA05E4032}" dt="2025-02-04T11:51:00.982" v="442" actId="1037"/>
          <ac:picMkLst>
            <pc:docMk/>
            <pc:sldMk cId="2465178036" sldId="483"/>
            <ac:picMk id="2" creationId="{9EE6D240-3F8D-2235-A2C9-143DA1C988D6}"/>
          </ac:picMkLst>
        </pc:picChg>
        <pc:picChg chg="add mod">
          <ac:chgData name="Junquera Quintana, Francisco Javier" userId="5a95c82c-4321-47ad-938a-db2c19283866" providerId="ADAL" clId="{67674CC0-561F-7D4F-8B41-AD9DA05E4032}" dt="2025-02-04T11:59:16.151" v="1029" actId="1037"/>
          <ac:picMkLst>
            <pc:docMk/>
            <pc:sldMk cId="2465178036" sldId="483"/>
            <ac:picMk id="3" creationId="{EDD75F09-B853-9B2E-6D52-A1F597374E3B}"/>
          </ac:picMkLst>
        </pc:picChg>
        <pc:picChg chg="add mod">
          <ac:chgData name="Junquera Quintana, Francisco Javier" userId="5a95c82c-4321-47ad-938a-db2c19283866" providerId="ADAL" clId="{67674CC0-561F-7D4F-8B41-AD9DA05E4032}" dt="2025-02-04T11:59:19.055" v="1034" actId="1038"/>
          <ac:picMkLst>
            <pc:docMk/>
            <pc:sldMk cId="2465178036" sldId="483"/>
            <ac:picMk id="7" creationId="{94E06B5B-F8D7-D334-1CC3-9A5D2CCEC359}"/>
          </ac:picMkLst>
        </pc:picChg>
        <pc:picChg chg="add mod">
          <ac:chgData name="Junquera Quintana, Francisco Javier" userId="5a95c82c-4321-47ad-938a-db2c19283866" providerId="ADAL" clId="{67674CC0-561F-7D4F-8B41-AD9DA05E4032}" dt="2025-02-04T11:59:22.589" v="1042" actId="1036"/>
          <ac:picMkLst>
            <pc:docMk/>
            <pc:sldMk cId="2465178036" sldId="483"/>
            <ac:picMk id="8" creationId="{C02F1B88-5DE7-1E22-209E-3892B34B8978}"/>
          </ac:picMkLst>
        </pc:picChg>
        <pc:picChg chg="add mod">
          <ac:chgData name="Junquera Quintana, Francisco Javier" userId="5a95c82c-4321-47ad-938a-db2c19283866" providerId="ADAL" clId="{67674CC0-561F-7D4F-8B41-AD9DA05E4032}" dt="2025-02-04T11:57:35.159" v="851" actId="1076"/>
          <ac:picMkLst>
            <pc:docMk/>
            <pc:sldMk cId="2465178036" sldId="483"/>
            <ac:picMk id="10" creationId="{85B3C404-827B-3BBF-9406-CDBBCCBC5E1F}"/>
          </ac:picMkLst>
        </pc:picChg>
        <pc:picChg chg="add mod">
          <ac:chgData name="Junquera Quintana, Francisco Javier" userId="5a95c82c-4321-47ad-938a-db2c19283866" providerId="ADAL" clId="{67674CC0-561F-7D4F-8B41-AD9DA05E4032}" dt="2025-02-04T12:01:01.223" v="1142" actId="1076"/>
          <ac:picMkLst>
            <pc:docMk/>
            <pc:sldMk cId="2465178036" sldId="483"/>
            <ac:picMk id="15" creationId="{9D7C2AFB-7FC5-326F-E782-6BD659775293}"/>
          </ac:picMkLst>
        </pc:picChg>
      </pc:sldChg>
      <pc:sldChg chg="addSp delSp modSp add mod">
        <pc:chgData name="Junquera Quintana, Francisco Javier" userId="5a95c82c-4321-47ad-938a-db2c19283866" providerId="ADAL" clId="{67674CC0-561F-7D4F-8B41-AD9DA05E4032}" dt="2025-02-04T12:11:23.770" v="1797" actId="1035"/>
        <pc:sldMkLst>
          <pc:docMk/>
          <pc:sldMk cId="928652678" sldId="484"/>
        </pc:sldMkLst>
        <pc:spChg chg="mod">
          <ac:chgData name="Junquera Quintana, Francisco Javier" userId="5a95c82c-4321-47ad-938a-db2c19283866" providerId="ADAL" clId="{67674CC0-561F-7D4F-8B41-AD9DA05E4032}" dt="2025-02-04T12:11:12.026" v="1787" actId="1036"/>
          <ac:spMkLst>
            <pc:docMk/>
            <pc:sldMk cId="928652678" sldId="484"/>
            <ac:spMk id="6" creationId="{3EC75272-8871-B29A-CFDC-F826E623FF43}"/>
          </ac:spMkLst>
        </pc:spChg>
        <pc:spChg chg="add mod">
          <ac:chgData name="Junquera Quintana, Francisco Javier" userId="5a95c82c-4321-47ad-938a-db2c19283866" providerId="ADAL" clId="{67674CC0-561F-7D4F-8B41-AD9DA05E4032}" dt="2025-02-04T12:08:49.070" v="1557" actId="14100"/>
          <ac:spMkLst>
            <pc:docMk/>
            <pc:sldMk cId="928652678" sldId="484"/>
            <ac:spMk id="18" creationId="{6BE7ECCF-B914-D11D-04F4-8F03BB23203F}"/>
          </ac:spMkLst>
        </pc:spChg>
        <pc:spChg chg="add mod">
          <ac:chgData name="Junquera Quintana, Francisco Javier" userId="5a95c82c-4321-47ad-938a-db2c19283866" providerId="ADAL" clId="{67674CC0-561F-7D4F-8B41-AD9DA05E4032}" dt="2025-02-04T12:08:35.784" v="1554" actId="1076"/>
          <ac:spMkLst>
            <pc:docMk/>
            <pc:sldMk cId="928652678" sldId="484"/>
            <ac:spMk id="22" creationId="{D14484BD-A55F-B0A2-BC43-13F8B225582D}"/>
          </ac:spMkLst>
        </pc:spChg>
        <pc:spChg chg="add mod">
          <ac:chgData name="Junquera Quintana, Francisco Javier" userId="5a95c82c-4321-47ad-938a-db2c19283866" providerId="ADAL" clId="{67674CC0-561F-7D4F-8B41-AD9DA05E4032}" dt="2025-02-04T12:10:37.563" v="1756" actId="1076"/>
          <ac:spMkLst>
            <pc:docMk/>
            <pc:sldMk cId="928652678" sldId="484"/>
            <ac:spMk id="23" creationId="{00A7A383-4722-635C-C6DD-B1F3967C2D08}"/>
          </ac:spMkLst>
        </pc:spChg>
        <pc:grpChg chg="add mod">
          <ac:chgData name="Junquera Quintana, Francisco Javier" userId="5a95c82c-4321-47ad-938a-db2c19283866" providerId="ADAL" clId="{67674CC0-561F-7D4F-8B41-AD9DA05E4032}" dt="2025-02-04T12:08:51.376" v="1559" actId="1037"/>
          <ac:grpSpMkLst>
            <pc:docMk/>
            <pc:sldMk cId="928652678" sldId="484"/>
            <ac:grpSpMk id="20" creationId="{A1E6EB26-E0A6-138E-4C34-FBDDC3A27FE8}"/>
          </ac:grpSpMkLst>
        </pc:grpChg>
        <pc:picChg chg="add mod">
          <ac:chgData name="Junquera Quintana, Francisco Javier" userId="5a95c82c-4321-47ad-938a-db2c19283866" providerId="ADAL" clId="{67674CC0-561F-7D4F-8B41-AD9DA05E4032}" dt="2025-02-04T12:11:17.785" v="1793" actId="1038"/>
          <ac:picMkLst>
            <pc:docMk/>
            <pc:sldMk cId="928652678" sldId="484"/>
            <ac:picMk id="5" creationId="{467A34FC-5A64-7004-8413-37F8D04EA7EF}"/>
          </ac:picMkLst>
        </pc:picChg>
        <pc:picChg chg="add mod">
          <ac:chgData name="Junquera Quintana, Francisco Javier" userId="5a95c82c-4321-47ad-938a-db2c19283866" providerId="ADAL" clId="{67674CC0-561F-7D4F-8B41-AD9DA05E4032}" dt="2025-02-04T12:11:23.770" v="1797" actId="1035"/>
          <ac:picMkLst>
            <pc:docMk/>
            <pc:sldMk cId="928652678" sldId="484"/>
            <ac:picMk id="17" creationId="{1CA9D478-8417-675D-E7F4-980A9C9A718A}"/>
          </ac:picMkLst>
        </pc:picChg>
        <pc:picChg chg="add mod">
          <ac:chgData name="Junquera Quintana, Francisco Javier" userId="5a95c82c-4321-47ad-938a-db2c19283866" providerId="ADAL" clId="{67674CC0-561F-7D4F-8B41-AD9DA05E4032}" dt="2025-02-04T12:08:55.538" v="1562" actId="1038"/>
          <ac:picMkLst>
            <pc:docMk/>
            <pc:sldMk cId="928652678" sldId="484"/>
            <ac:picMk id="19" creationId="{E78E68C5-5670-4338-CD97-532E30B40F02}"/>
          </ac:picMkLst>
        </pc:picChg>
        <pc:picChg chg="add mod">
          <ac:chgData name="Junquera Quintana, Francisco Javier" userId="5a95c82c-4321-47ad-938a-db2c19283866" providerId="ADAL" clId="{67674CC0-561F-7D4F-8B41-AD9DA05E4032}" dt="2025-02-04T12:09:02.633" v="1565" actId="1076"/>
          <ac:picMkLst>
            <pc:docMk/>
            <pc:sldMk cId="928652678" sldId="484"/>
            <ac:picMk id="21" creationId="{2F9FE647-185D-1A57-AC35-9080139CB201}"/>
          </ac:picMkLst>
        </pc:picChg>
      </pc:sldChg>
      <pc:sldChg chg="addSp delSp modSp add mod">
        <pc:chgData name="Junquera Quintana, Francisco Javier" userId="5a95c82c-4321-47ad-938a-db2c19283866" providerId="ADAL" clId="{67674CC0-561F-7D4F-8B41-AD9DA05E4032}" dt="2025-02-05T12:02:31.430" v="2546" actId="1038"/>
        <pc:sldMkLst>
          <pc:docMk/>
          <pc:sldMk cId="1040728227" sldId="485"/>
        </pc:sldMkLst>
        <pc:spChg chg="add mod">
          <ac:chgData name="Junquera Quintana, Francisco Javier" userId="5a95c82c-4321-47ad-938a-db2c19283866" providerId="ADAL" clId="{67674CC0-561F-7D4F-8B41-AD9DA05E4032}" dt="2025-02-05T12:02:31.430" v="2546" actId="1038"/>
          <ac:spMkLst>
            <pc:docMk/>
            <pc:sldMk cId="1040728227" sldId="485"/>
            <ac:spMk id="4" creationId="{1334E53F-E1F0-E6D3-6939-F3B519CD3194}"/>
          </ac:spMkLst>
        </pc:spChg>
        <pc:spChg chg="mod">
          <ac:chgData name="Junquera Quintana, Francisco Javier" userId="5a95c82c-4321-47ad-938a-db2c19283866" providerId="ADAL" clId="{67674CC0-561F-7D4F-8B41-AD9DA05E4032}" dt="2025-02-05T11:50:08.202" v="1839" actId="20577"/>
          <ac:spMkLst>
            <pc:docMk/>
            <pc:sldMk cId="1040728227" sldId="485"/>
            <ac:spMk id="6" creationId="{9FB33E0A-4E6A-E63D-9A90-5E0084FE833D}"/>
          </ac:spMkLst>
        </pc:spChg>
        <pc:spChg chg="add mod">
          <ac:chgData name="Junquera Quintana, Francisco Javier" userId="5a95c82c-4321-47ad-938a-db2c19283866" providerId="ADAL" clId="{67674CC0-561F-7D4F-8B41-AD9DA05E4032}" dt="2025-02-05T12:02:16.864" v="2541" actId="14100"/>
          <ac:spMkLst>
            <pc:docMk/>
            <pc:sldMk cId="1040728227" sldId="485"/>
            <ac:spMk id="8" creationId="{FE609D78-6DEB-0C30-7B2D-33E0F1608161}"/>
          </ac:spMkLst>
        </pc:spChg>
        <pc:spChg chg="add mod">
          <ac:chgData name="Junquera Quintana, Francisco Javier" userId="5a95c82c-4321-47ad-938a-db2c19283866" providerId="ADAL" clId="{67674CC0-561F-7D4F-8B41-AD9DA05E4032}" dt="2025-02-05T11:55:17.293" v="2056" actId="1038"/>
          <ac:spMkLst>
            <pc:docMk/>
            <pc:sldMk cId="1040728227" sldId="485"/>
            <ac:spMk id="10" creationId="{D1456216-70DD-C4F4-51E9-C1F35C827C76}"/>
          </ac:spMkLst>
        </pc:spChg>
        <pc:spChg chg="add mod">
          <ac:chgData name="Junquera Quintana, Francisco Javier" userId="5a95c82c-4321-47ad-938a-db2c19283866" providerId="ADAL" clId="{67674CC0-561F-7D4F-8B41-AD9DA05E4032}" dt="2025-02-05T11:57:50.411" v="2308" actId="1035"/>
          <ac:spMkLst>
            <pc:docMk/>
            <pc:sldMk cId="1040728227" sldId="485"/>
            <ac:spMk id="11" creationId="{A559B61D-482C-D958-B859-F061A4F85163}"/>
          </ac:spMkLst>
        </pc:spChg>
        <pc:spChg chg="add mod">
          <ac:chgData name="Junquera Quintana, Francisco Javier" userId="5a95c82c-4321-47ad-938a-db2c19283866" providerId="ADAL" clId="{67674CC0-561F-7D4F-8B41-AD9DA05E4032}" dt="2025-02-05T11:57:38.581" v="2305" actId="1038"/>
          <ac:spMkLst>
            <pc:docMk/>
            <pc:sldMk cId="1040728227" sldId="485"/>
            <ac:spMk id="12" creationId="{9B948875-4C8B-958B-BC5D-DD64F9372208}"/>
          </ac:spMkLst>
        </pc:spChg>
        <pc:picChg chg="add mod">
          <ac:chgData name="Junquera Quintana, Francisco Javier" userId="5a95c82c-4321-47ad-938a-db2c19283866" providerId="ADAL" clId="{67674CC0-561F-7D4F-8B41-AD9DA05E4032}" dt="2025-02-05T11:50:05.742" v="1837" actId="1035"/>
          <ac:picMkLst>
            <pc:docMk/>
            <pc:sldMk cId="1040728227" sldId="485"/>
            <ac:picMk id="2" creationId="{3A579575-ED0D-2F76-AA0D-F7734B715A36}"/>
          </ac:picMkLst>
        </pc:picChg>
        <pc:picChg chg="add mod">
          <ac:chgData name="Junquera Quintana, Francisco Javier" userId="5a95c82c-4321-47ad-938a-db2c19283866" providerId="ADAL" clId="{67674CC0-561F-7D4F-8B41-AD9DA05E4032}" dt="2025-02-05T11:51:42.357" v="1848" actId="1076"/>
          <ac:picMkLst>
            <pc:docMk/>
            <pc:sldMk cId="1040728227" sldId="485"/>
            <ac:picMk id="3" creationId="{C11E4A4D-8E7D-3E15-D9B0-27D0C1521A0A}"/>
          </ac:picMkLst>
        </pc:picChg>
        <pc:picChg chg="add mod">
          <ac:chgData name="Junquera Quintana, Francisco Javier" userId="5a95c82c-4321-47ad-938a-db2c19283866" providerId="ADAL" clId="{67674CC0-561F-7D4F-8B41-AD9DA05E4032}" dt="2025-02-05T11:52:58.523" v="1957" actId="1076"/>
          <ac:picMkLst>
            <pc:docMk/>
            <pc:sldMk cId="1040728227" sldId="485"/>
            <ac:picMk id="7" creationId="{5C9E488B-B46F-87D2-CD0E-76A09F2551F7}"/>
          </ac:picMkLst>
        </pc:picChg>
        <pc:picChg chg="add mod">
          <ac:chgData name="Junquera Quintana, Francisco Javier" userId="5a95c82c-4321-47ad-938a-db2c19283866" providerId="ADAL" clId="{67674CC0-561F-7D4F-8B41-AD9DA05E4032}" dt="2025-02-05T11:54:08.989" v="2038" actId="1076"/>
          <ac:picMkLst>
            <pc:docMk/>
            <pc:sldMk cId="1040728227" sldId="485"/>
            <ac:picMk id="9" creationId="{F7489AF7-3576-E2A7-7286-6FB9BCAD62DC}"/>
          </ac:picMkLst>
        </pc:picChg>
        <pc:picChg chg="add mod">
          <ac:chgData name="Junquera Quintana, Francisco Javier" userId="5a95c82c-4321-47ad-938a-db2c19283866" providerId="ADAL" clId="{67674CC0-561F-7D4F-8B41-AD9DA05E4032}" dt="2025-02-05T11:59:19.407" v="2325" actId="1036"/>
          <ac:picMkLst>
            <pc:docMk/>
            <pc:sldMk cId="1040728227" sldId="485"/>
            <ac:picMk id="13" creationId="{21DD7BD4-1496-2952-E1D3-10884C33F6D0}"/>
          </ac:picMkLst>
        </pc:picChg>
        <pc:cxnChg chg="add mod">
          <ac:chgData name="Junquera Quintana, Francisco Javier" userId="5a95c82c-4321-47ad-938a-db2c19283866" providerId="ADAL" clId="{67674CC0-561F-7D4F-8B41-AD9DA05E4032}" dt="2025-02-05T11:59:37.065" v="2334" actId="692"/>
          <ac:cxnSpMkLst>
            <pc:docMk/>
            <pc:sldMk cId="1040728227" sldId="485"/>
            <ac:cxnSpMk id="15" creationId="{CE30567E-90D6-1F0C-BE26-EB89F60740BE}"/>
          </ac:cxnSpMkLst>
        </pc:cxnChg>
        <pc:cxnChg chg="add mod">
          <ac:chgData name="Junquera Quintana, Francisco Javier" userId="5a95c82c-4321-47ad-938a-db2c19283866" providerId="ADAL" clId="{67674CC0-561F-7D4F-8B41-AD9DA05E4032}" dt="2025-02-05T11:59:53.606" v="2372" actId="1038"/>
          <ac:cxnSpMkLst>
            <pc:docMk/>
            <pc:sldMk cId="1040728227" sldId="485"/>
            <ac:cxnSpMk id="16" creationId="{5A43F733-A076-FB1C-57E1-5E3698B2E199}"/>
          </ac:cxnSpMkLst>
        </pc:cxnChg>
      </pc:sldChg>
      <pc:sldChg chg="addSp delSp modSp add mod">
        <pc:chgData name="Junquera Quintana, Francisco Javier" userId="5a95c82c-4321-47ad-938a-db2c19283866" providerId="ADAL" clId="{67674CC0-561F-7D4F-8B41-AD9DA05E4032}" dt="2025-02-05T12:03:19.311" v="2620" actId="1076"/>
        <pc:sldMkLst>
          <pc:docMk/>
          <pc:sldMk cId="2528373203" sldId="486"/>
        </pc:sldMkLst>
        <pc:spChg chg="mod">
          <ac:chgData name="Junquera Quintana, Francisco Javier" userId="5a95c82c-4321-47ad-938a-db2c19283866" providerId="ADAL" clId="{67674CC0-561F-7D4F-8B41-AD9DA05E4032}" dt="2025-02-05T12:01:20.236" v="2475" actId="20577"/>
          <ac:spMkLst>
            <pc:docMk/>
            <pc:sldMk cId="2528373203" sldId="486"/>
            <ac:spMk id="6" creationId="{4BFA80CB-C2D4-2B04-7583-41F10F0C8968}"/>
          </ac:spMkLst>
        </pc:spChg>
        <pc:spChg chg="add mod">
          <ac:chgData name="Junquera Quintana, Francisco Javier" userId="5a95c82c-4321-47ad-938a-db2c19283866" providerId="ADAL" clId="{67674CC0-561F-7D4F-8B41-AD9DA05E4032}" dt="2025-02-05T12:02:56.891" v="2556" actId="1076"/>
          <ac:spMkLst>
            <pc:docMk/>
            <pc:sldMk cId="2528373203" sldId="486"/>
            <ac:spMk id="14" creationId="{40691F5E-B7BB-5740-089A-EC4E79BE48F1}"/>
          </ac:spMkLst>
        </pc:spChg>
        <pc:spChg chg="add mod">
          <ac:chgData name="Junquera Quintana, Francisco Javier" userId="5a95c82c-4321-47ad-938a-db2c19283866" providerId="ADAL" clId="{67674CC0-561F-7D4F-8B41-AD9DA05E4032}" dt="2025-02-05T12:03:19.311" v="2620" actId="1076"/>
          <ac:spMkLst>
            <pc:docMk/>
            <pc:sldMk cId="2528373203" sldId="486"/>
            <ac:spMk id="17" creationId="{647FDF84-EEF6-C745-CE0A-E1571DE5522E}"/>
          </ac:spMkLst>
        </pc:spChg>
        <pc:picChg chg="add mod">
          <ac:chgData name="Junquera Quintana, Francisco Javier" userId="5a95c82c-4321-47ad-938a-db2c19283866" providerId="ADAL" clId="{67674CC0-561F-7D4F-8B41-AD9DA05E4032}" dt="2025-02-05T12:01:17.425" v="2473" actId="1036"/>
          <ac:picMkLst>
            <pc:docMk/>
            <pc:sldMk cId="2528373203" sldId="486"/>
            <ac:picMk id="5" creationId="{7B31BA5F-B82D-32E4-643B-5F3D1EC6F03D}"/>
          </ac:picMkLst>
        </pc:picChg>
      </pc:sldChg>
      <pc:sldChg chg="addSp delSp modSp add mod">
        <pc:chgData name="Junquera Quintana, Francisco Javier" userId="5a95c82c-4321-47ad-938a-db2c19283866" providerId="ADAL" clId="{67674CC0-561F-7D4F-8B41-AD9DA05E4032}" dt="2025-02-05T12:09:17.073" v="3029"/>
        <pc:sldMkLst>
          <pc:docMk/>
          <pc:sldMk cId="1577977702" sldId="487"/>
        </pc:sldMkLst>
        <pc:spChg chg="mod">
          <ac:chgData name="Junquera Quintana, Francisco Javier" userId="5a95c82c-4321-47ad-938a-db2c19283866" providerId="ADAL" clId="{67674CC0-561F-7D4F-8B41-AD9DA05E4032}" dt="2025-02-05T12:04:29.798" v="2681"/>
          <ac:spMkLst>
            <pc:docMk/>
            <pc:sldMk cId="1577977702" sldId="487"/>
            <ac:spMk id="6" creationId="{9F2314DC-793C-2C4D-F26B-E45F40D99DE5}"/>
          </ac:spMkLst>
        </pc:spChg>
        <pc:spChg chg="add mod">
          <ac:chgData name="Junquera Quintana, Francisco Javier" userId="5a95c82c-4321-47ad-938a-db2c19283866" providerId="ADAL" clId="{67674CC0-561F-7D4F-8B41-AD9DA05E4032}" dt="2025-02-05T12:08:38.595" v="3007" actId="1076"/>
          <ac:spMkLst>
            <pc:docMk/>
            <pc:sldMk cId="1577977702" sldId="487"/>
            <ac:spMk id="8" creationId="{74198624-F1D0-A034-09AC-FE7B454FB730}"/>
          </ac:spMkLst>
        </pc:spChg>
        <pc:spChg chg="add mod">
          <ac:chgData name="Junquera Quintana, Francisco Javier" userId="5a95c82c-4321-47ad-938a-db2c19283866" providerId="ADAL" clId="{67674CC0-561F-7D4F-8B41-AD9DA05E4032}" dt="2025-02-05T12:09:01.361" v="3027" actId="1076"/>
          <ac:spMkLst>
            <pc:docMk/>
            <pc:sldMk cId="1577977702" sldId="487"/>
            <ac:spMk id="9" creationId="{36F5818D-053A-8BE7-6C03-03B37F25B7CF}"/>
          </ac:spMkLst>
        </pc:spChg>
        <pc:spChg chg="mod">
          <ac:chgData name="Junquera Quintana, Francisco Javier" userId="5a95c82c-4321-47ad-938a-db2c19283866" providerId="ADAL" clId="{67674CC0-561F-7D4F-8B41-AD9DA05E4032}" dt="2025-02-05T12:07:01.256" v="2872" actId="2711"/>
          <ac:spMkLst>
            <pc:docMk/>
            <pc:sldMk cId="1577977702" sldId="487"/>
            <ac:spMk id="14" creationId="{32E8F96D-5AB8-BBC3-F8AD-B6E99F3C8BCD}"/>
          </ac:spMkLst>
        </pc:spChg>
        <pc:spChg chg="mod">
          <ac:chgData name="Junquera Quintana, Francisco Javier" userId="5a95c82c-4321-47ad-938a-db2c19283866" providerId="ADAL" clId="{67674CC0-561F-7D4F-8B41-AD9DA05E4032}" dt="2025-02-05T12:07:48.898" v="2961" actId="1036"/>
          <ac:spMkLst>
            <pc:docMk/>
            <pc:sldMk cId="1577977702" sldId="487"/>
            <ac:spMk id="17" creationId="{70FF4355-0CF7-BCF1-CAEF-61612094CC9A}"/>
          </ac:spMkLst>
        </pc:spChg>
        <pc:picChg chg="add mod">
          <ac:chgData name="Junquera Quintana, Francisco Javier" userId="5a95c82c-4321-47ad-938a-db2c19283866" providerId="ADAL" clId="{67674CC0-561F-7D4F-8B41-AD9DA05E4032}" dt="2025-02-05T12:04:45.104" v="2698" actId="1037"/>
          <ac:picMkLst>
            <pc:docMk/>
            <pc:sldMk cId="1577977702" sldId="487"/>
            <ac:picMk id="2" creationId="{0170CF01-BE49-6DAC-AD05-56A6521E9690}"/>
          </ac:picMkLst>
        </pc:picChg>
        <pc:picChg chg="add mod">
          <ac:chgData name="Junquera Quintana, Francisco Javier" userId="5a95c82c-4321-47ad-938a-db2c19283866" providerId="ADAL" clId="{67674CC0-561F-7D4F-8B41-AD9DA05E4032}" dt="2025-02-05T12:05:53.500" v="2728" actId="14100"/>
          <ac:picMkLst>
            <pc:docMk/>
            <pc:sldMk cId="1577977702" sldId="487"/>
            <ac:picMk id="3" creationId="{DBFA436A-070E-9915-5A67-1C3665B2A0E5}"/>
          </ac:picMkLst>
        </pc:picChg>
        <pc:picChg chg="add mod">
          <ac:chgData name="Junquera Quintana, Francisco Javier" userId="5a95c82c-4321-47ad-938a-db2c19283866" providerId="ADAL" clId="{67674CC0-561F-7D4F-8B41-AD9DA05E4032}" dt="2025-02-05T12:05:47.682" v="2715" actId="14100"/>
          <ac:picMkLst>
            <pc:docMk/>
            <pc:sldMk cId="1577977702" sldId="487"/>
            <ac:picMk id="4" creationId="{BAD23EC4-6A66-40EE-CD3A-156DCE3442E9}"/>
          </ac:picMkLst>
        </pc:picChg>
        <pc:picChg chg="add mod">
          <ac:chgData name="Junquera Quintana, Francisco Javier" userId="5a95c82c-4321-47ad-938a-db2c19283866" providerId="ADAL" clId="{67674CC0-561F-7D4F-8B41-AD9DA05E4032}" dt="2025-02-05T12:08:20.012" v="2966" actId="1076"/>
          <ac:picMkLst>
            <pc:docMk/>
            <pc:sldMk cId="1577977702" sldId="487"/>
            <ac:picMk id="7" creationId="{95DF988A-7E48-96A8-DA46-33BA8370E4A3}"/>
          </ac:picMkLst>
        </pc:picChg>
      </pc:sldChg>
      <pc:sldChg chg="addSp delSp modSp add mod">
        <pc:chgData name="Junquera Quintana, Francisco Javier" userId="5a95c82c-4321-47ad-938a-db2c19283866" providerId="ADAL" clId="{67674CC0-561F-7D4F-8B41-AD9DA05E4032}" dt="2025-02-05T12:19:31.877" v="3478" actId="20577"/>
        <pc:sldMkLst>
          <pc:docMk/>
          <pc:sldMk cId="1578788142" sldId="488"/>
        </pc:sldMkLst>
        <pc:spChg chg="mod">
          <ac:chgData name="Junquera Quintana, Francisco Javier" userId="5a95c82c-4321-47ad-938a-db2c19283866" providerId="ADAL" clId="{67674CC0-561F-7D4F-8B41-AD9DA05E4032}" dt="2025-02-05T12:09:55.572" v="3073" actId="20577"/>
          <ac:spMkLst>
            <pc:docMk/>
            <pc:sldMk cId="1578788142" sldId="488"/>
            <ac:spMk id="6" creationId="{2D9FC79B-B3AD-AA03-516C-C1D450EA16BF}"/>
          </ac:spMkLst>
        </pc:spChg>
        <pc:spChg chg="add mod">
          <ac:chgData name="Junquera Quintana, Francisco Javier" userId="5a95c82c-4321-47ad-938a-db2c19283866" providerId="ADAL" clId="{67674CC0-561F-7D4F-8B41-AD9DA05E4032}" dt="2025-02-05T12:14:30.595" v="3254" actId="1076"/>
          <ac:spMkLst>
            <pc:docMk/>
            <pc:sldMk cId="1578788142" sldId="488"/>
            <ac:spMk id="11" creationId="{25CF22D8-7817-0B51-98EF-6C6A79018B7C}"/>
          </ac:spMkLst>
        </pc:spChg>
        <pc:spChg chg="add mod">
          <ac:chgData name="Junquera Quintana, Francisco Javier" userId="5a95c82c-4321-47ad-938a-db2c19283866" providerId="ADAL" clId="{67674CC0-561F-7D4F-8B41-AD9DA05E4032}" dt="2025-02-05T12:18:32.837" v="3414" actId="1036"/>
          <ac:spMkLst>
            <pc:docMk/>
            <pc:sldMk cId="1578788142" sldId="488"/>
            <ac:spMk id="13" creationId="{63D8C8B8-90F3-DC9E-FA2F-84ACE5A58627}"/>
          </ac:spMkLst>
        </pc:spChg>
        <pc:spChg chg="mod">
          <ac:chgData name="Junquera Quintana, Francisco Javier" userId="5a95c82c-4321-47ad-938a-db2c19283866" providerId="ADAL" clId="{67674CC0-561F-7D4F-8B41-AD9DA05E4032}" dt="2025-02-05T12:11:28.471" v="3123" actId="20577"/>
          <ac:spMkLst>
            <pc:docMk/>
            <pc:sldMk cId="1578788142" sldId="488"/>
            <ac:spMk id="14" creationId="{00D12509-D5A5-BD0C-3071-CA80A411A6A2}"/>
          </ac:spMkLst>
        </pc:spChg>
        <pc:spChg chg="add mod">
          <ac:chgData name="Junquera Quintana, Francisco Javier" userId="5a95c82c-4321-47ad-938a-db2c19283866" providerId="ADAL" clId="{67674CC0-561F-7D4F-8B41-AD9DA05E4032}" dt="2025-02-05T12:18:32.837" v="3414" actId="1036"/>
          <ac:spMkLst>
            <pc:docMk/>
            <pc:sldMk cId="1578788142" sldId="488"/>
            <ac:spMk id="15" creationId="{D645FC9B-FB96-CBAA-720C-AF4A57FD632A}"/>
          </ac:spMkLst>
        </pc:spChg>
        <pc:spChg chg="add mod">
          <ac:chgData name="Junquera Quintana, Francisco Javier" userId="5a95c82c-4321-47ad-938a-db2c19283866" providerId="ADAL" clId="{67674CC0-561F-7D4F-8B41-AD9DA05E4032}" dt="2025-02-05T12:18:28.867" v="3405" actId="1076"/>
          <ac:spMkLst>
            <pc:docMk/>
            <pc:sldMk cId="1578788142" sldId="488"/>
            <ac:spMk id="19" creationId="{B9D6DA8A-CB70-5562-7B4B-49544388C234}"/>
          </ac:spMkLst>
        </pc:spChg>
        <pc:spChg chg="add mod">
          <ac:chgData name="Junquera Quintana, Francisco Javier" userId="5a95c82c-4321-47ad-938a-db2c19283866" providerId="ADAL" clId="{67674CC0-561F-7D4F-8B41-AD9DA05E4032}" dt="2025-02-05T12:19:31.877" v="3478" actId="20577"/>
          <ac:spMkLst>
            <pc:docMk/>
            <pc:sldMk cId="1578788142" sldId="488"/>
            <ac:spMk id="21" creationId="{DB1E71DF-2F53-0DBE-5483-D3CDE8D83C1D}"/>
          </ac:spMkLst>
        </pc:spChg>
        <pc:picChg chg="add mod">
          <ac:chgData name="Junquera Quintana, Francisco Javier" userId="5a95c82c-4321-47ad-938a-db2c19283866" providerId="ADAL" clId="{67674CC0-561F-7D4F-8B41-AD9DA05E4032}" dt="2025-02-05T12:09:53.072" v="3071" actId="1038"/>
          <ac:picMkLst>
            <pc:docMk/>
            <pc:sldMk cId="1578788142" sldId="488"/>
            <ac:picMk id="5" creationId="{563D05BF-837D-89EC-6453-C4BA74186E1A}"/>
          </ac:picMkLst>
        </pc:picChg>
        <pc:picChg chg="add mod">
          <ac:chgData name="Junquera Quintana, Francisco Javier" userId="5a95c82c-4321-47ad-938a-db2c19283866" providerId="ADAL" clId="{67674CC0-561F-7D4F-8B41-AD9DA05E4032}" dt="2025-02-05T12:11:26.845" v="3121" actId="1076"/>
          <ac:picMkLst>
            <pc:docMk/>
            <pc:sldMk cId="1578788142" sldId="488"/>
            <ac:picMk id="10" creationId="{CB5D75D3-C681-C6EC-DBBD-2E06A2CF1414}"/>
          </ac:picMkLst>
        </pc:picChg>
        <pc:picChg chg="add mod">
          <ac:chgData name="Junquera Quintana, Francisco Javier" userId="5a95c82c-4321-47ad-938a-db2c19283866" providerId="ADAL" clId="{67674CC0-561F-7D4F-8B41-AD9DA05E4032}" dt="2025-02-05T12:18:32.837" v="3414" actId="1036"/>
          <ac:picMkLst>
            <pc:docMk/>
            <pc:sldMk cId="1578788142" sldId="488"/>
            <ac:picMk id="16" creationId="{8C6370F3-6092-AD0E-CC03-F70594E09F18}"/>
          </ac:picMkLst>
        </pc:picChg>
        <pc:picChg chg="add mod">
          <ac:chgData name="Junquera Quintana, Francisco Javier" userId="5a95c82c-4321-47ad-938a-db2c19283866" providerId="ADAL" clId="{67674CC0-561F-7D4F-8B41-AD9DA05E4032}" dt="2025-02-05T12:17:46.333" v="3343" actId="1076"/>
          <ac:picMkLst>
            <pc:docMk/>
            <pc:sldMk cId="1578788142" sldId="488"/>
            <ac:picMk id="18" creationId="{FEFB119C-D7BD-3AA9-88D6-9B87238143B8}"/>
          </ac:picMkLst>
        </pc:picChg>
        <pc:picChg chg="add mod">
          <ac:chgData name="Junquera Quintana, Francisco Javier" userId="5a95c82c-4321-47ad-938a-db2c19283866" providerId="ADAL" clId="{67674CC0-561F-7D4F-8B41-AD9DA05E4032}" dt="2025-02-05T12:19:03.185" v="3422" actId="1076"/>
          <ac:picMkLst>
            <pc:docMk/>
            <pc:sldMk cId="1578788142" sldId="488"/>
            <ac:picMk id="20" creationId="{9E468FB4-F56E-A1F7-7068-25A932C801B5}"/>
          </ac:picMkLst>
        </pc:picChg>
      </pc:sldChg>
      <pc:sldChg chg="add del">
        <pc:chgData name="Junquera Quintana, Francisco Javier" userId="5a95c82c-4321-47ad-938a-db2c19283866" providerId="ADAL" clId="{67674CC0-561F-7D4F-8B41-AD9DA05E4032}" dt="2025-02-26T12:00:38.397" v="11669" actId="2696"/>
        <pc:sldMkLst>
          <pc:docMk/>
          <pc:sldMk cId="1871164295" sldId="490"/>
        </pc:sldMkLst>
      </pc:sldChg>
      <pc:sldChg chg="addSp delSp modSp add mod">
        <pc:chgData name="Junquera Quintana, Francisco Javier" userId="5a95c82c-4321-47ad-938a-db2c19283866" providerId="ADAL" clId="{67674CC0-561F-7D4F-8B41-AD9DA05E4032}" dt="2025-02-10T13:51:37.243" v="4112" actId="20577"/>
        <pc:sldMkLst>
          <pc:docMk/>
          <pc:sldMk cId="810659986" sldId="491"/>
        </pc:sldMkLst>
        <pc:spChg chg="mod">
          <ac:chgData name="Junquera Quintana, Francisco Javier" userId="5a95c82c-4321-47ad-938a-db2c19283866" providerId="ADAL" clId="{67674CC0-561F-7D4F-8B41-AD9DA05E4032}" dt="2025-02-10T13:51:37.243" v="4112" actId="20577"/>
          <ac:spMkLst>
            <pc:docMk/>
            <pc:sldMk cId="810659986" sldId="491"/>
            <ac:spMk id="6" creationId="{8A751DBB-DF2A-A6EF-80FA-E6E0A945D234}"/>
          </ac:spMkLst>
        </pc:spChg>
        <pc:spChg chg="add mod">
          <ac:chgData name="Junquera Quintana, Francisco Javier" userId="5a95c82c-4321-47ad-938a-db2c19283866" providerId="ADAL" clId="{67674CC0-561F-7D4F-8B41-AD9DA05E4032}" dt="2025-02-07T11:52:52.166" v="3797" actId="1076"/>
          <ac:spMkLst>
            <pc:docMk/>
            <pc:sldMk cId="810659986" sldId="491"/>
            <ac:spMk id="8" creationId="{3C913535-9B6C-66D1-A2EC-75DE39601A75}"/>
          </ac:spMkLst>
        </pc:spChg>
        <pc:spChg chg="add mod">
          <ac:chgData name="Junquera Quintana, Francisco Javier" userId="5a95c82c-4321-47ad-938a-db2c19283866" providerId="ADAL" clId="{67674CC0-561F-7D4F-8B41-AD9DA05E4032}" dt="2025-02-07T11:54:12.571" v="3934"/>
          <ac:spMkLst>
            <pc:docMk/>
            <pc:sldMk cId="810659986" sldId="491"/>
            <ac:spMk id="9" creationId="{D1148116-6A08-A33F-0744-8EFE3B758F55}"/>
          </ac:spMkLst>
        </pc:spChg>
        <pc:spChg chg="add mod">
          <ac:chgData name="Junquera Quintana, Francisco Javier" userId="5a95c82c-4321-47ad-938a-db2c19283866" providerId="ADAL" clId="{67674CC0-561F-7D4F-8B41-AD9DA05E4032}" dt="2025-02-07T12:00:18.010" v="4073" actId="1036"/>
          <ac:spMkLst>
            <pc:docMk/>
            <pc:sldMk cId="810659986" sldId="491"/>
            <ac:spMk id="12" creationId="{5CE0CCCA-83DC-29CD-3399-91D2463B250A}"/>
          </ac:spMkLst>
        </pc:spChg>
        <pc:grpChg chg="add mod">
          <ac:chgData name="Junquera Quintana, Francisco Javier" userId="5a95c82c-4321-47ad-938a-db2c19283866" providerId="ADAL" clId="{67674CC0-561F-7D4F-8B41-AD9DA05E4032}" dt="2025-02-07T12:00:18.010" v="4073" actId="1036"/>
          <ac:grpSpMkLst>
            <pc:docMk/>
            <pc:sldMk cId="810659986" sldId="491"/>
            <ac:grpSpMk id="11" creationId="{23234134-ABCA-943E-A895-461C409B001B}"/>
          </ac:grpSpMkLst>
        </pc:grpChg>
        <pc:picChg chg="add mod">
          <ac:chgData name="Junquera Quintana, Francisco Javier" userId="5a95c82c-4321-47ad-938a-db2c19283866" providerId="ADAL" clId="{67674CC0-561F-7D4F-8B41-AD9DA05E4032}" dt="2025-02-07T12:00:18.010" v="4073" actId="1036"/>
          <ac:picMkLst>
            <pc:docMk/>
            <pc:sldMk cId="810659986" sldId="491"/>
            <ac:picMk id="5" creationId="{656B8E7A-BDA2-7C0D-0040-AC07239610B9}"/>
          </ac:picMkLst>
        </pc:picChg>
        <pc:picChg chg="add mod">
          <ac:chgData name="Junquera Quintana, Francisco Javier" userId="5a95c82c-4321-47ad-938a-db2c19283866" providerId="ADAL" clId="{67674CC0-561F-7D4F-8B41-AD9DA05E4032}" dt="2025-02-07T11:54:37.318" v="3943" actId="1036"/>
          <ac:picMkLst>
            <pc:docMk/>
            <pc:sldMk cId="810659986" sldId="491"/>
            <ac:picMk id="10" creationId="{F43FB425-BE12-2CFE-18DF-8130ABB8F7C5}"/>
          </ac:picMkLst>
        </pc:picChg>
        <pc:picChg chg="add mod">
          <ac:chgData name="Junquera Quintana, Francisco Javier" userId="5a95c82c-4321-47ad-938a-db2c19283866" providerId="ADAL" clId="{67674CC0-561F-7D4F-8B41-AD9DA05E4032}" dt="2025-02-07T12:00:13.046" v="4072"/>
          <ac:picMkLst>
            <pc:docMk/>
            <pc:sldMk cId="810659986" sldId="491"/>
            <ac:picMk id="13" creationId="{A65B6674-116E-8397-1FD0-BF08ED30F30E}"/>
          </ac:picMkLst>
        </pc:picChg>
      </pc:sldChg>
      <pc:sldChg chg="addSp delSp modSp add mod">
        <pc:chgData name="Junquera Quintana, Francisco Javier" userId="5a95c82c-4321-47ad-938a-db2c19283866" providerId="ADAL" clId="{67674CC0-561F-7D4F-8B41-AD9DA05E4032}" dt="2025-02-10T13:56:02.607" v="4598" actId="20577"/>
        <pc:sldMkLst>
          <pc:docMk/>
          <pc:sldMk cId="2434596330" sldId="492"/>
        </pc:sldMkLst>
        <pc:spChg chg="mod">
          <ac:chgData name="Junquera Quintana, Francisco Javier" userId="5a95c82c-4321-47ad-938a-db2c19283866" providerId="ADAL" clId="{67674CC0-561F-7D4F-8B41-AD9DA05E4032}" dt="2025-02-10T13:51:16.856" v="4092" actId="20577"/>
          <ac:spMkLst>
            <pc:docMk/>
            <pc:sldMk cId="2434596330" sldId="492"/>
            <ac:spMk id="6" creationId="{87DC2130-BF41-62ED-76CC-E888CD6B1E6C}"/>
          </ac:spMkLst>
        </pc:spChg>
        <pc:spChg chg="mod topLvl">
          <ac:chgData name="Junquera Quintana, Francisco Javier" userId="5a95c82c-4321-47ad-938a-db2c19283866" providerId="ADAL" clId="{67674CC0-561F-7D4F-8B41-AD9DA05E4032}" dt="2025-02-10T13:56:02.607" v="4598" actId="20577"/>
          <ac:spMkLst>
            <pc:docMk/>
            <pc:sldMk cId="2434596330" sldId="492"/>
            <ac:spMk id="8" creationId="{B01C8F75-5743-7B50-AF58-6CC0FD117B95}"/>
          </ac:spMkLst>
        </pc:spChg>
        <pc:spChg chg="mod">
          <ac:chgData name="Junquera Quintana, Francisco Javier" userId="5a95c82c-4321-47ad-938a-db2c19283866" providerId="ADAL" clId="{67674CC0-561F-7D4F-8B41-AD9DA05E4032}" dt="2025-02-10T13:55:38.811" v="4557" actId="20577"/>
          <ac:spMkLst>
            <pc:docMk/>
            <pc:sldMk cId="2434596330" sldId="492"/>
            <ac:spMk id="9" creationId="{11672427-E16B-4DF6-6C68-2854C38F0ED4}"/>
          </ac:spMkLst>
        </pc:spChg>
        <pc:picChg chg="add mod">
          <ac:chgData name="Junquera Quintana, Francisco Javier" userId="5a95c82c-4321-47ad-938a-db2c19283866" providerId="ADAL" clId="{67674CC0-561F-7D4F-8B41-AD9DA05E4032}" dt="2025-02-10T13:53:24.033" v="4295" actId="14100"/>
          <ac:picMkLst>
            <pc:docMk/>
            <pc:sldMk cId="2434596330" sldId="492"/>
            <ac:picMk id="2" creationId="{2C9D05F2-2FE9-601D-B650-A5E30BFA52A6}"/>
          </ac:picMkLst>
        </pc:picChg>
        <pc:picChg chg="add mod">
          <ac:chgData name="Junquera Quintana, Francisco Javier" userId="5a95c82c-4321-47ad-938a-db2c19283866" providerId="ADAL" clId="{67674CC0-561F-7D4F-8B41-AD9DA05E4032}" dt="2025-02-07T11:59:41.535" v="4068" actId="1037"/>
          <ac:picMkLst>
            <pc:docMk/>
            <pc:sldMk cId="2434596330" sldId="492"/>
            <ac:picMk id="3" creationId="{91D24C04-F665-7834-A4F0-584A5584BF64}"/>
          </ac:picMkLst>
        </pc:picChg>
        <pc:picChg chg="add mod">
          <ac:chgData name="Junquera Quintana, Francisco Javier" userId="5a95c82c-4321-47ad-938a-db2c19283866" providerId="ADAL" clId="{67674CC0-561F-7D4F-8B41-AD9DA05E4032}" dt="2025-02-10T13:53:13.165" v="4293" actId="1076"/>
          <ac:picMkLst>
            <pc:docMk/>
            <pc:sldMk cId="2434596330" sldId="492"/>
            <ac:picMk id="4" creationId="{2824767E-AA6C-7B50-1754-1EFE5C520941}"/>
          </ac:picMkLst>
        </pc:picChg>
      </pc:sldChg>
      <pc:sldChg chg="addSp delSp modSp add mod">
        <pc:chgData name="Junquera Quintana, Francisco Javier" userId="5a95c82c-4321-47ad-938a-db2c19283866" providerId="ADAL" clId="{67674CC0-561F-7D4F-8B41-AD9DA05E4032}" dt="2025-02-10T13:51:25.946" v="4105" actId="20577"/>
        <pc:sldMkLst>
          <pc:docMk/>
          <pc:sldMk cId="3827598641" sldId="493"/>
        </pc:sldMkLst>
        <pc:spChg chg="add mod">
          <ac:chgData name="Junquera Quintana, Francisco Javier" userId="5a95c82c-4321-47ad-938a-db2c19283866" providerId="ADAL" clId="{67674CC0-561F-7D4F-8B41-AD9DA05E4032}" dt="2025-02-10T13:51:25.946" v="4105" actId="20577"/>
          <ac:spMkLst>
            <pc:docMk/>
            <pc:sldMk cId="3827598641" sldId="493"/>
            <ac:spMk id="9" creationId="{D237D62F-8ED5-2780-08E2-4B04A5A86AEF}"/>
          </ac:spMkLst>
        </pc:spChg>
        <pc:picChg chg="add mod">
          <ac:chgData name="Junquera Quintana, Francisco Javier" userId="5a95c82c-4321-47ad-938a-db2c19283866" providerId="ADAL" clId="{67674CC0-561F-7D4F-8B41-AD9DA05E4032}" dt="2025-02-07T12:00:42.169" v="4076"/>
          <ac:picMkLst>
            <pc:docMk/>
            <pc:sldMk cId="3827598641" sldId="493"/>
            <ac:picMk id="5" creationId="{3CDF193C-24B6-18BE-B355-02382532D2D6}"/>
          </ac:picMkLst>
        </pc:picChg>
        <pc:picChg chg="add mod">
          <ac:chgData name="Junquera Quintana, Francisco Javier" userId="5a95c82c-4321-47ad-938a-db2c19283866" providerId="ADAL" clId="{67674CC0-561F-7D4F-8B41-AD9DA05E4032}" dt="2025-02-07T12:01:40.362" v="4079" actId="1076"/>
          <ac:picMkLst>
            <pc:docMk/>
            <pc:sldMk cId="3827598641" sldId="493"/>
            <ac:picMk id="8" creationId="{C9D418FF-AA7B-1E9E-9931-8DF26487DE97}"/>
          </ac:picMkLst>
        </pc:picChg>
      </pc:sldChg>
      <pc:sldChg chg="delSp modSp add mod">
        <pc:chgData name="Junquera Quintana, Francisco Javier" userId="5a95c82c-4321-47ad-938a-db2c19283866" providerId="ADAL" clId="{67674CC0-561F-7D4F-8B41-AD9DA05E4032}" dt="2025-02-10T13:59:40.135" v="5064" actId="1076"/>
        <pc:sldMkLst>
          <pc:docMk/>
          <pc:sldMk cId="3025389492" sldId="494"/>
        </pc:sldMkLst>
        <pc:spChg chg="mod">
          <ac:chgData name="Junquera Quintana, Francisco Javier" userId="5a95c82c-4321-47ad-938a-db2c19283866" providerId="ADAL" clId="{67674CC0-561F-7D4F-8B41-AD9DA05E4032}" dt="2025-02-10T13:57:23.855" v="4710" actId="14100"/>
          <ac:spMkLst>
            <pc:docMk/>
            <pc:sldMk cId="3025389492" sldId="494"/>
            <ac:spMk id="6" creationId="{E99836F7-1B9A-B269-64F1-A79349B55F04}"/>
          </ac:spMkLst>
        </pc:spChg>
        <pc:spChg chg="mod">
          <ac:chgData name="Junquera Quintana, Francisco Javier" userId="5a95c82c-4321-47ad-938a-db2c19283866" providerId="ADAL" clId="{67674CC0-561F-7D4F-8B41-AD9DA05E4032}" dt="2025-02-10T13:59:40.135" v="5064" actId="1076"/>
          <ac:spMkLst>
            <pc:docMk/>
            <pc:sldMk cId="3025389492" sldId="494"/>
            <ac:spMk id="8" creationId="{752E1FA0-CC82-1769-F1F6-4219B817F498}"/>
          </ac:spMkLst>
        </pc:spChg>
      </pc:sldChg>
      <pc:sldChg chg="del">
        <pc:chgData name="Junquera Quintana, Francisco Javier" userId="5a95c82c-4321-47ad-938a-db2c19283866" providerId="ADAL" clId="{67674CC0-561F-7D4F-8B41-AD9DA05E4032}" dt="2025-02-04T11:41:26.544" v="86" actId="2696"/>
        <pc:sldMkLst>
          <pc:docMk/>
          <pc:sldMk cId="4146014155" sldId="494"/>
        </pc:sldMkLst>
      </pc:sldChg>
      <pc:sldChg chg="addSp modSp add mod">
        <pc:chgData name="Junquera Quintana, Francisco Javier" userId="5a95c82c-4321-47ad-938a-db2c19283866" providerId="ADAL" clId="{67674CC0-561F-7D4F-8B41-AD9DA05E4032}" dt="2025-02-11T11:45:22.612" v="5800" actId="20577"/>
        <pc:sldMkLst>
          <pc:docMk/>
          <pc:sldMk cId="4217439039" sldId="495"/>
        </pc:sldMkLst>
        <pc:spChg chg="add mod">
          <ac:chgData name="Junquera Quintana, Francisco Javier" userId="5a95c82c-4321-47ad-938a-db2c19283866" providerId="ADAL" clId="{67674CC0-561F-7D4F-8B41-AD9DA05E4032}" dt="2025-02-10T14:16:00.424" v="5322" actId="20577"/>
          <ac:spMkLst>
            <pc:docMk/>
            <pc:sldMk cId="4217439039" sldId="495"/>
            <ac:spMk id="2" creationId="{C5139A97-91FB-3ED5-B7C7-37DACA66482D}"/>
          </ac:spMkLst>
        </pc:spChg>
        <pc:spChg chg="add mod">
          <ac:chgData name="Junquera Quintana, Francisco Javier" userId="5a95c82c-4321-47ad-938a-db2c19283866" providerId="ADAL" clId="{67674CC0-561F-7D4F-8B41-AD9DA05E4032}" dt="2025-02-10T14:17:35.269" v="5480" actId="14100"/>
          <ac:spMkLst>
            <pc:docMk/>
            <pc:sldMk cId="4217439039" sldId="495"/>
            <ac:spMk id="5" creationId="{4F212DBE-EA83-D311-574C-CCFB2A3F6D00}"/>
          </ac:spMkLst>
        </pc:spChg>
        <pc:spChg chg="mod">
          <ac:chgData name="Junquera Quintana, Francisco Javier" userId="5a95c82c-4321-47ad-938a-db2c19283866" providerId="ADAL" clId="{67674CC0-561F-7D4F-8B41-AD9DA05E4032}" dt="2025-02-10T14:02:57.044" v="5138" actId="14100"/>
          <ac:spMkLst>
            <pc:docMk/>
            <pc:sldMk cId="4217439039" sldId="495"/>
            <ac:spMk id="6" creationId="{5AE85614-107A-B4C5-A22B-56328CBEB99B}"/>
          </ac:spMkLst>
        </pc:spChg>
        <pc:spChg chg="add mod">
          <ac:chgData name="Junquera Quintana, Francisco Javier" userId="5a95c82c-4321-47ad-938a-db2c19283866" providerId="ADAL" clId="{67674CC0-561F-7D4F-8B41-AD9DA05E4032}" dt="2025-02-11T11:45:22.612" v="5800" actId="20577"/>
          <ac:spMkLst>
            <pc:docMk/>
            <pc:sldMk cId="4217439039" sldId="495"/>
            <ac:spMk id="7" creationId="{E1816390-16B9-ACC6-7026-62F6B53E3F07}"/>
          </ac:spMkLst>
        </pc:spChg>
        <pc:spChg chg="mod">
          <ac:chgData name="Junquera Quintana, Francisco Javier" userId="5a95c82c-4321-47ad-938a-db2c19283866" providerId="ADAL" clId="{67674CC0-561F-7D4F-8B41-AD9DA05E4032}" dt="2025-02-10T14:03:20.744" v="5167" actId="1076"/>
          <ac:spMkLst>
            <pc:docMk/>
            <pc:sldMk cId="4217439039" sldId="495"/>
            <ac:spMk id="8" creationId="{4DA8B035-BDEA-B462-4F28-2B9EFF386E6A}"/>
          </ac:spMkLst>
        </pc:spChg>
        <pc:spChg chg="add mod">
          <ac:chgData name="Junquera Quintana, Francisco Javier" userId="5a95c82c-4321-47ad-938a-db2c19283866" providerId="ADAL" clId="{67674CC0-561F-7D4F-8B41-AD9DA05E4032}" dt="2025-02-11T11:45:16.061" v="5798" actId="20577"/>
          <ac:spMkLst>
            <pc:docMk/>
            <pc:sldMk cId="4217439039" sldId="495"/>
            <ac:spMk id="9" creationId="{7313F557-3410-D506-B7B6-973A25004B7C}"/>
          </ac:spMkLst>
        </pc:spChg>
        <pc:grpChg chg="add">
          <ac:chgData name="Junquera Quintana, Francisco Javier" userId="5a95c82c-4321-47ad-938a-db2c19283866" providerId="ADAL" clId="{67674CC0-561F-7D4F-8B41-AD9DA05E4032}" dt="2025-02-10T14:16:13.594" v="5326" actId="164"/>
          <ac:grpSpMkLst>
            <pc:docMk/>
            <pc:sldMk cId="4217439039" sldId="495"/>
            <ac:grpSpMk id="4" creationId="{906A3DF4-538D-B61F-F7AF-7F7E80BF58F6}"/>
          </ac:grpSpMkLst>
        </pc:grpChg>
        <pc:picChg chg="add mod">
          <ac:chgData name="Junquera Quintana, Francisco Javier" userId="5a95c82c-4321-47ad-938a-db2c19283866" providerId="ADAL" clId="{67674CC0-561F-7D4F-8B41-AD9DA05E4032}" dt="2025-02-10T14:16:07.132" v="5325" actId="1076"/>
          <ac:picMkLst>
            <pc:docMk/>
            <pc:sldMk cId="4217439039" sldId="495"/>
            <ac:picMk id="3" creationId="{0F88F858-8F1C-EB0C-E884-DFD4DF6A3F94}"/>
          </ac:picMkLst>
        </pc:picChg>
      </pc:sldChg>
      <pc:sldChg chg="addSp delSp modSp add mod">
        <pc:chgData name="Junquera Quintana, Francisco Javier" userId="5a95c82c-4321-47ad-938a-db2c19283866" providerId="ADAL" clId="{67674CC0-561F-7D4F-8B41-AD9DA05E4032}" dt="2025-02-11T11:53:50.154" v="6601" actId="1076"/>
        <pc:sldMkLst>
          <pc:docMk/>
          <pc:sldMk cId="2993930523" sldId="496"/>
        </pc:sldMkLst>
        <pc:spChg chg="mod">
          <ac:chgData name="Junquera Quintana, Francisco Javier" userId="5a95c82c-4321-47ad-938a-db2c19283866" providerId="ADAL" clId="{67674CC0-561F-7D4F-8B41-AD9DA05E4032}" dt="2025-02-11T11:47:48.327" v="5969" actId="20577"/>
          <ac:spMkLst>
            <pc:docMk/>
            <pc:sldMk cId="2993930523" sldId="496"/>
            <ac:spMk id="6" creationId="{CCD52DEF-1686-9820-5E10-84135B599FA5}"/>
          </ac:spMkLst>
        </pc:spChg>
        <pc:spChg chg="mod">
          <ac:chgData name="Junquera Quintana, Francisco Javier" userId="5a95c82c-4321-47ad-938a-db2c19283866" providerId="ADAL" clId="{67674CC0-561F-7D4F-8B41-AD9DA05E4032}" dt="2025-02-11T11:48:12.486" v="6004" actId="20577"/>
          <ac:spMkLst>
            <pc:docMk/>
            <pc:sldMk cId="2993930523" sldId="496"/>
            <ac:spMk id="8" creationId="{0D28075F-42F0-0F2B-BE6E-ACBBAD341666}"/>
          </ac:spMkLst>
        </pc:spChg>
        <pc:spChg chg="add mod">
          <ac:chgData name="Junquera Quintana, Francisco Javier" userId="5a95c82c-4321-47ad-938a-db2c19283866" providerId="ADAL" clId="{67674CC0-561F-7D4F-8B41-AD9DA05E4032}" dt="2025-02-11T11:50:49.618" v="6137" actId="1076"/>
          <ac:spMkLst>
            <pc:docMk/>
            <pc:sldMk cId="2993930523" sldId="496"/>
            <ac:spMk id="12" creationId="{1836F0E8-6FE1-38FA-F65C-6DDA174BD614}"/>
          </ac:spMkLst>
        </pc:spChg>
        <pc:spChg chg="add mod">
          <ac:chgData name="Junquera Quintana, Francisco Javier" userId="5a95c82c-4321-47ad-938a-db2c19283866" providerId="ADAL" clId="{67674CC0-561F-7D4F-8B41-AD9DA05E4032}" dt="2025-02-11T11:53:11.343" v="6557" actId="207"/>
          <ac:spMkLst>
            <pc:docMk/>
            <pc:sldMk cId="2993930523" sldId="496"/>
            <ac:spMk id="13" creationId="{0107E752-A4A1-3410-D496-22F591F06FC6}"/>
          </ac:spMkLst>
        </pc:spChg>
        <pc:spChg chg="add mod">
          <ac:chgData name="Junquera Quintana, Francisco Javier" userId="5a95c82c-4321-47ad-938a-db2c19283866" providerId="ADAL" clId="{67674CC0-561F-7D4F-8B41-AD9DA05E4032}" dt="2025-02-11T11:52:18.020" v="6415" actId="20577"/>
          <ac:spMkLst>
            <pc:docMk/>
            <pc:sldMk cId="2993930523" sldId="496"/>
            <ac:spMk id="14" creationId="{7550674F-25ED-BEF1-0A53-63B9F30A1650}"/>
          </ac:spMkLst>
        </pc:spChg>
        <pc:spChg chg="add mod">
          <ac:chgData name="Junquera Quintana, Francisco Javier" userId="5a95c82c-4321-47ad-938a-db2c19283866" providerId="ADAL" clId="{67674CC0-561F-7D4F-8B41-AD9DA05E4032}" dt="2025-02-11T11:53:50.154" v="6601" actId="1076"/>
          <ac:spMkLst>
            <pc:docMk/>
            <pc:sldMk cId="2993930523" sldId="496"/>
            <ac:spMk id="15" creationId="{31832C71-ACEF-D515-B084-DD4FAA9022E5}"/>
          </ac:spMkLst>
        </pc:spChg>
        <pc:grpChg chg="add mod">
          <ac:chgData name="Junquera Quintana, Francisco Javier" userId="5a95c82c-4321-47ad-938a-db2c19283866" providerId="ADAL" clId="{67674CC0-561F-7D4F-8B41-AD9DA05E4032}" dt="2025-02-11T11:49:37.488" v="6025" actId="1076"/>
          <ac:grpSpMkLst>
            <pc:docMk/>
            <pc:sldMk cId="2993930523" sldId="496"/>
            <ac:grpSpMk id="11" creationId="{63DBB043-69EB-7274-487F-E9EFC5B1B536}"/>
          </ac:grpSpMkLst>
        </pc:grpChg>
        <pc:picChg chg="add mod">
          <ac:chgData name="Junquera Quintana, Francisco Javier" userId="5a95c82c-4321-47ad-938a-db2c19283866" providerId="ADAL" clId="{67674CC0-561F-7D4F-8B41-AD9DA05E4032}" dt="2025-02-11T11:49:13.472" v="6023" actId="1076"/>
          <ac:picMkLst>
            <pc:docMk/>
            <pc:sldMk cId="2993930523" sldId="496"/>
            <ac:picMk id="10" creationId="{FDF8109F-403C-745F-F745-6CADD1ABA6EA}"/>
          </ac:picMkLst>
        </pc:picChg>
      </pc:sldChg>
      <pc:sldChg chg="addSp delSp modSp add mod">
        <pc:chgData name="Junquera Quintana, Francisco Javier" userId="5a95c82c-4321-47ad-938a-db2c19283866" providerId="ADAL" clId="{67674CC0-561F-7D4F-8B41-AD9DA05E4032}" dt="2025-02-26T12:01:34.777" v="11670" actId="1038"/>
        <pc:sldMkLst>
          <pc:docMk/>
          <pc:sldMk cId="1575723331" sldId="497"/>
        </pc:sldMkLst>
        <pc:spChg chg="mod">
          <ac:chgData name="Junquera Quintana, Francisco Javier" userId="5a95c82c-4321-47ad-938a-db2c19283866" providerId="ADAL" clId="{67674CC0-561F-7D4F-8B41-AD9DA05E4032}" dt="2025-02-11T11:56:23.658" v="6654" actId="255"/>
          <ac:spMkLst>
            <pc:docMk/>
            <pc:sldMk cId="1575723331" sldId="497"/>
            <ac:spMk id="6" creationId="{8EE9A8E9-762F-CF39-0849-F548040E34EE}"/>
          </ac:spMkLst>
        </pc:spChg>
        <pc:spChg chg="mod">
          <ac:chgData name="Junquera Quintana, Francisco Javier" userId="5a95c82c-4321-47ad-938a-db2c19283866" providerId="ADAL" clId="{67674CC0-561F-7D4F-8B41-AD9DA05E4032}" dt="2025-02-11T12:01:28.226" v="7230" actId="20577"/>
          <ac:spMkLst>
            <pc:docMk/>
            <pc:sldMk cId="1575723331" sldId="497"/>
            <ac:spMk id="12" creationId="{9776884C-E349-7B41-CA4C-7D77A1AD9F11}"/>
          </ac:spMkLst>
        </pc:spChg>
        <pc:spChg chg="mod">
          <ac:chgData name="Junquera Quintana, Francisco Javier" userId="5a95c82c-4321-47ad-938a-db2c19283866" providerId="ADAL" clId="{67674CC0-561F-7D4F-8B41-AD9DA05E4032}" dt="2025-02-11T12:01:43.269" v="7238" actId="1036"/>
          <ac:spMkLst>
            <pc:docMk/>
            <pc:sldMk cId="1575723331" sldId="497"/>
            <ac:spMk id="13" creationId="{D401E533-42EC-5F20-A95E-7CE4DF4EC170}"/>
          </ac:spMkLst>
        </pc:spChg>
        <pc:spChg chg="mod">
          <ac:chgData name="Junquera Quintana, Francisco Javier" userId="5a95c82c-4321-47ad-938a-db2c19283866" providerId="ADAL" clId="{67674CC0-561F-7D4F-8B41-AD9DA05E4032}" dt="2025-02-11T12:01:43.269" v="7238" actId="1036"/>
          <ac:spMkLst>
            <pc:docMk/>
            <pc:sldMk cId="1575723331" sldId="497"/>
            <ac:spMk id="14" creationId="{EB88A355-A033-A1AD-DC85-DA0732D72012}"/>
          </ac:spMkLst>
        </pc:spChg>
        <pc:grpChg chg="add">
          <ac:chgData name="Junquera Quintana, Francisco Javier" userId="5a95c82c-4321-47ad-938a-db2c19283866" providerId="ADAL" clId="{67674CC0-561F-7D4F-8B41-AD9DA05E4032}" dt="2025-02-11T11:59:11.752" v="6926" actId="164"/>
          <ac:grpSpMkLst>
            <pc:docMk/>
            <pc:sldMk cId="1575723331" sldId="497"/>
            <ac:grpSpMk id="5" creationId="{31F4AFC3-4D0F-E3E9-072F-25FCDCF5E73E}"/>
          </ac:grpSpMkLst>
        </pc:grpChg>
        <pc:picChg chg="add mod">
          <ac:chgData name="Junquera Quintana, Francisco Javier" userId="5a95c82c-4321-47ad-938a-db2c19283866" providerId="ADAL" clId="{67674CC0-561F-7D4F-8B41-AD9DA05E4032}" dt="2025-02-26T12:01:34.777" v="11670" actId="1038"/>
          <ac:picMkLst>
            <pc:docMk/>
            <pc:sldMk cId="1575723331" sldId="497"/>
            <ac:picMk id="2" creationId="{98DB1FC6-95F1-7E46-60DA-88CCF29D30C4}"/>
          </ac:picMkLst>
        </pc:picChg>
        <pc:picChg chg="add mod">
          <ac:chgData name="Junquera Quintana, Francisco Javier" userId="5a95c82c-4321-47ad-938a-db2c19283866" providerId="ADAL" clId="{67674CC0-561F-7D4F-8B41-AD9DA05E4032}" dt="2025-02-11T11:58:47.481" v="6913" actId="1038"/>
          <ac:picMkLst>
            <pc:docMk/>
            <pc:sldMk cId="1575723331" sldId="497"/>
            <ac:picMk id="3" creationId="{4F3297E5-B737-B058-2F13-086F0CF42753}"/>
          </ac:picMkLst>
        </pc:picChg>
        <pc:picChg chg="add mod">
          <ac:chgData name="Junquera Quintana, Francisco Javier" userId="5a95c82c-4321-47ad-938a-db2c19283866" providerId="ADAL" clId="{67674CC0-561F-7D4F-8B41-AD9DA05E4032}" dt="2025-02-11T11:59:02.823" v="6925" actId="1037"/>
          <ac:picMkLst>
            <pc:docMk/>
            <pc:sldMk cId="1575723331" sldId="497"/>
            <ac:picMk id="4" creationId="{D77B78FB-5F02-4AAC-D0E3-E5D0B9AB784A}"/>
          </ac:picMkLst>
        </pc:picChg>
        <pc:picChg chg="add mod">
          <ac:chgData name="Junquera Quintana, Francisco Javier" userId="5a95c82c-4321-47ad-938a-db2c19283866" providerId="ADAL" clId="{67674CC0-561F-7D4F-8B41-AD9DA05E4032}" dt="2025-02-11T12:02:19.435" v="7244" actId="1076"/>
          <ac:picMkLst>
            <pc:docMk/>
            <pc:sldMk cId="1575723331" sldId="497"/>
            <ac:picMk id="7" creationId="{CF611473-2617-1E9A-0E20-AEC8B8A378A5}"/>
          </ac:picMkLst>
        </pc:picChg>
      </pc:sldChg>
      <pc:sldChg chg="addSp delSp modSp add mod modAnim">
        <pc:chgData name="Junquera Quintana, Francisco Javier" userId="5a95c82c-4321-47ad-938a-db2c19283866" providerId="ADAL" clId="{67674CC0-561F-7D4F-8B41-AD9DA05E4032}" dt="2025-02-12T12:02:07.436" v="7780"/>
        <pc:sldMkLst>
          <pc:docMk/>
          <pc:sldMk cId="3721218424" sldId="498"/>
        </pc:sldMkLst>
        <pc:spChg chg="add mod">
          <ac:chgData name="Junquera Quintana, Francisco Javier" userId="5a95c82c-4321-47ad-938a-db2c19283866" providerId="ADAL" clId="{67674CC0-561F-7D4F-8B41-AD9DA05E4032}" dt="2025-02-12T11:58:56.815" v="7516" actId="1036"/>
          <ac:spMkLst>
            <pc:docMk/>
            <pc:sldMk cId="3721218424" sldId="498"/>
            <ac:spMk id="11" creationId="{19675888-071F-E459-E5D2-935BC0F60555}"/>
          </ac:spMkLst>
        </pc:spChg>
        <pc:spChg chg="mod">
          <ac:chgData name="Junquera Quintana, Francisco Javier" userId="5a95c82c-4321-47ad-938a-db2c19283866" providerId="ADAL" clId="{67674CC0-561F-7D4F-8B41-AD9DA05E4032}" dt="2025-02-12T11:54:01.790" v="7306"/>
          <ac:spMkLst>
            <pc:docMk/>
            <pc:sldMk cId="3721218424" sldId="498"/>
            <ac:spMk id="13" creationId="{1377F278-6F68-66B4-B344-2F0D05FBEDEC}"/>
          </ac:spMkLst>
        </pc:spChg>
        <pc:spChg chg="add mod">
          <ac:chgData name="Junquera Quintana, Francisco Javier" userId="5a95c82c-4321-47ad-938a-db2c19283866" providerId="ADAL" clId="{67674CC0-561F-7D4F-8B41-AD9DA05E4032}" dt="2025-02-12T12:01:32.060" v="7776" actId="20577"/>
          <ac:spMkLst>
            <pc:docMk/>
            <pc:sldMk cId="3721218424" sldId="498"/>
            <ac:spMk id="16" creationId="{C442F9FF-0420-07A1-DA8E-2EB661C9638A}"/>
          </ac:spMkLst>
        </pc:spChg>
        <pc:grpChg chg="add">
          <ac:chgData name="Junquera Quintana, Francisco Javier" userId="5a95c82c-4321-47ad-938a-db2c19283866" providerId="ADAL" clId="{67674CC0-561F-7D4F-8B41-AD9DA05E4032}" dt="2025-02-12T12:01:38.344" v="7777" actId="164"/>
          <ac:grpSpMkLst>
            <pc:docMk/>
            <pc:sldMk cId="3721218424" sldId="498"/>
            <ac:grpSpMk id="19" creationId="{E5B91F51-99AD-A081-158F-E9F27CCB71E4}"/>
          </ac:grpSpMkLst>
        </pc:grpChg>
        <pc:picChg chg="add mod">
          <ac:chgData name="Junquera Quintana, Francisco Javier" userId="5a95c82c-4321-47ad-938a-db2c19283866" providerId="ADAL" clId="{67674CC0-561F-7D4F-8B41-AD9DA05E4032}" dt="2025-02-12T11:54:20.469" v="7315" actId="1076"/>
          <ac:picMkLst>
            <pc:docMk/>
            <pc:sldMk cId="3721218424" sldId="498"/>
            <ac:picMk id="8" creationId="{7E5B2D8F-3CD5-55BA-721A-478D5FCAEDED}"/>
          </ac:picMkLst>
        </pc:picChg>
        <pc:picChg chg="add mod">
          <ac:chgData name="Junquera Quintana, Francisco Javier" userId="5a95c82c-4321-47ad-938a-db2c19283866" providerId="ADAL" clId="{67674CC0-561F-7D4F-8B41-AD9DA05E4032}" dt="2025-02-12T11:56:24.912" v="7327" actId="1036"/>
          <ac:picMkLst>
            <pc:docMk/>
            <pc:sldMk cId="3721218424" sldId="498"/>
            <ac:picMk id="9" creationId="{2BE27E17-AB88-094C-F705-BEE7ACB76FF8}"/>
          </ac:picMkLst>
        </pc:picChg>
        <pc:picChg chg="add mod">
          <ac:chgData name="Junquera Quintana, Francisco Javier" userId="5a95c82c-4321-47ad-938a-db2c19283866" providerId="ADAL" clId="{67674CC0-561F-7D4F-8B41-AD9DA05E4032}" dt="2025-02-12T11:58:56.815" v="7516" actId="1036"/>
          <ac:picMkLst>
            <pc:docMk/>
            <pc:sldMk cId="3721218424" sldId="498"/>
            <ac:picMk id="10" creationId="{8DD0739F-B4E3-C848-C25F-FB96EFD30F04}"/>
          </ac:picMkLst>
        </pc:picChg>
        <pc:picChg chg="add mod">
          <ac:chgData name="Junquera Quintana, Francisco Javier" userId="5a95c82c-4321-47ad-938a-db2c19283866" providerId="ADAL" clId="{67674CC0-561F-7D4F-8B41-AD9DA05E4032}" dt="2025-02-12T12:01:06.026" v="7753" actId="1038"/>
          <ac:picMkLst>
            <pc:docMk/>
            <pc:sldMk cId="3721218424" sldId="498"/>
            <ac:picMk id="17" creationId="{3ACFA3C3-CD65-786F-1B69-C5EB67554772}"/>
          </ac:picMkLst>
        </pc:picChg>
        <pc:picChg chg="add del mod">
          <ac:chgData name="Junquera Quintana, Francisco Javier" userId="5a95c82c-4321-47ad-938a-db2c19283866" providerId="ADAL" clId="{67674CC0-561F-7D4F-8B41-AD9DA05E4032}" dt="2025-02-12T12:01:27.517" v="7772" actId="1037"/>
          <ac:picMkLst>
            <pc:docMk/>
            <pc:sldMk cId="3721218424" sldId="498"/>
            <ac:picMk id="18" creationId="{C90685FC-3034-5579-0358-93FD6BB258B9}"/>
          </ac:picMkLst>
        </pc:picChg>
      </pc:sldChg>
      <pc:sldChg chg="addSp delSp modSp add mod delAnim modAnim">
        <pc:chgData name="Junquera Quintana, Francisco Javier" userId="5a95c82c-4321-47ad-938a-db2c19283866" providerId="ADAL" clId="{67674CC0-561F-7D4F-8B41-AD9DA05E4032}" dt="2025-02-12T12:08:13.976" v="8176" actId="20577"/>
        <pc:sldMkLst>
          <pc:docMk/>
          <pc:sldMk cId="3967271452" sldId="499"/>
        </pc:sldMkLst>
        <pc:spChg chg="add mod">
          <ac:chgData name="Junquera Quintana, Francisco Javier" userId="5a95c82c-4321-47ad-938a-db2c19283866" providerId="ADAL" clId="{67674CC0-561F-7D4F-8B41-AD9DA05E4032}" dt="2025-02-12T12:05:11.218" v="7897" actId="14861"/>
          <ac:spMkLst>
            <pc:docMk/>
            <pc:sldMk cId="3967271452" sldId="499"/>
            <ac:spMk id="5" creationId="{32151B85-8DC4-A1F4-68CD-5C20D5708C5A}"/>
          </ac:spMkLst>
        </pc:spChg>
        <pc:spChg chg="mod">
          <ac:chgData name="Junquera Quintana, Francisco Javier" userId="5a95c82c-4321-47ad-938a-db2c19283866" providerId="ADAL" clId="{67674CC0-561F-7D4F-8B41-AD9DA05E4032}" dt="2025-02-12T12:03:38.236" v="7881" actId="1076"/>
          <ac:spMkLst>
            <pc:docMk/>
            <pc:sldMk cId="3967271452" sldId="499"/>
            <ac:spMk id="11" creationId="{3F7DCDC1-565F-8014-E448-3FFFFFD80267}"/>
          </ac:spMkLst>
        </pc:spChg>
        <pc:spChg chg="add mod">
          <ac:chgData name="Junquera Quintana, Francisco Javier" userId="5a95c82c-4321-47ad-938a-db2c19283866" providerId="ADAL" clId="{67674CC0-561F-7D4F-8B41-AD9DA05E4032}" dt="2025-02-12T12:07:38.312" v="8122" actId="1036"/>
          <ac:spMkLst>
            <pc:docMk/>
            <pc:sldMk cId="3967271452" sldId="499"/>
            <ac:spMk id="12" creationId="{FCC7E94B-2010-CF81-3468-2ED8A8F567B7}"/>
          </ac:spMkLst>
        </pc:spChg>
        <pc:spChg chg="add mod">
          <ac:chgData name="Junquera Quintana, Francisco Javier" userId="5a95c82c-4321-47ad-938a-db2c19283866" providerId="ADAL" clId="{67674CC0-561F-7D4F-8B41-AD9DA05E4032}" dt="2025-02-12T12:07:38.312" v="8122" actId="1036"/>
          <ac:spMkLst>
            <pc:docMk/>
            <pc:sldMk cId="3967271452" sldId="499"/>
            <ac:spMk id="14" creationId="{137D4F77-D104-75C6-CC42-7B77EA1E1DBB}"/>
          </ac:spMkLst>
        </pc:spChg>
        <pc:spChg chg="add mod">
          <ac:chgData name="Junquera Quintana, Francisco Javier" userId="5a95c82c-4321-47ad-938a-db2c19283866" providerId="ADAL" clId="{67674CC0-561F-7D4F-8B41-AD9DA05E4032}" dt="2025-02-12T12:08:13.976" v="8176" actId="20577"/>
          <ac:spMkLst>
            <pc:docMk/>
            <pc:sldMk cId="3967271452" sldId="499"/>
            <ac:spMk id="23" creationId="{BA930E24-CB91-6CE0-A0A4-41A9735CBBCD}"/>
          </ac:spMkLst>
        </pc:spChg>
        <pc:grpChg chg="add mod">
          <ac:chgData name="Junquera Quintana, Francisco Javier" userId="5a95c82c-4321-47ad-938a-db2c19283866" providerId="ADAL" clId="{67674CC0-561F-7D4F-8B41-AD9DA05E4032}" dt="2025-02-12T12:07:38.312" v="8122" actId="1036"/>
          <ac:grpSpMkLst>
            <pc:docMk/>
            <pc:sldMk cId="3967271452" sldId="499"/>
            <ac:grpSpMk id="3" creationId="{646090A5-91A0-2737-DB7A-1678709065DA}"/>
          </ac:grpSpMkLst>
        </pc:grpChg>
        <pc:grpChg chg="add mod">
          <ac:chgData name="Junquera Quintana, Francisco Javier" userId="5a95c82c-4321-47ad-938a-db2c19283866" providerId="ADAL" clId="{67674CC0-561F-7D4F-8B41-AD9DA05E4032}" dt="2025-02-12T12:07:38.312" v="8122" actId="1036"/>
          <ac:grpSpMkLst>
            <pc:docMk/>
            <pc:sldMk cId="3967271452" sldId="499"/>
            <ac:grpSpMk id="7" creationId="{CBDA1AE4-AA28-89FC-3A64-90CFCC1723EA}"/>
          </ac:grpSpMkLst>
        </pc:grpChg>
        <pc:picChg chg="add mod">
          <ac:chgData name="Junquera Quintana, Francisco Javier" userId="5a95c82c-4321-47ad-938a-db2c19283866" providerId="ADAL" clId="{67674CC0-561F-7D4F-8B41-AD9DA05E4032}" dt="2025-02-12T12:03:41.339" v="7883" actId="1037"/>
          <ac:picMkLst>
            <pc:docMk/>
            <pc:sldMk cId="3967271452" sldId="499"/>
            <ac:picMk id="2" creationId="{143BA20E-B045-30C2-A951-2A1297BB8B92}"/>
          </ac:picMkLst>
        </pc:picChg>
        <pc:picChg chg="add mod">
          <ac:chgData name="Junquera Quintana, Francisco Javier" userId="5a95c82c-4321-47ad-938a-db2c19283866" providerId="ADAL" clId="{67674CC0-561F-7D4F-8B41-AD9DA05E4032}" dt="2025-02-12T12:04:44.635" v="7890" actId="207"/>
          <ac:picMkLst>
            <pc:docMk/>
            <pc:sldMk cId="3967271452" sldId="499"/>
            <ac:picMk id="4" creationId="{99AD3381-E65B-7B7A-8E7C-40AE3C1E7373}"/>
          </ac:picMkLst>
        </pc:picChg>
        <pc:picChg chg="mod">
          <ac:chgData name="Junquera Quintana, Francisco Javier" userId="5a95c82c-4321-47ad-938a-db2c19283866" providerId="ADAL" clId="{67674CC0-561F-7D4F-8B41-AD9DA05E4032}" dt="2025-02-12T12:07:38.312" v="8122" actId="1036"/>
          <ac:picMkLst>
            <pc:docMk/>
            <pc:sldMk cId="3967271452" sldId="499"/>
            <ac:picMk id="10" creationId="{C33CFE8A-24BF-2E5D-D3B2-C8D2177750D6}"/>
          </ac:picMkLst>
        </pc:picChg>
        <pc:cxnChg chg="add mod">
          <ac:chgData name="Junquera Quintana, Francisco Javier" userId="5a95c82c-4321-47ad-938a-db2c19283866" providerId="ADAL" clId="{67674CC0-561F-7D4F-8B41-AD9DA05E4032}" dt="2025-02-12T12:07:38.312" v="8122" actId="1036"/>
          <ac:cxnSpMkLst>
            <pc:docMk/>
            <pc:sldMk cId="3967271452" sldId="499"/>
            <ac:cxnSpMk id="20" creationId="{FFFDE481-5488-B1CF-3A3F-F80699A183A6}"/>
          </ac:cxnSpMkLst>
        </pc:cxnChg>
        <pc:cxnChg chg="add mod">
          <ac:chgData name="Junquera Quintana, Francisco Javier" userId="5a95c82c-4321-47ad-938a-db2c19283866" providerId="ADAL" clId="{67674CC0-561F-7D4F-8B41-AD9DA05E4032}" dt="2025-02-12T12:07:38.312" v="8122" actId="1036"/>
          <ac:cxnSpMkLst>
            <pc:docMk/>
            <pc:sldMk cId="3967271452" sldId="499"/>
            <ac:cxnSpMk id="21" creationId="{87A02BED-5A02-F4A0-BA1F-D8638F698659}"/>
          </ac:cxnSpMkLst>
        </pc:cxnChg>
      </pc:sldChg>
      <pc:sldChg chg="addSp delSp modSp add mod modAnim">
        <pc:chgData name="Junquera Quintana, Francisco Javier" userId="5a95c82c-4321-47ad-938a-db2c19283866" providerId="ADAL" clId="{67674CC0-561F-7D4F-8B41-AD9DA05E4032}" dt="2025-02-17T10:56:41.191" v="8545" actId="20577"/>
        <pc:sldMkLst>
          <pc:docMk/>
          <pc:sldMk cId="1912351767" sldId="500"/>
        </pc:sldMkLst>
        <pc:spChg chg="mod">
          <ac:chgData name="Junquera Quintana, Francisco Javier" userId="5a95c82c-4321-47ad-938a-db2c19283866" providerId="ADAL" clId="{67674CC0-561F-7D4F-8B41-AD9DA05E4032}" dt="2025-02-17T10:56:41.191" v="8545" actId="20577"/>
          <ac:spMkLst>
            <pc:docMk/>
            <pc:sldMk cId="1912351767" sldId="500"/>
            <ac:spMk id="6" creationId="{769E344C-2FB6-F2E7-F84F-43B5FAB29DA0}"/>
          </ac:spMkLst>
        </pc:spChg>
        <pc:spChg chg="mod">
          <ac:chgData name="Junquera Quintana, Francisco Javier" userId="5a95c82c-4321-47ad-938a-db2c19283866" providerId="ADAL" clId="{67674CC0-561F-7D4F-8B41-AD9DA05E4032}" dt="2025-02-13T14:42:44.275" v="8180"/>
          <ac:spMkLst>
            <pc:docMk/>
            <pc:sldMk cId="1912351767" sldId="500"/>
            <ac:spMk id="13" creationId="{00C1E3AB-896C-87D6-A7F2-D81FD57AB126}"/>
          </ac:spMkLst>
        </pc:spChg>
        <pc:spChg chg="add mod">
          <ac:chgData name="Junquera Quintana, Francisco Javier" userId="5a95c82c-4321-47ad-938a-db2c19283866" providerId="ADAL" clId="{67674CC0-561F-7D4F-8B41-AD9DA05E4032}" dt="2025-02-13T14:50:11.846" v="8359" actId="1035"/>
          <ac:spMkLst>
            <pc:docMk/>
            <pc:sldMk cId="1912351767" sldId="500"/>
            <ac:spMk id="17" creationId="{46DD13C8-FEF4-279F-7D20-0F8A758FB89A}"/>
          </ac:spMkLst>
        </pc:spChg>
        <pc:spChg chg="add mod">
          <ac:chgData name="Junquera Quintana, Francisco Javier" userId="5a95c82c-4321-47ad-938a-db2c19283866" providerId="ADAL" clId="{67674CC0-561F-7D4F-8B41-AD9DA05E4032}" dt="2025-02-13T14:53:48.487" v="8418" actId="1076"/>
          <ac:spMkLst>
            <pc:docMk/>
            <pc:sldMk cId="1912351767" sldId="500"/>
            <ac:spMk id="18" creationId="{23446EF4-0093-D505-4594-88D093327322}"/>
          </ac:spMkLst>
        </pc:spChg>
        <pc:spChg chg="add mod">
          <ac:chgData name="Junquera Quintana, Francisco Javier" userId="5a95c82c-4321-47ad-938a-db2c19283866" providerId="ADAL" clId="{67674CC0-561F-7D4F-8B41-AD9DA05E4032}" dt="2025-02-13T14:58:14.314" v="8527" actId="2711"/>
          <ac:spMkLst>
            <pc:docMk/>
            <pc:sldMk cId="1912351767" sldId="500"/>
            <ac:spMk id="26" creationId="{016A231D-D262-AEDE-6B7B-337E2D682EFA}"/>
          </ac:spMkLst>
        </pc:spChg>
        <pc:grpChg chg="add mod">
          <ac:chgData name="Junquera Quintana, Francisco Javier" userId="5a95c82c-4321-47ad-938a-db2c19283866" providerId="ADAL" clId="{67674CC0-561F-7D4F-8B41-AD9DA05E4032}" dt="2025-02-13T14:50:08.946" v="8358" actId="1036"/>
          <ac:grpSpMkLst>
            <pc:docMk/>
            <pc:sldMk cId="1912351767" sldId="500"/>
            <ac:grpSpMk id="8" creationId="{C5462606-85F3-1CEB-52F4-EF04B82DECEF}"/>
          </ac:grpSpMkLst>
        </pc:grpChg>
        <pc:picChg chg="mod">
          <ac:chgData name="Junquera Quintana, Francisco Javier" userId="5a95c82c-4321-47ad-938a-db2c19283866" providerId="ADAL" clId="{67674CC0-561F-7D4F-8B41-AD9DA05E4032}" dt="2025-02-13T14:42:44.275" v="8180"/>
          <ac:picMkLst>
            <pc:docMk/>
            <pc:sldMk cId="1912351767" sldId="500"/>
            <ac:picMk id="9" creationId="{95593ACF-0273-3C47-6416-13E1F2020815}"/>
          </ac:picMkLst>
        </pc:picChg>
        <pc:picChg chg="add mod">
          <ac:chgData name="Junquera Quintana, Francisco Javier" userId="5a95c82c-4321-47ad-938a-db2c19283866" providerId="ADAL" clId="{67674CC0-561F-7D4F-8B41-AD9DA05E4032}" dt="2025-02-13T14:53:30.803" v="8415" actId="1038"/>
          <ac:picMkLst>
            <pc:docMk/>
            <pc:sldMk cId="1912351767" sldId="500"/>
            <ac:picMk id="15" creationId="{E1019CD5-42C0-72D8-1118-F64FCA72A407}"/>
          </ac:picMkLst>
        </pc:picChg>
        <pc:picChg chg="add mod">
          <ac:chgData name="Junquera Quintana, Francisco Javier" userId="5a95c82c-4321-47ad-938a-db2c19283866" providerId="ADAL" clId="{67674CC0-561F-7D4F-8B41-AD9DA05E4032}" dt="2025-02-13T14:53:44.769" v="8417" actId="1076"/>
          <ac:picMkLst>
            <pc:docMk/>
            <pc:sldMk cId="1912351767" sldId="500"/>
            <ac:picMk id="16" creationId="{2F27B728-9328-F223-B655-83162633F8E0}"/>
          </ac:picMkLst>
        </pc:picChg>
        <pc:picChg chg="add mod">
          <ac:chgData name="Junquera Quintana, Francisco Javier" userId="5a95c82c-4321-47ad-938a-db2c19283866" providerId="ADAL" clId="{67674CC0-561F-7D4F-8B41-AD9DA05E4032}" dt="2025-02-13T14:54:38.103" v="8436" actId="1076"/>
          <ac:picMkLst>
            <pc:docMk/>
            <pc:sldMk cId="1912351767" sldId="500"/>
            <ac:picMk id="19" creationId="{CB9FB91B-C169-973B-AA35-27CCF04AEAA0}"/>
          </ac:picMkLst>
        </pc:picChg>
        <pc:picChg chg="add mod">
          <ac:chgData name="Junquera Quintana, Francisco Javier" userId="5a95c82c-4321-47ad-938a-db2c19283866" providerId="ADAL" clId="{67674CC0-561F-7D4F-8B41-AD9DA05E4032}" dt="2025-02-13T14:54:28.001" v="8434" actId="1076"/>
          <ac:picMkLst>
            <pc:docMk/>
            <pc:sldMk cId="1912351767" sldId="500"/>
            <ac:picMk id="22" creationId="{8C54078A-C4D1-C72C-3E27-B224E0134419}"/>
          </ac:picMkLst>
        </pc:picChg>
        <pc:picChg chg="add mod">
          <ac:chgData name="Junquera Quintana, Francisco Javier" userId="5a95c82c-4321-47ad-938a-db2c19283866" providerId="ADAL" clId="{67674CC0-561F-7D4F-8B41-AD9DA05E4032}" dt="2025-02-13T14:57:31.486" v="8482" actId="1076"/>
          <ac:picMkLst>
            <pc:docMk/>
            <pc:sldMk cId="1912351767" sldId="500"/>
            <ac:picMk id="24" creationId="{1F63F02A-8613-1FB2-08C1-109F0B07ED51}"/>
          </ac:picMkLst>
        </pc:picChg>
        <pc:picChg chg="add mod">
          <ac:chgData name="Junquera Quintana, Francisco Javier" userId="5a95c82c-4321-47ad-938a-db2c19283866" providerId="ADAL" clId="{67674CC0-561F-7D4F-8B41-AD9DA05E4032}" dt="2025-02-13T14:57:43.670" v="8483" actId="1076"/>
          <ac:picMkLst>
            <pc:docMk/>
            <pc:sldMk cId="1912351767" sldId="500"/>
            <ac:picMk id="25" creationId="{D4826CD8-A06D-8C7E-2F86-EA5DC5797D61}"/>
          </ac:picMkLst>
        </pc:picChg>
      </pc:sldChg>
      <pc:sldChg chg="addSp delSp modSp add mod delAnim">
        <pc:chgData name="Junquera Quintana, Francisco Javier" userId="5a95c82c-4321-47ad-938a-db2c19283866" providerId="ADAL" clId="{67674CC0-561F-7D4F-8B41-AD9DA05E4032}" dt="2025-02-17T11:06:24.844" v="9070" actId="20577"/>
        <pc:sldMkLst>
          <pc:docMk/>
          <pc:sldMk cId="3386433051" sldId="501"/>
        </pc:sldMkLst>
        <pc:spChg chg="add mod">
          <ac:chgData name="Junquera Quintana, Francisco Javier" userId="5a95c82c-4321-47ad-938a-db2c19283866" providerId="ADAL" clId="{67674CC0-561F-7D4F-8B41-AD9DA05E4032}" dt="2025-02-17T11:00:56.879" v="8653" actId="1038"/>
          <ac:spMkLst>
            <pc:docMk/>
            <pc:sldMk cId="3386433051" sldId="501"/>
            <ac:spMk id="3" creationId="{20F4EB44-8B00-441F-287F-17DAA4D0B2C8}"/>
          </ac:spMkLst>
        </pc:spChg>
        <pc:spChg chg="mod">
          <ac:chgData name="Junquera Quintana, Francisco Javier" userId="5a95c82c-4321-47ad-938a-db2c19283866" providerId="ADAL" clId="{67674CC0-561F-7D4F-8B41-AD9DA05E4032}" dt="2025-02-17T10:56:49.447" v="8559" actId="20577"/>
          <ac:spMkLst>
            <pc:docMk/>
            <pc:sldMk cId="3386433051" sldId="501"/>
            <ac:spMk id="6" creationId="{EECD35F8-D5FC-F979-407E-CCCFDCD6D5C5}"/>
          </ac:spMkLst>
        </pc:spChg>
        <pc:spChg chg="add mod">
          <ac:chgData name="Junquera Quintana, Francisco Javier" userId="5a95c82c-4321-47ad-938a-db2c19283866" providerId="ADAL" clId="{67674CC0-561F-7D4F-8B41-AD9DA05E4032}" dt="2025-02-17T11:03:52.861" v="8829" actId="20577"/>
          <ac:spMkLst>
            <pc:docMk/>
            <pc:sldMk cId="3386433051" sldId="501"/>
            <ac:spMk id="10" creationId="{41F1F580-B62F-329B-B4C2-CDFB4CFEAA5D}"/>
          </ac:spMkLst>
        </pc:spChg>
        <pc:spChg chg="add mod">
          <ac:chgData name="Junquera Quintana, Francisco Javier" userId="5a95c82c-4321-47ad-938a-db2c19283866" providerId="ADAL" clId="{67674CC0-561F-7D4F-8B41-AD9DA05E4032}" dt="2025-02-17T11:05:58.822" v="8986" actId="122"/>
          <ac:spMkLst>
            <pc:docMk/>
            <pc:sldMk cId="3386433051" sldId="501"/>
            <ac:spMk id="14" creationId="{E7499C5D-8686-5233-2C0E-E9233B19EB1E}"/>
          </ac:spMkLst>
        </pc:spChg>
        <pc:spChg chg="mod">
          <ac:chgData name="Junquera Quintana, Francisco Javier" userId="5a95c82c-4321-47ad-938a-db2c19283866" providerId="ADAL" clId="{67674CC0-561F-7D4F-8B41-AD9DA05E4032}" dt="2025-02-17T10:58:53.464" v="8589" actId="20577"/>
          <ac:spMkLst>
            <pc:docMk/>
            <pc:sldMk cId="3386433051" sldId="501"/>
            <ac:spMk id="17" creationId="{5469FCE7-0ECE-EA93-4801-4FFE63426ACC}"/>
          </ac:spMkLst>
        </pc:spChg>
        <pc:spChg chg="add mod">
          <ac:chgData name="Junquera Quintana, Francisco Javier" userId="5a95c82c-4321-47ad-938a-db2c19283866" providerId="ADAL" clId="{67674CC0-561F-7D4F-8B41-AD9DA05E4032}" dt="2025-02-17T11:06:24.844" v="9070" actId="20577"/>
          <ac:spMkLst>
            <pc:docMk/>
            <pc:sldMk cId="3386433051" sldId="501"/>
            <ac:spMk id="21" creationId="{8C8DF848-DC03-04E6-91A6-EAC8638A1BD6}"/>
          </ac:spMkLst>
        </pc:spChg>
        <pc:grpChg chg="add mod">
          <ac:chgData name="Junquera Quintana, Francisco Javier" userId="5a95c82c-4321-47ad-938a-db2c19283866" providerId="ADAL" clId="{67674CC0-561F-7D4F-8B41-AD9DA05E4032}" dt="2025-02-17T11:04:03.297" v="8834" actId="1037"/>
          <ac:grpSpMkLst>
            <pc:docMk/>
            <pc:sldMk cId="3386433051" sldId="501"/>
            <ac:grpSpMk id="12" creationId="{AE9E91B0-EE48-C9E2-56BB-249353FA010B}"/>
          </ac:grpSpMkLst>
        </pc:grpChg>
        <pc:picChg chg="add mod">
          <ac:chgData name="Junquera Quintana, Francisco Javier" userId="5a95c82c-4321-47ad-938a-db2c19283866" providerId="ADAL" clId="{67674CC0-561F-7D4F-8B41-AD9DA05E4032}" dt="2025-02-17T11:00:13.537" v="8602" actId="1076"/>
          <ac:picMkLst>
            <pc:docMk/>
            <pc:sldMk cId="3386433051" sldId="501"/>
            <ac:picMk id="2" creationId="{1F099E40-B603-4EC2-362D-188C95331F78}"/>
          </ac:picMkLst>
        </pc:picChg>
        <pc:picChg chg="add mod">
          <ac:chgData name="Junquera Quintana, Francisco Javier" userId="5a95c82c-4321-47ad-938a-db2c19283866" providerId="ADAL" clId="{67674CC0-561F-7D4F-8B41-AD9DA05E4032}" dt="2025-02-17T11:02:22.804" v="8677" actId="1076"/>
          <ac:picMkLst>
            <pc:docMk/>
            <pc:sldMk cId="3386433051" sldId="501"/>
            <ac:picMk id="7" creationId="{B878EC9D-226D-41A0-0D94-E6356E7A444C}"/>
          </ac:picMkLst>
        </pc:picChg>
        <pc:picChg chg="add mod">
          <ac:chgData name="Junquera Quintana, Francisco Javier" userId="5a95c82c-4321-47ad-938a-db2c19283866" providerId="ADAL" clId="{67674CC0-561F-7D4F-8B41-AD9DA05E4032}" dt="2025-02-17T11:03:51.037" v="8827" actId="1076"/>
          <ac:picMkLst>
            <pc:docMk/>
            <pc:sldMk cId="3386433051" sldId="501"/>
            <ac:picMk id="11" creationId="{6E0401F6-CE49-8C46-F26F-6EB5D925408D}"/>
          </ac:picMkLst>
        </pc:picChg>
        <pc:picChg chg="add mod">
          <ac:chgData name="Junquera Quintana, Francisco Javier" userId="5a95c82c-4321-47ad-938a-db2c19283866" providerId="ADAL" clId="{67674CC0-561F-7D4F-8B41-AD9DA05E4032}" dt="2025-02-17T11:06:00.894" v="8988" actId="1038"/>
          <ac:picMkLst>
            <pc:docMk/>
            <pc:sldMk cId="3386433051" sldId="501"/>
            <ac:picMk id="20" creationId="{2FCA4606-0604-5974-BEE1-BFF11F2E3F62}"/>
          </ac:picMkLst>
        </pc:picChg>
        <pc:cxnChg chg="add mod">
          <ac:chgData name="Junquera Quintana, Francisco Javier" userId="5a95c82c-4321-47ad-938a-db2c19283866" providerId="ADAL" clId="{67674CC0-561F-7D4F-8B41-AD9DA05E4032}" dt="2025-02-17T11:01:16.646" v="8664" actId="14100"/>
          <ac:cxnSpMkLst>
            <pc:docMk/>
            <pc:sldMk cId="3386433051" sldId="501"/>
            <ac:cxnSpMk id="5" creationId="{DC106D69-C503-D80D-C1C3-3A17CED8FCDF}"/>
          </ac:cxnSpMkLst>
        </pc:cxnChg>
      </pc:sldChg>
      <pc:sldChg chg="addSp delSp modSp add mod modAnim">
        <pc:chgData name="Junquera Quintana, Francisco Javier" userId="5a95c82c-4321-47ad-938a-db2c19283866" providerId="ADAL" clId="{67674CC0-561F-7D4F-8B41-AD9DA05E4032}" dt="2025-02-17T11:11:18.839" v="9331" actId="14100"/>
        <pc:sldMkLst>
          <pc:docMk/>
          <pc:sldMk cId="2259368407" sldId="502"/>
        </pc:sldMkLst>
        <pc:spChg chg="add mod">
          <ac:chgData name="Junquera Quintana, Francisco Javier" userId="5a95c82c-4321-47ad-938a-db2c19283866" providerId="ADAL" clId="{67674CC0-561F-7D4F-8B41-AD9DA05E4032}" dt="2025-02-17T11:08:53.504" v="9203" actId="1076"/>
          <ac:spMkLst>
            <pc:docMk/>
            <pc:sldMk cId="2259368407" sldId="502"/>
            <ac:spMk id="9" creationId="{68E9C6BA-465E-DCFB-A45A-5762515A7DC5}"/>
          </ac:spMkLst>
        </pc:spChg>
        <pc:spChg chg="add mod">
          <ac:chgData name="Junquera Quintana, Francisco Javier" userId="5a95c82c-4321-47ad-938a-db2c19283866" providerId="ADAL" clId="{67674CC0-561F-7D4F-8B41-AD9DA05E4032}" dt="2025-02-17T11:10:23.106" v="9231" actId="14100"/>
          <ac:spMkLst>
            <pc:docMk/>
            <pc:sldMk cId="2259368407" sldId="502"/>
            <ac:spMk id="15" creationId="{DF409604-58AC-ECF1-399E-2E4A71AB3EFC}"/>
          </ac:spMkLst>
        </pc:spChg>
        <pc:spChg chg="add mod">
          <ac:chgData name="Junquera Quintana, Francisco Javier" userId="5a95c82c-4321-47ad-938a-db2c19283866" providerId="ADAL" clId="{67674CC0-561F-7D4F-8B41-AD9DA05E4032}" dt="2025-02-17T11:10:38.929" v="9290" actId="20577"/>
          <ac:spMkLst>
            <pc:docMk/>
            <pc:sldMk cId="2259368407" sldId="502"/>
            <ac:spMk id="16" creationId="{8E99A4F6-E4BD-1A6A-9E92-0B7067A3C82F}"/>
          </ac:spMkLst>
        </pc:spChg>
        <pc:spChg chg="mod">
          <ac:chgData name="Junquera Quintana, Francisco Javier" userId="5a95c82c-4321-47ad-938a-db2c19283866" providerId="ADAL" clId="{67674CC0-561F-7D4F-8B41-AD9DA05E4032}" dt="2025-02-17T11:08:14.008" v="9136"/>
          <ac:spMkLst>
            <pc:docMk/>
            <pc:sldMk cId="2259368407" sldId="502"/>
            <ac:spMk id="17" creationId="{29DDC5C5-3974-AE23-6F3A-78832C0AF3C9}"/>
          </ac:spMkLst>
        </pc:spChg>
        <pc:picChg chg="add mod">
          <ac:chgData name="Junquera Quintana, Francisco Javier" userId="5a95c82c-4321-47ad-938a-db2c19283866" providerId="ADAL" clId="{67674CC0-561F-7D4F-8B41-AD9DA05E4032}" dt="2025-02-17T11:07:25.238" v="9113" actId="1076"/>
          <ac:picMkLst>
            <pc:docMk/>
            <pc:sldMk cId="2259368407" sldId="502"/>
            <ac:picMk id="4" creationId="{EC60C745-BE28-88D5-268B-649E7B12E12F}"/>
          </ac:picMkLst>
        </pc:picChg>
        <pc:picChg chg="add mod">
          <ac:chgData name="Junquera Quintana, Francisco Javier" userId="5a95c82c-4321-47ad-938a-db2c19283866" providerId="ADAL" clId="{67674CC0-561F-7D4F-8B41-AD9DA05E4032}" dt="2025-02-17T11:08:27.670" v="9142" actId="1076"/>
          <ac:picMkLst>
            <pc:docMk/>
            <pc:sldMk cId="2259368407" sldId="502"/>
            <ac:picMk id="8" creationId="{97AF430B-1D24-8075-6A60-073D43C19E3F}"/>
          </ac:picMkLst>
        </pc:picChg>
        <pc:picChg chg="add mod">
          <ac:chgData name="Junquera Quintana, Francisco Javier" userId="5a95c82c-4321-47ad-938a-db2c19283866" providerId="ADAL" clId="{67674CC0-561F-7D4F-8B41-AD9DA05E4032}" dt="2025-02-17T11:09:36.687" v="9209" actId="1076"/>
          <ac:picMkLst>
            <pc:docMk/>
            <pc:sldMk cId="2259368407" sldId="502"/>
            <ac:picMk id="13" creationId="{151AF07D-2B13-62ED-296C-763176F8B163}"/>
          </ac:picMkLst>
        </pc:picChg>
        <pc:cxnChg chg="add mod">
          <ac:chgData name="Junquera Quintana, Francisco Javier" userId="5a95c82c-4321-47ad-938a-db2c19283866" providerId="ADAL" clId="{67674CC0-561F-7D4F-8B41-AD9DA05E4032}" dt="2025-02-17T11:11:07.567" v="9312" actId="692"/>
          <ac:cxnSpMkLst>
            <pc:docMk/>
            <pc:sldMk cId="2259368407" sldId="502"/>
            <ac:cxnSpMk id="19" creationId="{5480C280-304D-52C9-4F6B-06F4D64863F0}"/>
          </ac:cxnSpMkLst>
        </pc:cxnChg>
        <pc:cxnChg chg="add mod">
          <ac:chgData name="Junquera Quintana, Francisco Javier" userId="5a95c82c-4321-47ad-938a-db2c19283866" providerId="ADAL" clId="{67674CC0-561F-7D4F-8B41-AD9DA05E4032}" dt="2025-02-17T11:11:18.839" v="9331" actId="14100"/>
          <ac:cxnSpMkLst>
            <pc:docMk/>
            <pc:sldMk cId="2259368407" sldId="502"/>
            <ac:cxnSpMk id="22" creationId="{4FD5E19B-2638-7998-8DAA-24143B306024}"/>
          </ac:cxnSpMkLst>
        </pc:cxnChg>
      </pc:sldChg>
      <pc:sldChg chg="addSp delSp modSp add mod delAnim modAnim">
        <pc:chgData name="Junquera Quintana, Francisco Javier" userId="5a95c82c-4321-47ad-938a-db2c19283866" providerId="ADAL" clId="{67674CC0-561F-7D4F-8B41-AD9DA05E4032}" dt="2025-02-18T11:51:58.100" v="9980"/>
        <pc:sldMkLst>
          <pc:docMk/>
          <pc:sldMk cId="1522247013" sldId="503"/>
        </pc:sldMkLst>
        <pc:spChg chg="add mod">
          <ac:chgData name="Junquera Quintana, Francisco Javier" userId="5a95c82c-4321-47ad-938a-db2c19283866" providerId="ADAL" clId="{67674CC0-561F-7D4F-8B41-AD9DA05E4032}" dt="2025-02-18T11:46:49.194" v="9494" actId="171"/>
          <ac:spMkLst>
            <pc:docMk/>
            <pc:sldMk cId="1522247013" sldId="503"/>
            <ac:spMk id="3" creationId="{651EDAAC-7B1A-5733-925A-94CD6AAF83B5}"/>
          </ac:spMkLst>
        </pc:spChg>
        <pc:spChg chg="add mod">
          <ac:chgData name="Junquera Quintana, Francisco Javier" userId="5a95c82c-4321-47ad-938a-db2c19283866" providerId="ADAL" clId="{67674CC0-561F-7D4F-8B41-AD9DA05E4032}" dt="2025-02-18T11:47:13.033" v="9561" actId="1076"/>
          <ac:spMkLst>
            <pc:docMk/>
            <pc:sldMk cId="1522247013" sldId="503"/>
            <ac:spMk id="4" creationId="{930ECB0D-11CA-8F0E-1576-A3C84CB3F7EC}"/>
          </ac:spMkLst>
        </pc:spChg>
        <pc:spChg chg="mod">
          <ac:chgData name="Junquera Quintana, Francisco Javier" userId="5a95c82c-4321-47ad-938a-db2c19283866" providerId="ADAL" clId="{67674CC0-561F-7D4F-8B41-AD9DA05E4032}" dt="2025-02-17T11:12:10.406" v="9368" actId="14100"/>
          <ac:spMkLst>
            <pc:docMk/>
            <pc:sldMk cId="1522247013" sldId="503"/>
            <ac:spMk id="6" creationId="{DA67D577-D10A-0E1C-7964-95629BB0F533}"/>
          </ac:spMkLst>
        </pc:spChg>
        <pc:spChg chg="add mod">
          <ac:chgData name="Junquera Quintana, Francisco Javier" userId="5a95c82c-4321-47ad-938a-db2c19283866" providerId="ADAL" clId="{67674CC0-561F-7D4F-8B41-AD9DA05E4032}" dt="2025-02-18T11:48:59.195" v="9812" actId="207"/>
          <ac:spMkLst>
            <pc:docMk/>
            <pc:sldMk cId="1522247013" sldId="503"/>
            <ac:spMk id="7" creationId="{71F46626-F6A6-6529-9B04-F13F272E1AEF}"/>
          </ac:spMkLst>
        </pc:spChg>
        <pc:spChg chg="add mod">
          <ac:chgData name="Junquera Quintana, Francisco Javier" userId="5a95c82c-4321-47ad-938a-db2c19283866" providerId="ADAL" clId="{67674CC0-561F-7D4F-8B41-AD9DA05E4032}" dt="2025-02-18T11:51:19.903" v="9971"/>
          <ac:spMkLst>
            <pc:docMk/>
            <pc:sldMk cId="1522247013" sldId="503"/>
            <ac:spMk id="9" creationId="{4A5F54DB-F188-7688-A20E-9A78FC86FB60}"/>
          </ac:spMkLst>
        </pc:spChg>
        <pc:grpChg chg="add">
          <ac:chgData name="Junquera Quintana, Francisco Javier" userId="5a95c82c-4321-47ad-938a-db2c19283866" providerId="ADAL" clId="{67674CC0-561F-7D4F-8B41-AD9DA05E4032}" dt="2025-02-18T11:47:18.744" v="9562" actId="164"/>
          <ac:grpSpMkLst>
            <pc:docMk/>
            <pc:sldMk cId="1522247013" sldId="503"/>
            <ac:grpSpMk id="5" creationId="{53780671-7AE3-DFCF-FE8C-CCD9602C0DBC}"/>
          </ac:grpSpMkLst>
        </pc:grpChg>
        <pc:grpChg chg="add">
          <ac:chgData name="Junquera Quintana, Francisco Javier" userId="5a95c82c-4321-47ad-938a-db2c19283866" providerId="ADAL" clId="{67674CC0-561F-7D4F-8B41-AD9DA05E4032}" dt="2025-02-18T11:51:43.611" v="9978" actId="164"/>
          <ac:grpSpMkLst>
            <pc:docMk/>
            <pc:sldMk cId="1522247013" sldId="503"/>
            <ac:grpSpMk id="11" creationId="{71988129-26D8-D320-397A-5D59706CEFCE}"/>
          </ac:grpSpMkLst>
        </pc:grpChg>
        <pc:picChg chg="add mod">
          <ac:chgData name="Junquera Quintana, Francisco Javier" userId="5a95c82c-4321-47ad-938a-db2c19283866" providerId="ADAL" clId="{67674CC0-561F-7D4F-8B41-AD9DA05E4032}" dt="2025-02-18T11:46:50.698" v="9495" actId="1037"/>
          <ac:picMkLst>
            <pc:docMk/>
            <pc:sldMk cId="1522247013" sldId="503"/>
            <ac:picMk id="2" creationId="{FBEC361A-F40D-D26B-8EFA-0FD5F6A92534}"/>
          </ac:picMkLst>
        </pc:picChg>
        <pc:picChg chg="add mod">
          <ac:chgData name="Junquera Quintana, Francisco Javier" userId="5a95c82c-4321-47ad-938a-db2c19283866" providerId="ADAL" clId="{67674CC0-561F-7D4F-8B41-AD9DA05E4032}" dt="2025-02-18T11:49:15.967" v="9814" actId="1076"/>
          <ac:picMkLst>
            <pc:docMk/>
            <pc:sldMk cId="1522247013" sldId="503"/>
            <ac:picMk id="8" creationId="{6B4475F8-9693-26F8-0B72-48E530D82D49}"/>
          </ac:picMkLst>
        </pc:picChg>
        <pc:picChg chg="add mod">
          <ac:chgData name="Junquera Quintana, Francisco Javier" userId="5a95c82c-4321-47ad-938a-db2c19283866" providerId="ADAL" clId="{67674CC0-561F-7D4F-8B41-AD9DA05E4032}" dt="2025-02-18T11:51:34.795" v="9977" actId="1036"/>
          <ac:picMkLst>
            <pc:docMk/>
            <pc:sldMk cId="1522247013" sldId="503"/>
            <ac:picMk id="10" creationId="{94D76ECE-0F76-FB94-B0EC-B559530C9567}"/>
          </ac:picMkLst>
        </pc:picChg>
      </pc:sldChg>
      <pc:sldChg chg="addSp delSp modSp add mod delAnim modAnim">
        <pc:chgData name="Junquera Quintana, Francisco Javier" userId="5a95c82c-4321-47ad-938a-db2c19283866" providerId="ADAL" clId="{67674CC0-561F-7D4F-8B41-AD9DA05E4032}" dt="2025-02-18T11:57:27.349" v="10346"/>
        <pc:sldMkLst>
          <pc:docMk/>
          <pc:sldMk cId="1101527894" sldId="504"/>
        </pc:sldMkLst>
        <pc:spChg chg="add mod">
          <ac:chgData name="Junquera Quintana, Francisco Javier" userId="5a95c82c-4321-47ad-938a-db2c19283866" providerId="ADAL" clId="{67674CC0-561F-7D4F-8B41-AD9DA05E4032}" dt="2025-02-18T11:55:16.587" v="10181" actId="1036"/>
          <ac:spMkLst>
            <pc:docMk/>
            <pc:sldMk cId="1101527894" sldId="504"/>
            <ac:spMk id="12" creationId="{A56B7264-74C0-2624-B849-38DECE582FC9}"/>
          </ac:spMkLst>
        </pc:spChg>
        <pc:spChg chg="add mod">
          <ac:chgData name="Junquera Quintana, Francisco Javier" userId="5a95c82c-4321-47ad-938a-db2c19283866" providerId="ADAL" clId="{67674CC0-561F-7D4F-8B41-AD9DA05E4032}" dt="2025-02-18T11:56:58.297" v="10341" actId="20577"/>
          <ac:spMkLst>
            <pc:docMk/>
            <pc:sldMk cId="1101527894" sldId="504"/>
            <ac:spMk id="14" creationId="{84657D9E-7165-0101-CA3B-6B264EABE98D}"/>
          </ac:spMkLst>
        </pc:spChg>
        <pc:grpChg chg="mod">
          <ac:chgData name="Junquera Quintana, Francisco Javier" userId="5a95c82c-4321-47ad-938a-db2c19283866" providerId="ADAL" clId="{67674CC0-561F-7D4F-8B41-AD9DA05E4032}" dt="2025-02-18T11:55:12.397" v="10177" actId="1036"/>
          <ac:grpSpMkLst>
            <pc:docMk/>
            <pc:sldMk cId="1101527894" sldId="504"/>
            <ac:grpSpMk id="11" creationId="{97D62097-217A-A920-5D69-FE944AD46ED4}"/>
          </ac:grpSpMkLst>
        </pc:grpChg>
        <pc:grpChg chg="add">
          <ac:chgData name="Junquera Quintana, Francisco Javier" userId="5a95c82c-4321-47ad-938a-db2c19283866" providerId="ADAL" clId="{67674CC0-561F-7D4F-8B41-AD9DA05E4032}" dt="2025-02-18T11:56:56.374" v="10340" actId="164"/>
          <ac:grpSpMkLst>
            <pc:docMk/>
            <pc:sldMk cId="1101527894" sldId="504"/>
            <ac:grpSpMk id="16" creationId="{844C631E-CD78-D028-8D17-6F46B63F70D8}"/>
          </ac:grpSpMkLst>
        </pc:grpChg>
        <pc:grpChg chg="add">
          <ac:chgData name="Junquera Quintana, Francisco Javier" userId="5a95c82c-4321-47ad-938a-db2c19283866" providerId="ADAL" clId="{67674CC0-561F-7D4F-8B41-AD9DA05E4032}" dt="2025-02-18T11:57:15.474" v="10344" actId="164"/>
          <ac:grpSpMkLst>
            <pc:docMk/>
            <pc:sldMk cId="1101527894" sldId="504"/>
            <ac:grpSpMk id="17" creationId="{277BA838-DF5C-1A0F-91DE-84B7B0053584}"/>
          </ac:grpSpMkLst>
        </pc:grpChg>
        <pc:picChg chg="add mod">
          <ac:chgData name="Junquera Quintana, Francisco Javier" userId="5a95c82c-4321-47ad-938a-db2c19283866" providerId="ADAL" clId="{67674CC0-561F-7D4F-8B41-AD9DA05E4032}" dt="2025-02-18T11:55:19.307" v="10187" actId="1036"/>
          <ac:picMkLst>
            <pc:docMk/>
            <pc:sldMk cId="1101527894" sldId="504"/>
            <ac:picMk id="13" creationId="{0A058F20-5DC4-952E-EA90-685232510C24}"/>
          </ac:picMkLst>
        </pc:picChg>
        <pc:picChg chg="add mod">
          <ac:chgData name="Junquera Quintana, Francisco Javier" userId="5a95c82c-4321-47ad-938a-db2c19283866" providerId="ADAL" clId="{67674CC0-561F-7D4F-8B41-AD9DA05E4032}" dt="2025-02-18T11:57:01.674" v="10343" actId="1038"/>
          <ac:picMkLst>
            <pc:docMk/>
            <pc:sldMk cId="1101527894" sldId="504"/>
            <ac:picMk id="15" creationId="{EAFB84E2-2C08-3A80-5396-BDAB319B107D}"/>
          </ac:picMkLst>
        </pc:picChg>
      </pc:sldChg>
      <pc:sldChg chg="addSp delSp modSp add del mod delAnim">
        <pc:chgData name="Junquera Quintana, Francisco Javier" userId="5a95c82c-4321-47ad-938a-db2c19283866" providerId="ADAL" clId="{67674CC0-561F-7D4F-8B41-AD9DA05E4032}" dt="2025-02-21T11:56:16.754" v="10656" actId="2696"/>
        <pc:sldMkLst>
          <pc:docMk/>
          <pc:sldMk cId="2378243696" sldId="505"/>
        </pc:sldMkLst>
      </pc:sldChg>
      <pc:sldChg chg="addSp delSp modSp add del mod">
        <pc:chgData name="Junquera Quintana, Francisco Javier" userId="5a95c82c-4321-47ad-938a-db2c19283866" providerId="ADAL" clId="{67674CC0-561F-7D4F-8B41-AD9DA05E4032}" dt="2025-02-21T11:56:19.533" v="10657" actId="2696"/>
        <pc:sldMkLst>
          <pc:docMk/>
          <pc:sldMk cId="3148259801" sldId="506"/>
        </pc:sldMkLst>
      </pc:sldChg>
      <pc:sldChg chg="del">
        <pc:chgData name="Junquera Quintana, Francisco Javier" userId="5a95c82c-4321-47ad-938a-db2c19283866" providerId="ADAL" clId="{67674CC0-561F-7D4F-8B41-AD9DA05E4032}" dt="2025-02-27T11:53:12.751" v="12076" actId="2696"/>
        <pc:sldMkLst>
          <pc:docMk/>
          <pc:sldMk cId="2904279568" sldId="507"/>
        </pc:sldMkLst>
      </pc:sldChg>
      <pc:sldChg chg="addSp delSp modSp add mod">
        <pc:chgData name="Junquera Quintana, Francisco Javier" userId="5a95c82c-4321-47ad-938a-db2c19283866" providerId="ADAL" clId="{67674CC0-561F-7D4F-8B41-AD9DA05E4032}" dt="2025-02-21T12:08:07.818" v="11066" actId="1076"/>
        <pc:sldMkLst>
          <pc:docMk/>
          <pc:sldMk cId="2172422666" sldId="509"/>
        </pc:sldMkLst>
        <pc:spChg chg="add mod">
          <ac:chgData name="Junquera Quintana, Francisco Javier" userId="5a95c82c-4321-47ad-938a-db2c19283866" providerId="ADAL" clId="{67674CC0-561F-7D4F-8B41-AD9DA05E4032}" dt="2025-02-21T12:04:48.150" v="10863" actId="1076"/>
          <ac:spMkLst>
            <pc:docMk/>
            <pc:sldMk cId="2172422666" sldId="509"/>
            <ac:spMk id="4" creationId="{AD182A88-3408-9578-4C17-4A18FA603A47}"/>
          </ac:spMkLst>
        </pc:spChg>
        <pc:spChg chg="add mod">
          <ac:chgData name="Junquera Quintana, Francisco Javier" userId="5a95c82c-4321-47ad-938a-db2c19283866" providerId="ADAL" clId="{67674CC0-561F-7D4F-8B41-AD9DA05E4032}" dt="2025-02-21T12:05:14.284" v="10944" actId="1076"/>
          <ac:spMkLst>
            <pc:docMk/>
            <pc:sldMk cId="2172422666" sldId="509"/>
            <ac:spMk id="5" creationId="{C7A264C9-6D8A-071B-47AC-96AB02DC7B3E}"/>
          </ac:spMkLst>
        </pc:spChg>
        <pc:spChg chg="mod">
          <ac:chgData name="Junquera Quintana, Francisco Javier" userId="5a95c82c-4321-47ad-938a-db2c19283866" providerId="ADAL" clId="{67674CC0-561F-7D4F-8B41-AD9DA05E4032}" dt="2025-02-21T11:56:46.802" v="10720" actId="14100"/>
          <ac:spMkLst>
            <pc:docMk/>
            <pc:sldMk cId="2172422666" sldId="509"/>
            <ac:spMk id="6" creationId="{135228A0-DAAF-2ECC-CB88-ED1C9BE68645}"/>
          </ac:spMkLst>
        </pc:spChg>
        <pc:spChg chg="add mod">
          <ac:chgData name="Junquera Quintana, Francisco Javier" userId="5a95c82c-4321-47ad-938a-db2c19283866" providerId="ADAL" clId="{67674CC0-561F-7D4F-8B41-AD9DA05E4032}" dt="2025-02-21T12:08:07.818" v="11066" actId="1076"/>
          <ac:spMkLst>
            <pc:docMk/>
            <pc:sldMk cId="2172422666" sldId="509"/>
            <ac:spMk id="9" creationId="{9642F0A3-5A96-C622-ECF6-17F69BE4BCE9}"/>
          </ac:spMkLst>
        </pc:spChg>
        <pc:spChg chg="mod">
          <ac:chgData name="Junquera Quintana, Francisco Javier" userId="5a95c82c-4321-47ad-938a-db2c19283866" providerId="ADAL" clId="{67674CC0-561F-7D4F-8B41-AD9DA05E4032}" dt="2025-02-21T11:57:44.466" v="10832" actId="1076"/>
          <ac:spMkLst>
            <pc:docMk/>
            <pc:sldMk cId="2172422666" sldId="509"/>
            <ac:spMk id="17" creationId="{79D4EEA4-6DA3-B688-D9E0-941EEAF0F15D}"/>
          </ac:spMkLst>
        </pc:spChg>
        <pc:picChg chg="add mod">
          <ac:chgData name="Junquera Quintana, Francisco Javier" userId="5a95c82c-4321-47ad-938a-db2c19283866" providerId="ADAL" clId="{67674CC0-561F-7D4F-8B41-AD9DA05E4032}" dt="2025-02-21T12:03:00.984" v="10837" actId="1076"/>
          <ac:picMkLst>
            <pc:docMk/>
            <pc:sldMk cId="2172422666" sldId="509"/>
            <ac:picMk id="2" creationId="{DE4145A8-1E90-42D7-F32D-7874A8D71A63}"/>
          </ac:picMkLst>
        </pc:picChg>
        <pc:picChg chg="add mod">
          <ac:chgData name="Junquera Quintana, Francisco Javier" userId="5a95c82c-4321-47ad-938a-db2c19283866" providerId="ADAL" clId="{67674CC0-561F-7D4F-8B41-AD9DA05E4032}" dt="2025-02-21T12:06:26.582" v="10952" actId="14100"/>
          <ac:picMkLst>
            <pc:docMk/>
            <pc:sldMk cId="2172422666" sldId="509"/>
            <ac:picMk id="3" creationId="{A3E3F0F8-A5E7-9C81-3848-F4B5CF543548}"/>
          </ac:picMkLst>
        </pc:picChg>
        <pc:picChg chg="add mod">
          <ac:chgData name="Junquera Quintana, Francisco Javier" userId="5a95c82c-4321-47ad-938a-db2c19283866" providerId="ADAL" clId="{67674CC0-561F-7D4F-8B41-AD9DA05E4032}" dt="2025-02-21T12:06:20.951" v="10950" actId="1076"/>
          <ac:picMkLst>
            <pc:docMk/>
            <pc:sldMk cId="2172422666" sldId="509"/>
            <ac:picMk id="7" creationId="{C79FD259-6A52-9F08-A52E-0D3E8371FD67}"/>
          </ac:picMkLst>
        </pc:picChg>
        <pc:picChg chg="add mod">
          <ac:chgData name="Junquera Quintana, Francisco Javier" userId="5a95c82c-4321-47ad-938a-db2c19283866" providerId="ADAL" clId="{67674CC0-561F-7D4F-8B41-AD9DA05E4032}" dt="2025-02-21T12:07:37.168" v="10958" actId="1076"/>
          <ac:picMkLst>
            <pc:docMk/>
            <pc:sldMk cId="2172422666" sldId="509"/>
            <ac:picMk id="8" creationId="{0266758C-0788-99F4-50F1-5CBF7CE5D385}"/>
          </ac:picMkLst>
        </pc:picChg>
      </pc:sldChg>
      <pc:sldChg chg="addSp delSp modSp add mod modAnim">
        <pc:chgData name="Junquera Quintana, Francisco Javier" userId="5a95c82c-4321-47ad-938a-db2c19283866" providerId="ADAL" clId="{67674CC0-561F-7D4F-8B41-AD9DA05E4032}" dt="2025-02-25T11:39:57.770" v="11318" actId="1076"/>
        <pc:sldMkLst>
          <pc:docMk/>
          <pc:sldMk cId="654180019" sldId="511"/>
        </pc:sldMkLst>
        <pc:spChg chg="add mod">
          <ac:chgData name="Junquera Quintana, Francisco Javier" userId="5a95c82c-4321-47ad-938a-db2c19283866" providerId="ADAL" clId="{67674CC0-561F-7D4F-8B41-AD9DA05E4032}" dt="2025-02-25T11:39:55.336" v="11317" actId="1076"/>
          <ac:spMkLst>
            <pc:docMk/>
            <pc:sldMk cId="654180019" sldId="511"/>
            <ac:spMk id="2" creationId="{303A7D6C-74B1-B181-AEBF-47E541BCB6FF}"/>
          </ac:spMkLst>
        </pc:spChg>
        <pc:spChg chg="mod">
          <ac:chgData name="Junquera Quintana, Francisco Javier" userId="5a95c82c-4321-47ad-938a-db2c19283866" providerId="ADAL" clId="{67674CC0-561F-7D4F-8B41-AD9DA05E4032}" dt="2025-02-25T11:39:57.770" v="11318" actId="1076"/>
          <ac:spMkLst>
            <pc:docMk/>
            <pc:sldMk cId="654180019" sldId="511"/>
            <ac:spMk id="17" creationId="{BCCFFA06-F9F5-D47B-BA78-DE35C320AFE9}"/>
          </ac:spMkLst>
        </pc:spChg>
      </pc:sldChg>
      <pc:sldChg chg="addSp delSp modSp add mod">
        <pc:chgData name="Junquera Quintana, Francisco Javier" userId="5a95c82c-4321-47ad-938a-db2c19283866" providerId="ADAL" clId="{67674CC0-561F-7D4F-8B41-AD9DA05E4032}" dt="2025-02-25T11:45:00.572" v="11463" actId="123"/>
        <pc:sldMkLst>
          <pc:docMk/>
          <pc:sldMk cId="2446191900" sldId="512"/>
        </pc:sldMkLst>
        <pc:spChg chg="add mod">
          <ac:chgData name="Junquera Quintana, Francisco Javier" userId="5a95c82c-4321-47ad-938a-db2c19283866" providerId="ADAL" clId="{67674CC0-561F-7D4F-8B41-AD9DA05E4032}" dt="2025-02-25T11:45:00.572" v="11463" actId="123"/>
          <ac:spMkLst>
            <pc:docMk/>
            <pc:sldMk cId="2446191900" sldId="512"/>
            <ac:spMk id="4" creationId="{6A2B3DA2-2F14-1EE3-9A5A-C397236A0540}"/>
          </ac:spMkLst>
        </pc:spChg>
        <pc:spChg chg="mod">
          <ac:chgData name="Junquera Quintana, Francisco Javier" userId="5a95c82c-4321-47ad-938a-db2c19283866" providerId="ADAL" clId="{67674CC0-561F-7D4F-8B41-AD9DA05E4032}" dt="2025-02-25T11:42:56.240" v="11428" actId="20577"/>
          <ac:spMkLst>
            <pc:docMk/>
            <pc:sldMk cId="2446191900" sldId="512"/>
            <ac:spMk id="6" creationId="{334D5F46-EFD6-87DC-6B09-864B0E0B6293}"/>
          </ac:spMkLst>
        </pc:spChg>
      </pc:sldChg>
      <pc:sldChg chg="addSp delSp modSp add mod">
        <pc:chgData name="Junquera Quintana, Francisco Javier" userId="5a95c82c-4321-47ad-938a-db2c19283866" providerId="ADAL" clId="{67674CC0-561F-7D4F-8B41-AD9DA05E4032}" dt="2025-02-25T11:44:44.235" v="11460" actId="207"/>
        <pc:sldMkLst>
          <pc:docMk/>
          <pc:sldMk cId="579005242" sldId="513"/>
        </pc:sldMkLst>
        <pc:spChg chg="add mod">
          <ac:chgData name="Junquera Quintana, Francisco Javier" userId="5a95c82c-4321-47ad-938a-db2c19283866" providerId="ADAL" clId="{67674CC0-561F-7D4F-8B41-AD9DA05E4032}" dt="2025-02-25T11:43:08.887" v="11432" actId="20577"/>
          <ac:spMkLst>
            <pc:docMk/>
            <pc:sldMk cId="579005242" sldId="513"/>
            <ac:spMk id="2" creationId="{C0C18930-24AF-2E31-5CCE-47B15862B81B}"/>
          </ac:spMkLst>
        </pc:spChg>
        <pc:spChg chg="mod">
          <ac:chgData name="Junquera Quintana, Francisco Javier" userId="5a95c82c-4321-47ad-938a-db2c19283866" providerId="ADAL" clId="{67674CC0-561F-7D4F-8B41-AD9DA05E4032}" dt="2025-02-25T11:44:44.235" v="11460" actId="207"/>
          <ac:spMkLst>
            <pc:docMk/>
            <pc:sldMk cId="579005242" sldId="513"/>
            <ac:spMk id="4" creationId="{43E7445F-EF1A-41E5-076A-D1860498926A}"/>
          </ac:spMkLst>
        </pc:spChg>
      </pc:sldChg>
      <pc:sldChg chg="add">
        <pc:chgData name="Junquera Quintana, Francisco Javier" userId="5a95c82c-4321-47ad-938a-db2c19283866" providerId="ADAL" clId="{67674CC0-561F-7D4F-8B41-AD9DA05E4032}" dt="2025-02-25T11:45:50.025" v="11464" actId="2890"/>
        <pc:sldMkLst>
          <pc:docMk/>
          <pc:sldMk cId="1195639996" sldId="514"/>
        </pc:sldMkLst>
      </pc:sldChg>
      <pc:sldChg chg="del">
        <pc:chgData name="Junquera Quintana, Francisco Javier" userId="5a95c82c-4321-47ad-938a-db2c19283866" providerId="ADAL" clId="{67674CC0-561F-7D4F-8B41-AD9DA05E4032}" dt="2025-02-04T11:41:26.547" v="87" actId="2696"/>
        <pc:sldMkLst>
          <pc:docMk/>
          <pc:sldMk cId="3962194514" sldId="551"/>
        </pc:sldMkLst>
      </pc:sldChg>
      <pc:sldChg chg="del">
        <pc:chgData name="Junquera Quintana, Francisco Javier" userId="5a95c82c-4321-47ad-938a-db2c19283866" providerId="ADAL" clId="{67674CC0-561F-7D4F-8B41-AD9DA05E4032}" dt="2025-02-04T11:41:26.372" v="75" actId="2696"/>
        <pc:sldMkLst>
          <pc:docMk/>
          <pc:sldMk cId="3190352555" sldId="553"/>
        </pc:sldMkLst>
      </pc:sldChg>
      <pc:sldChg chg="del">
        <pc:chgData name="Junquera Quintana, Francisco Javier" userId="5a95c82c-4321-47ad-938a-db2c19283866" providerId="ADAL" clId="{67674CC0-561F-7D4F-8B41-AD9DA05E4032}" dt="2025-02-04T11:41:26.380" v="76" actId="2696"/>
        <pc:sldMkLst>
          <pc:docMk/>
          <pc:sldMk cId="1173733191" sldId="554"/>
        </pc:sldMkLst>
      </pc:sldChg>
      <pc:sldChg chg="del">
        <pc:chgData name="Junquera Quintana, Francisco Javier" userId="5a95c82c-4321-47ad-938a-db2c19283866" providerId="ADAL" clId="{67674CC0-561F-7D4F-8B41-AD9DA05E4032}" dt="2025-02-04T11:41:26.413" v="78" actId="2696"/>
        <pc:sldMkLst>
          <pc:docMk/>
          <pc:sldMk cId="3860857080" sldId="556"/>
        </pc:sldMkLst>
      </pc:sldChg>
      <pc:sldChg chg="del">
        <pc:chgData name="Junquera Quintana, Francisco Javier" userId="5a95c82c-4321-47ad-938a-db2c19283866" providerId="ADAL" clId="{67674CC0-561F-7D4F-8B41-AD9DA05E4032}" dt="2025-02-04T11:41:26.386" v="77" actId="2696"/>
        <pc:sldMkLst>
          <pc:docMk/>
          <pc:sldMk cId="1615690528" sldId="557"/>
        </pc:sldMkLst>
      </pc:sldChg>
      <pc:sldChg chg="del">
        <pc:chgData name="Junquera Quintana, Francisco Javier" userId="5a95c82c-4321-47ad-938a-db2c19283866" providerId="ADAL" clId="{67674CC0-561F-7D4F-8B41-AD9DA05E4032}" dt="2025-02-04T11:41:26.446" v="80" actId="2696"/>
        <pc:sldMkLst>
          <pc:docMk/>
          <pc:sldMk cId="3744939698" sldId="558"/>
        </pc:sldMkLst>
      </pc:sldChg>
      <pc:sldChg chg="del">
        <pc:chgData name="Junquera Quintana, Francisco Javier" userId="5a95c82c-4321-47ad-938a-db2c19283866" providerId="ADAL" clId="{67674CC0-561F-7D4F-8B41-AD9DA05E4032}" dt="2025-02-04T11:41:26.475" v="81" actId="2696"/>
        <pc:sldMkLst>
          <pc:docMk/>
          <pc:sldMk cId="809396004" sldId="559"/>
        </pc:sldMkLst>
      </pc:sldChg>
      <pc:sldChg chg="del">
        <pc:chgData name="Junquera Quintana, Francisco Javier" userId="5a95c82c-4321-47ad-938a-db2c19283866" providerId="ADAL" clId="{67674CC0-561F-7D4F-8B41-AD9DA05E4032}" dt="2025-02-04T11:41:26.420" v="79" actId="2696"/>
        <pc:sldMkLst>
          <pc:docMk/>
          <pc:sldMk cId="2536883533" sldId="560"/>
        </pc:sldMkLst>
      </pc:sldChg>
      <pc:sldChg chg="del">
        <pc:chgData name="Junquera Quintana, Francisco Javier" userId="5a95c82c-4321-47ad-938a-db2c19283866" providerId="ADAL" clId="{67674CC0-561F-7D4F-8B41-AD9DA05E4032}" dt="2025-02-04T11:41:26.479" v="82" actId="2696"/>
        <pc:sldMkLst>
          <pc:docMk/>
          <pc:sldMk cId="2473194720" sldId="561"/>
        </pc:sldMkLst>
      </pc:sldChg>
      <pc:sldChg chg="del">
        <pc:chgData name="Junquera Quintana, Francisco Javier" userId="5a95c82c-4321-47ad-938a-db2c19283866" providerId="ADAL" clId="{67674CC0-561F-7D4F-8B41-AD9DA05E4032}" dt="2025-02-04T11:41:26.502" v="83" actId="2696"/>
        <pc:sldMkLst>
          <pc:docMk/>
          <pc:sldMk cId="3678687266" sldId="563"/>
        </pc:sldMkLst>
      </pc:sldChg>
      <pc:sldChg chg="del">
        <pc:chgData name="Junquera Quintana, Francisco Javier" userId="5a95c82c-4321-47ad-938a-db2c19283866" providerId="ADAL" clId="{67674CC0-561F-7D4F-8B41-AD9DA05E4032}" dt="2025-02-04T11:41:26.507" v="84" actId="2696"/>
        <pc:sldMkLst>
          <pc:docMk/>
          <pc:sldMk cId="2178756883" sldId="564"/>
        </pc:sldMkLst>
      </pc:sldChg>
      <pc:sldChg chg="addSp delSp modSp add mod ord modNotesTx">
        <pc:chgData name="Junquera Quintana, Francisco Javier" userId="5a95c82c-4321-47ad-938a-db2c19283866" providerId="ADAL" clId="{67674CC0-561F-7D4F-8B41-AD9DA05E4032}" dt="2025-02-25T11:48:19.466" v="11580" actId="20577"/>
        <pc:sldMkLst>
          <pc:docMk/>
          <pc:sldMk cId="789313047" sldId="676"/>
        </pc:sldMkLst>
        <pc:spChg chg="mod">
          <ac:chgData name="Junquera Quintana, Francisco Javier" userId="5a95c82c-4321-47ad-938a-db2c19283866" providerId="ADAL" clId="{67674CC0-561F-7D4F-8B41-AD9DA05E4032}" dt="2025-02-25T11:46:35.098" v="11512" actId="20577"/>
          <ac:spMkLst>
            <pc:docMk/>
            <pc:sldMk cId="789313047" sldId="676"/>
            <ac:spMk id="17409" creationId="{00000000-0000-0000-0000-000000000000}"/>
          </ac:spMkLst>
        </pc:spChg>
        <pc:spChg chg="mod">
          <ac:chgData name="Junquera Quintana, Francisco Javier" userId="5a95c82c-4321-47ad-938a-db2c19283866" providerId="ADAL" clId="{67674CC0-561F-7D4F-8B41-AD9DA05E4032}" dt="2025-02-25T11:47:10.984" v="11574" actId="122"/>
          <ac:spMkLst>
            <pc:docMk/>
            <pc:sldMk cId="789313047" sldId="676"/>
            <ac:spMk id="17414" creationId="{00000000-0000-0000-0000-000000000000}"/>
          </ac:spMkLst>
        </pc:spChg>
        <pc:grpChg chg="add mod">
          <ac:chgData name="Junquera Quintana, Francisco Javier" userId="5a95c82c-4321-47ad-938a-db2c19283866" providerId="ADAL" clId="{67674CC0-561F-7D4F-8B41-AD9DA05E4032}" dt="2025-02-25T11:47:49.465" v="11576" actId="1076"/>
          <ac:grpSpMkLst>
            <pc:docMk/>
            <pc:sldMk cId="789313047" sldId="676"/>
            <ac:grpSpMk id="2" creationId="{2CC174FF-D4F5-4800-7E02-8D05E841B60E}"/>
          </ac:grpSpMkLst>
        </pc:grpChg>
        <pc:picChg chg="mod">
          <ac:chgData name="Junquera Quintana, Francisco Javier" userId="5a95c82c-4321-47ad-938a-db2c19283866" providerId="ADAL" clId="{67674CC0-561F-7D4F-8B41-AD9DA05E4032}" dt="2025-02-25T11:47:47.370" v="11575"/>
          <ac:picMkLst>
            <pc:docMk/>
            <pc:sldMk cId="789313047" sldId="676"/>
            <ac:picMk id="3" creationId="{A6C25520-9C70-2354-B790-187A24599491}"/>
          </ac:picMkLst>
        </pc:picChg>
        <pc:picChg chg="mod">
          <ac:chgData name="Junquera Quintana, Francisco Javier" userId="5a95c82c-4321-47ad-938a-db2c19283866" providerId="ADAL" clId="{67674CC0-561F-7D4F-8B41-AD9DA05E4032}" dt="2025-02-25T11:47:47.370" v="11575"/>
          <ac:picMkLst>
            <pc:docMk/>
            <pc:sldMk cId="789313047" sldId="676"/>
            <ac:picMk id="4" creationId="{F3628FF0-3A62-6191-77A3-26CB2F92B470}"/>
          </ac:picMkLst>
        </pc:picChg>
      </pc:sldChg>
      <pc:sldChg chg="add del">
        <pc:chgData name="Junquera Quintana, Francisco Javier" userId="5a95c82c-4321-47ad-938a-db2c19283866" providerId="ADAL" clId="{67674CC0-561F-7D4F-8B41-AD9DA05E4032}" dt="2025-02-27T11:44:31.386" v="11672" actId="2696"/>
        <pc:sldMkLst>
          <pc:docMk/>
          <pc:sldMk cId="59509896" sldId="677"/>
        </pc:sldMkLst>
      </pc:sldChg>
      <pc:sldChg chg="addSp delSp modSp add mod delAnim modAnim modNotesTx">
        <pc:chgData name="Junquera Quintana, Francisco Javier" userId="5a95c82c-4321-47ad-938a-db2c19283866" providerId="ADAL" clId="{67674CC0-561F-7D4F-8B41-AD9DA05E4032}" dt="2025-02-27T11:51:11.959" v="12059"/>
        <pc:sldMkLst>
          <pc:docMk/>
          <pc:sldMk cId="2370589418" sldId="677"/>
        </pc:sldMkLst>
        <pc:spChg chg="add mod">
          <ac:chgData name="Junquera Quintana, Francisco Javier" userId="5a95c82c-4321-47ad-938a-db2c19283866" providerId="ADAL" clId="{67674CC0-561F-7D4F-8B41-AD9DA05E4032}" dt="2025-02-27T11:46:45.921" v="11732" actId="14100"/>
          <ac:spMkLst>
            <pc:docMk/>
            <pc:sldMk cId="2370589418" sldId="677"/>
            <ac:spMk id="2" creationId="{A2776C07-2AA1-12B3-6F6B-6AB8F74033B7}"/>
          </ac:spMkLst>
        </pc:spChg>
        <pc:spChg chg="add mod">
          <ac:chgData name="Junquera Quintana, Francisco Javier" userId="5a95c82c-4321-47ad-938a-db2c19283866" providerId="ADAL" clId="{67674CC0-561F-7D4F-8B41-AD9DA05E4032}" dt="2025-02-27T11:49:49.203" v="11987" actId="1036"/>
          <ac:spMkLst>
            <pc:docMk/>
            <pc:sldMk cId="2370589418" sldId="677"/>
            <ac:spMk id="3" creationId="{35CD0B01-E5A3-CB1F-5017-A7739659D6FE}"/>
          </ac:spMkLst>
        </pc:spChg>
        <pc:spChg chg="add mod">
          <ac:chgData name="Junquera Quintana, Francisco Javier" userId="5a95c82c-4321-47ad-938a-db2c19283866" providerId="ADAL" clId="{67674CC0-561F-7D4F-8B41-AD9DA05E4032}" dt="2025-02-27T11:49:58.239" v="11988" actId="1076"/>
          <ac:spMkLst>
            <pc:docMk/>
            <pc:sldMk cId="2370589418" sldId="677"/>
            <ac:spMk id="4" creationId="{8D784B0B-A185-E026-6419-4DE2DFD79777}"/>
          </ac:spMkLst>
        </pc:spChg>
        <pc:spChg chg="add mod">
          <ac:chgData name="Junquera Quintana, Francisco Javier" userId="5a95c82c-4321-47ad-938a-db2c19283866" providerId="ADAL" clId="{67674CC0-561F-7D4F-8B41-AD9DA05E4032}" dt="2025-02-27T11:50:05.138" v="11989" actId="1076"/>
          <ac:spMkLst>
            <pc:docMk/>
            <pc:sldMk cId="2370589418" sldId="677"/>
            <ac:spMk id="5" creationId="{6F5E9FC3-5E7C-300C-19ED-6F493E769D6E}"/>
          </ac:spMkLst>
        </pc:spChg>
        <pc:spChg chg="add mod">
          <ac:chgData name="Junquera Quintana, Francisco Javier" userId="5a95c82c-4321-47ad-938a-db2c19283866" providerId="ADAL" clId="{67674CC0-561F-7D4F-8B41-AD9DA05E4032}" dt="2025-02-27T11:50:49.852" v="12054" actId="20577"/>
          <ac:spMkLst>
            <pc:docMk/>
            <pc:sldMk cId="2370589418" sldId="677"/>
            <ac:spMk id="6" creationId="{EA8A4A13-E3A8-7FFA-61DB-8EB07B62020C}"/>
          </ac:spMkLst>
        </pc:spChg>
        <pc:spChg chg="mod">
          <ac:chgData name="Junquera Quintana, Francisco Javier" userId="5a95c82c-4321-47ad-938a-db2c19283866" providerId="ADAL" clId="{67674CC0-561F-7D4F-8B41-AD9DA05E4032}" dt="2025-02-27T11:46:04.107" v="11685" actId="20577"/>
          <ac:spMkLst>
            <pc:docMk/>
            <pc:sldMk cId="2370589418" sldId="677"/>
            <ac:spMk id="103434" creationId="{4F6B2DDB-EAA4-2951-4E18-E97B0C8F5D71}"/>
          </ac:spMkLst>
        </pc:spChg>
      </pc:sldChg>
      <pc:sldChg chg="modSp add mod">
        <pc:chgData name="Junquera Quintana, Francisco Javier" userId="5a95c82c-4321-47ad-938a-db2c19283866" providerId="ADAL" clId="{67674CC0-561F-7D4F-8B41-AD9DA05E4032}" dt="2025-02-27T11:51:26.290" v="12060" actId="207"/>
        <pc:sldMkLst>
          <pc:docMk/>
          <pc:sldMk cId="2439851661" sldId="678"/>
        </pc:sldMkLst>
        <pc:spChg chg="mod">
          <ac:chgData name="Junquera Quintana, Francisco Javier" userId="5a95c82c-4321-47ad-938a-db2c19283866" providerId="ADAL" clId="{67674CC0-561F-7D4F-8B41-AD9DA05E4032}" dt="2025-02-27T11:51:26.290" v="12060" actId="207"/>
          <ac:spMkLst>
            <pc:docMk/>
            <pc:sldMk cId="2439851661" sldId="678"/>
            <ac:spMk id="2" creationId="{B59AEA65-B989-91F4-3015-3493E0476A57}"/>
          </ac:spMkLst>
        </pc:spChg>
      </pc:sldChg>
      <pc:sldChg chg="modSp add mod ord">
        <pc:chgData name="Junquera Quintana, Francisco Javier" userId="5a95c82c-4321-47ad-938a-db2c19283866" providerId="ADAL" clId="{67674CC0-561F-7D4F-8B41-AD9DA05E4032}" dt="2025-02-27T11:51:45.523" v="12064" actId="207"/>
        <pc:sldMkLst>
          <pc:docMk/>
          <pc:sldMk cId="2051848144" sldId="679"/>
        </pc:sldMkLst>
        <pc:spChg chg="mod">
          <ac:chgData name="Junquera Quintana, Francisco Javier" userId="5a95c82c-4321-47ad-938a-db2c19283866" providerId="ADAL" clId="{67674CC0-561F-7D4F-8B41-AD9DA05E4032}" dt="2025-02-27T11:51:41.649" v="12063" actId="207"/>
          <ac:spMkLst>
            <pc:docMk/>
            <pc:sldMk cId="2051848144" sldId="679"/>
            <ac:spMk id="2" creationId="{21728338-842F-0B11-5021-A21657E7FC8B}"/>
          </ac:spMkLst>
        </pc:spChg>
        <pc:spChg chg="mod">
          <ac:chgData name="Junquera Quintana, Francisco Javier" userId="5a95c82c-4321-47ad-938a-db2c19283866" providerId="ADAL" clId="{67674CC0-561F-7D4F-8B41-AD9DA05E4032}" dt="2025-02-27T11:51:45.523" v="12064" actId="207"/>
          <ac:spMkLst>
            <pc:docMk/>
            <pc:sldMk cId="2051848144" sldId="679"/>
            <ac:spMk id="3" creationId="{FDEE1D39-DDBA-41D0-7206-C66355DC8B3B}"/>
          </ac:spMkLst>
        </pc:spChg>
      </pc:sldChg>
      <pc:sldChg chg="modSp add mod ord">
        <pc:chgData name="Junquera Quintana, Francisco Javier" userId="5a95c82c-4321-47ad-938a-db2c19283866" providerId="ADAL" clId="{67674CC0-561F-7D4F-8B41-AD9DA05E4032}" dt="2025-02-27T11:52:16.282" v="12068" actId="207"/>
        <pc:sldMkLst>
          <pc:docMk/>
          <pc:sldMk cId="145511574" sldId="680"/>
        </pc:sldMkLst>
        <pc:spChg chg="mod">
          <ac:chgData name="Junquera Quintana, Francisco Javier" userId="5a95c82c-4321-47ad-938a-db2c19283866" providerId="ADAL" clId="{67674CC0-561F-7D4F-8B41-AD9DA05E4032}" dt="2025-02-27T11:52:12.840" v="12067" actId="207"/>
          <ac:spMkLst>
            <pc:docMk/>
            <pc:sldMk cId="145511574" sldId="680"/>
            <ac:spMk id="3" creationId="{BB54A740-40A7-4938-E979-49066BE3DA96}"/>
          </ac:spMkLst>
        </pc:spChg>
        <pc:spChg chg="mod">
          <ac:chgData name="Junquera Quintana, Francisco Javier" userId="5a95c82c-4321-47ad-938a-db2c19283866" providerId="ADAL" clId="{67674CC0-561F-7D4F-8B41-AD9DA05E4032}" dt="2025-02-27T11:52:16.282" v="12068" actId="207"/>
          <ac:spMkLst>
            <pc:docMk/>
            <pc:sldMk cId="145511574" sldId="680"/>
            <ac:spMk id="4" creationId="{1DEA270A-B94F-E670-18E0-7772BC223FCF}"/>
          </ac:spMkLst>
        </pc:spChg>
      </pc:sldChg>
      <pc:sldChg chg="modSp add mod ord">
        <pc:chgData name="Junquera Quintana, Francisco Javier" userId="5a95c82c-4321-47ad-938a-db2c19283866" providerId="ADAL" clId="{67674CC0-561F-7D4F-8B41-AD9DA05E4032}" dt="2025-02-27T11:52:51.322" v="12072" actId="207"/>
        <pc:sldMkLst>
          <pc:docMk/>
          <pc:sldMk cId="2054597509" sldId="681"/>
        </pc:sldMkLst>
        <pc:spChg chg="mod">
          <ac:chgData name="Junquera Quintana, Francisco Javier" userId="5a95c82c-4321-47ad-938a-db2c19283866" providerId="ADAL" clId="{67674CC0-561F-7D4F-8B41-AD9DA05E4032}" dt="2025-02-27T11:52:47.090" v="12071" actId="207"/>
          <ac:spMkLst>
            <pc:docMk/>
            <pc:sldMk cId="2054597509" sldId="681"/>
            <ac:spMk id="4" creationId="{1D0F03DC-9B41-E762-3C8F-4F3CF4C252FC}"/>
          </ac:spMkLst>
        </pc:spChg>
        <pc:spChg chg="mod">
          <ac:chgData name="Junquera Quintana, Francisco Javier" userId="5a95c82c-4321-47ad-938a-db2c19283866" providerId="ADAL" clId="{67674CC0-561F-7D4F-8B41-AD9DA05E4032}" dt="2025-02-27T11:52:51.322" v="12072" actId="207"/>
          <ac:spMkLst>
            <pc:docMk/>
            <pc:sldMk cId="2054597509" sldId="681"/>
            <ac:spMk id="5" creationId="{46A49C60-E270-08DD-0EB7-FEE27625CC4B}"/>
          </ac:spMkLst>
        </pc:spChg>
      </pc:sldChg>
      <pc:sldChg chg="add ord">
        <pc:chgData name="Junquera Quintana, Francisco Javier" userId="5a95c82c-4321-47ad-938a-db2c19283866" providerId="ADAL" clId="{67674CC0-561F-7D4F-8B41-AD9DA05E4032}" dt="2025-02-27T11:53:05.641" v="12075" actId="20578"/>
        <pc:sldMkLst>
          <pc:docMk/>
          <pc:sldMk cId="3718855279" sldId="682"/>
        </pc:sldMkLst>
      </pc:sldChg>
      <pc:sldChg chg="modSp add mod ord">
        <pc:chgData name="Junquera Quintana, Francisco Javier" userId="5a95c82c-4321-47ad-938a-db2c19283866" providerId="ADAL" clId="{67674CC0-561F-7D4F-8B41-AD9DA05E4032}" dt="2025-02-27T11:53:33.657" v="12080" actId="207"/>
        <pc:sldMkLst>
          <pc:docMk/>
          <pc:sldMk cId="1479010207" sldId="683"/>
        </pc:sldMkLst>
        <pc:spChg chg="mod">
          <ac:chgData name="Junquera Quintana, Francisco Javier" userId="5a95c82c-4321-47ad-938a-db2c19283866" providerId="ADAL" clId="{67674CC0-561F-7D4F-8B41-AD9DA05E4032}" dt="2025-02-27T11:53:33.657" v="12080" actId="207"/>
          <ac:spMkLst>
            <pc:docMk/>
            <pc:sldMk cId="1479010207" sldId="683"/>
            <ac:spMk id="5" creationId="{A5DB472B-7279-6FD7-F9E5-4CAC1CC532EF}"/>
          </ac:spMkLst>
        </pc:spChg>
        <pc:spChg chg="mod">
          <ac:chgData name="Junquera Quintana, Francisco Javier" userId="5a95c82c-4321-47ad-938a-db2c19283866" providerId="ADAL" clId="{67674CC0-561F-7D4F-8B41-AD9DA05E4032}" dt="2025-02-27T11:53:30.433" v="12079" actId="207"/>
          <ac:spMkLst>
            <pc:docMk/>
            <pc:sldMk cId="1479010207" sldId="683"/>
            <ac:spMk id="6" creationId="{2170A8E8-D9E8-7DF8-76B3-E978EBA56FE7}"/>
          </ac:spMkLst>
        </pc:spChg>
      </pc:sldChg>
      <pc:sldChg chg="addSp delSp modSp add mod delAnim">
        <pc:chgData name="Junquera Quintana, Francisco Javier" userId="5a95c82c-4321-47ad-938a-db2c19283866" providerId="ADAL" clId="{67674CC0-561F-7D4F-8B41-AD9DA05E4032}" dt="2025-02-27T11:57:17.004" v="12139" actId="113"/>
        <pc:sldMkLst>
          <pc:docMk/>
          <pc:sldMk cId="3178223662" sldId="684"/>
        </pc:sldMkLst>
        <pc:spChg chg="add mod">
          <ac:chgData name="Junquera Quintana, Francisco Javier" userId="5a95c82c-4321-47ad-938a-db2c19283866" providerId="ADAL" clId="{67674CC0-561F-7D4F-8B41-AD9DA05E4032}" dt="2025-02-27T11:57:17.004" v="12139" actId="113"/>
          <ac:spMkLst>
            <pc:docMk/>
            <pc:sldMk cId="3178223662" sldId="684"/>
            <ac:spMk id="4" creationId="{78758117-3E31-6A02-4C9C-B58C8F250BD8}"/>
          </ac:spMkLst>
        </pc:spChg>
        <pc:spChg chg="mod">
          <ac:chgData name="Junquera Quintana, Francisco Javier" userId="5a95c82c-4321-47ad-938a-db2c19283866" providerId="ADAL" clId="{67674CC0-561F-7D4F-8B41-AD9DA05E4032}" dt="2025-02-27T11:56:56.718" v="12133" actId="57"/>
          <ac:spMkLst>
            <pc:docMk/>
            <pc:sldMk cId="3178223662" sldId="684"/>
            <ac:spMk id="226306" creationId="{1B796B2F-D0D0-35BB-7888-2D2EFD6756E8}"/>
          </ac:spMkLst>
        </pc:spChg>
        <pc:picChg chg="add mod">
          <ac:chgData name="Junquera Quintana, Francisco Javier" userId="5a95c82c-4321-47ad-938a-db2c19283866" providerId="ADAL" clId="{67674CC0-561F-7D4F-8B41-AD9DA05E4032}" dt="2025-02-27T11:56:01.308" v="12087" actId="1076"/>
          <ac:picMkLst>
            <pc:docMk/>
            <pc:sldMk cId="3178223662" sldId="684"/>
            <ac:picMk id="2" creationId="{B867A389-5477-6968-CB5B-C27A612B88AF}"/>
          </ac:picMkLst>
        </pc:picChg>
      </pc:sldChg>
      <pc:sldChg chg="addSp delSp modSp add mod">
        <pc:chgData name="Junquera Quintana, Francisco Javier" userId="5a95c82c-4321-47ad-938a-db2c19283866" providerId="ADAL" clId="{67674CC0-561F-7D4F-8B41-AD9DA05E4032}" dt="2025-03-10T12:53:11.420" v="12374" actId="164"/>
        <pc:sldMkLst>
          <pc:docMk/>
          <pc:sldMk cId="371026330" sldId="685"/>
        </pc:sldMkLst>
        <pc:spChg chg="mod">
          <ac:chgData name="Junquera Quintana, Francisco Javier" userId="5a95c82c-4321-47ad-938a-db2c19283866" providerId="ADAL" clId="{67674CC0-561F-7D4F-8B41-AD9DA05E4032}" dt="2025-03-10T12:42:26.817" v="12189" actId="20577"/>
          <ac:spMkLst>
            <pc:docMk/>
            <pc:sldMk cId="371026330" sldId="685"/>
            <ac:spMk id="2" creationId="{751ED867-C51D-0F63-E30C-DB8D06EB17AA}"/>
          </ac:spMkLst>
        </pc:spChg>
        <pc:spChg chg="del">
          <ac:chgData name="Junquera Quintana, Francisco Javier" userId="5a95c82c-4321-47ad-938a-db2c19283866" providerId="ADAL" clId="{67674CC0-561F-7D4F-8B41-AD9DA05E4032}" dt="2025-03-10T12:42:03.682" v="12141" actId="478"/>
          <ac:spMkLst>
            <pc:docMk/>
            <pc:sldMk cId="371026330" sldId="685"/>
            <ac:spMk id="4" creationId="{D0D669A9-5876-75C6-D4DE-6259AD3D04B2}"/>
          </ac:spMkLst>
        </pc:spChg>
        <pc:spChg chg="add mod">
          <ac:chgData name="Junquera Quintana, Francisco Javier" userId="5a95c82c-4321-47ad-938a-db2c19283866" providerId="ADAL" clId="{67674CC0-561F-7D4F-8B41-AD9DA05E4032}" dt="2025-03-10T12:49:34.393" v="12278" actId="20577"/>
          <ac:spMkLst>
            <pc:docMk/>
            <pc:sldMk cId="371026330" sldId="685"/>
            <ac:spMk id="5" creationId="{132ECF2C-1969-D6A3-38E4-D1871C259577}"/>
          </ac:spMkLst>
        </pc:spChg>
        <pc:spChg chg="add mod">
          <ac:chgData name="Junquera Quintana, Francisco Javier" userId="5a95c82c-4321-47ad-938a-db2c19283866" providerId="ADAL" clId="{67674CC0-561F-7D4F-8B41-AD9DA05E4032}" dt="2025-03-10T12:52:05.736" v="12343" actId="1076"/>
          <ac:spMkLst>
            <pc:docMk/>
            <pc:sldMk cId="371026330" sldId="685"/>
            <ac:spMk id="9" creationId="{4E29D86A-F169-CD84-0BED-52842FB6C619}"/>
          </ac:spMkLst>
        </pc:spChg>
        <pc:grpChg chg="add mod">
          <ac:chgData name="Junquera Quintana, Francisco Javier" userId="5a95c82c-4321-47ad-938a-db2c19283866" providerId="ADAL" clId="{67674CC0-561F-7D4F-8B41-AD9DA05E4032}" dt="2025-03-10T12:53:05.105" v="12373" actId="1076"/>
          <ac:grpSpMkLst>
            <pc:docMk/>
            <pc:sldMk cId="371026330" sldId="685"/>
            <ac:grpSpMk id="13" creationId="{B26666E2-BA0B-96D7-B65F-02A5AC7393FC}"/>
          </ac:grpSpMkLst>
        </pc:grpChg>
        <pc:grpChg chg="add">
          <ac:chgData name="Junquera Quintana, Francisco Javier" userId="5a95c82c-4321-47ad-938a-db2c19283866" providerId="ADAL" clId="{67674CC0-561F-7D4F-8B41-AD9DA05E4032}" dt="2025-03-10T12:53:11.420" v="12374" actId="164"/>
          <ac:grpSpMkLst>
            <pc:docMk/>
            <pc:sldMk cId="371026330" sldId="685"/>
            <ac:grpSpMk id="14" creationId="{B0EB8E36-BCAA-BADD-6EE6-089D30B8286A}"/>
          </ac:grpSpMkLst>
        </pc:grpChg>
        <pc:picChg chg="add mod">
          <ac:chgData name="Junquera Quintana, Francisco Javier" userId="5a95c82c-4321-47ad-938a-db2c19283866" providerId="ADAL" clId="{67674CC0-561F-7D4F-8B41-AD9DA05E4032}" dt="2025-03-10T12:48:22.719" v="12217" actId="1076"/>
          <ac:picMkLst>
            <pc:docMk/>
            <pc:sldMk cId="371026330" sldId="685"/>
            <ac:picMk id="6" creationId="{C57EB4B9-D421-33E6-5FEE-4BFD5C814027}"/>
          </ac:picMkLst>
        </pc:picChg>
        <pc:picChg chg="add mod">
          <ac:chgData name="Junquera Quintana, Francisco Javier" userId="5a95c82c-4321-47ad-938a-db2c19283866" providerId="ADAL" clId="{67674CC0-561F-7D4F-8B41-AD9DA05E4032}" dt="2025-03-10T12:49:32.115" v="12277" actId="1038"/>
          <ac:picMkLst>
            <pc:docMk/>
            <pc:sldMk cId="371026330" sldId="685"/>
            <ac:picMk id="7" creationId="{C8BEDC6F-8055-F2D5-ADA4-EEC4A41C20D9}"/>
          </ac:picMkLst>
        </pc:picChg>
        <pc:picChg chg="add mod">
          <ac:chgData name="Junquera Quintana, Francisco Javier" userId="5a95c82c-4321-47ad-938a-db2c19283866" providerId="ADAL" clId="{67674CC0-561F-7D4F-8B41-AD9DA05E4032}" dt="2025-03-10T12:52:53.699" v="12371" actId="1035"/>
          <ac:picMkLst>
            <pc:docMk/>
            <pc:sldMk cId="371026330" sldId="685"/>
            <ac:picMk id="10" creationId="{9A76F584-01E6-A4E8-BE72-4B16BFC221D8}"/>
          </ac:picMkLst>
        </pc:picChg>
        <pc:picChg chg="add mod">
          <ac:chgData name="Junquera Quintana, Francisco Javier" userId="5a95c82c-4321-47ad-938a-db2c19283866" providerId="ADAL" clId="{67674CC0-561F-7D4F-8B41-AD9DA05E4032}" dt="2025-03-10T12:52:41.852" v="12364" actId="1036"/>
          <ac:picMkLst>
            <pc:docMk/>
            <pc:sldMk cId="371026330" sldId="685"/>
            <ac:picMk id="11" creationId="{EB1EADE3-E449-24C4-115F-8D007DFC436E}"/>
          </ac:picMkLst>
        </pc:picChg>
        <pc:picChg chg="add mod">
          <ac:chgData name="Junquera Quintana, Francisco Javier" userId="5a95c82c-4321-47ad-938a-db2c19283866" providerId="ADAL" clId="{67674CC0-561F-7D4F-8B41-AD9DA05E4032}" dt="2025-03-10T12:52:21.117" v="12354" actId="1038"/>
          <ac:picMkLst>
            <pc:docMk/>
            <pc:sldMk cId="371026330" sldId="685"/>
            <ac:picMk id="12" creationId="{90497518-2C1A-4BE8-32C0-829C4A38BDE2}"/>
          </ac:picMkLst>
        </pc:picChg>
      </pc:sldChg>
      <pc:sldChg chg="modSp add mod">
        <pc:chgData name="Junquera Quintana, Francisco Javier" userId="5a95c82c-4321-47ad-938a-db2c19283866" providerId="ADAL" clId="{67674CC0-561F-7D4F-8B41-AD9DA05E4032}" dt="2025-03-11T12:04:16.112" v="12515" actId="1076"/>
        <pc:sldMkLst>
          <pc:docMk/>
          <pc:sldMk cId="1736694457" sldId="686"/>
        </pc:sldMkLst>
        <pc:spChg chg="mod">
          <ac:chgData name="Junquera Quintana, Francisco Javier" userId="5a95c82c-4321-47ad-938a-db2c19283866" providerId="ADAL" clId="{67674CC0-561F-7D4F-8B41-AD9DA05E4032}" dt="2025-03-11T12:04:16.112" v="12515" actId="1076"/>
          <ac:spMkLst>
            <pc:docMk/>
            <pc:sldMk cId="1736694457" sldId="686"/>
            <ac:spMk id="5" creationId="{0553593D-7F62-A54B-F5E4-B3D913F96866}"/>
          </ac:spMkLst>
        </pc:spChg>
      </pc:sldChg>
      <pc:sldChg chg="addSp delSp modSp add mod">
        <pc:chgData name="Junquera Quintana, Francisco Javier" userId="5a95c82c-4321-47ad-938a-db2c19283866" providerId="ADAL" clId="{67674CC0-561F-7D4F-8B41-AD9DA05E4032}" dt="2025-03-11T12:11:52.928" v="12723" actId="207"/>
        <pc:sldMkLst>
          <pc:docMk/>
          <pc:sldMk cId="3963076402" sldId="687"/>
        </pc:sldMkLst>
        <pc:spChg chg="add mod">
          <ac:chgData name="Junquera Quintana, Francisco Javier" userId="5a95c82c-4321-47ad-938a-db2c19283866" providerId="ADAL" clId="{67674CC0-561F-7D4F-8B41-AD9DA05E4032}" dt="2025-03-11T12:11:52.928" v="12723" actId="207"/>
          <ac:spMkLst>
            <pc:docMk/>
            <pc:sldMk cId="3963076402" sldId="687"/>
            <ac:spMk id="4" creationId="{1BEB3733-5A99-8793-1AA4-8BD1BE01BA3A}"/>
          </ac:spMkLst>
        </pc:spChg>
        <pc:grpChg chg="del">
          <ac:chgData name="Junquera Quintana, Francisco Javier" userId="5a95c82c-4321-47ad-938a-db2c19283866" providerId="ADAL" clId="{67674CC0-561F-7D4F-8B41-AD9DA05E4032}" dt="2025-03-10T12:53:32.922" v="12377" actId="478"/>
          <ac:grpSpMkLst>
            <pc:docMk/>
            <pc:sldMk cId="3963076402" sldId="687"/>
            <ac:grpSpMk id="13" creationId="{056C3716-50EC-3D4F-CED0-2B85862856C9}"/>
          </ac:grpSpMkLst>
        </pc:grpChg>
      </pc:sldChg>
      <pc:sldChg chg="addSp delSp modSp add mod">
        <pc:chgData name="Junquera Quintana, Francisco Javier" userId="5a95c82c-4321-47ad-938a-db2c19283866" providerId="ADAL" clId="{67674CC0-561F-7D4F-8B41-AD9DA05E4032}" dt="2025-03-11T12:04:40.505" v="12516" actId="20577"/>
        <pc:sldMkLst>
          <pc:docMk/>
          <pc:sldMk cId="1635505993" sldId="688"/>
        </pc:sldMkLst>
        <pc:spChg chg="del">
          <ac:chgData name="Junquera Quintana, Francisco Javier" userId="5a95c82c-4321-47ad-938a-db2c19283866" providerId="ADAL" clId="{67674CC0-561F-7D4F-8B41-AD9DA05E4032}" dt="2025-03-10T12:54:59.345" v="12400" actId="478"/>
          <ac:spMkLst>
            <pc:docMk/>
            <pc:sldMk cId="1635505993" sldId="688"/>
            <ac:spMk id="4" creationId="{4497CD87-7F9F-7BA0-8EC4-CE2A56871099}"/>
          </ac:spMkLst>
        </pc:spChg>
        <pc:spChg chg="add mod">
          <ac:chgData name="Junquera Quintana, Francisco Javier" userId="5a95c82c-4321-47ad-938a-db2c19283866" providerId="ADAL" clId="{67674CC0-561F-7D4F-8B41-AD9DA05E4032}" dt="2025-03-11T12:04:40.505" v="12516" actId="20577"/>
          <ac:spMkLst>
            <pc:docMk/>
            <pc:sldMk cId="1635505993" sldId="688"/>
            <ac:spMk id="8" creationId="{FD39DE16-CEC1-FDBE-CF89-2C5F5B03B662}"/>
          </ac:spMkLst>
        </pc:spChg>
        <pc:picChg chg="add del mod">
          <ac:chgData name="Junquera Quintana, Francisco Javier" userId="5a95c82c-4321-47ad-938a-db2c19283866" providerId="ADAL" clId="{67674CC0-561F-7D4F-8B41-AD9DA05E4032}" dt="2025-03-11T12:00:52.824" v="12454" actId="21"/>
          <ac:picMkLst>
            <pc:docMk/>
            <pc:sldMk cId="1635505993" sldId="688"/>
            <ac:picMk id="3" creationId="{54522FCB-789E-9EA3-8C82-05A41504F21B}"/>
          </ac:picMkLst>
        </pc:picChg>
      </pc:sldChg>
      <pc:sldChg chg="add">
        <pc:chgData name="Junquera Quintana, Francisco Javier" userId="5a95c82c-4321-47ad-938a-db2c19283866" providerId="ADAL" clId="{67674CC0-561F-7D4F-8B41-AD9DA05E4032}" dt="2025-03-11T11:58:49.882" v="12424" actId="2890"/>
        <pc:sldMkLst>
          <pc:docMk/>
          <pc:sldMk cId="1061508195" sldId="689"/>
        </pc:sldMkLst>
      </pc:sldChg>
      <pc:sldChg chg="addSp delSp add del mod">
        <pc:chgData name="Junquera Quintana, Francisco Javier" userId="5a95c82c-4321-47ad-938a-db2c19283866" providerId="ADAL" clId="{67674CC0-561F-7D4F-8B41-AD9DA05E4032}" dt="2025-03-11T11:58:47.978" v="12423" actId="2890"/>
        <pc:sldMkLst>
          <pc:docMk/>
          <pc:sldMk cId="1202462478" sldId="689"/>
        </pc:sldMkLst>
        <pc:spChg chg="add del">
          <ac:chgData name="Junquera Quintana, Francisco Javier" userId="5a95c82c-4321-47ad-938a-db2c19283866" providerId="ADAL" clId="{67674CC0-561F-7D4F-8B41-AD9DA05E4032}" dt="2025-03-11T11:58:47.395" v="12422" actId="478"/>
          <ac:spMkLst>
            <pc:docMk/>
            <pc:sldMk cId="1202462478" sldId="689"/>
            <ac:spMk id="8" creationId="{2FCCD22A-B463-DFDD-BB1A-E75734A2906D}"/>
          </ac:spMkLst>
        </pc:spChg>
      </pc:sldChg>
      <pc:sldChg chg="addSp delSp modSp add mod">
        <pc:chgData name="Junquera Quintana, Francisco Javier" userId="5a95c82c-4321-47ad-938a-db2c19283866" providerId="ADAL" clId="{67674CC0-561F-7D4F-8B41-AD9DA05E4032}" dt="2025-03-11T12:01:28.752" v="12470" actId="1035"/>
        <pc:sldMkLst>
          <pc:docMk/>
          <pc:sldMk cId="3527889066" sldId="690"/>
        </pc:sldMkLst>
        <pc:spChg chg="add mod">
          <ac:chgData name="Junquera Quintana, Francisco Javier" userId="5a95c82c-4321-47ad-938a-db2c19283866" providerId="ADAL" clId="{67674CC0-561F-7D4F-8B41-AD9DA05E4032}" dt="2025-03-11T12:01:21.371" v="12466" actId="1036"/>
          <ac:spMkLst>
            <pc:docMk/>
            <pc:sldMk cId="3527889066" sldId="690"/>
            <ac:spMk id="4" creationId="{EB6D9EE1-67BF-EB67-CD70-29FB37F1DE96}"/>
          </ac:spMkLst>
        </pc:spChg>
        <pc:spChg chg="del">
          <ac:chgData name="Junquera Quintana, Francisco Javier" userId="5a95c82c-4321-47ad-938a-db2c19283866" providerId="ADAL" clId="{67674CC0-561F-7D4F-8B41-AD9DA05E4032}" dt="2025-03-11T11:59:03.308" v="12426" actId="478"/>
          <ac:spMkLst>
            <pc:docMk/>
            <pc:sldMk cId="3527889066" sldId="690"/>
            <ac:spMk id="8" creationId="{95A7A11B-7BEE-AD93-87E0-EBFAA5B9FFC9}"/>
          </ac:spMkLst>
        </pc:spChg>
        <pc:grpChg chg="add">
          <ac:chgData name="Junquera Quintana, Francisco Javier" userId="5a95c82c-4321-47ad-938a-db2c19283866" providerId="ADAL" clId="{67674CC0-561F-7D4F-8B41-AD9DA05E4032}" dt="2025-03-11T12:01:16.757" v="12463" actId="164"/>
          <ac:grpSpMkLst>
            <pc:docMk/>
            <pc:sldMk cId="3527889066" sldId="690"/>
            <ac:grpSpMk id="10" creationId="{8FF644F3-C486-4BFA-9A38-ED40B4726493}"/>
          </ac:grpSpMkLst>
        </pc:grpChg>
        <pc:picChg chg="add mod">
          <ac:chgData name="Junquera Quintana, Francisco Javier" userId="5a95c82c-4321-47ad-938a-db2c19283866" providerId="ADAL" clId="{67674CC0-561F-7D4F-8B41-AD9DA05E4032}" dt="2025-03-11T12:01:28.752" v="12470" actId="1035"/>
          <ac:picMkLst>
            <pc:docMk/>
            <pc:sldMk cId="3527889066" sldId="690"/>
            <ac:picMk id="9" creationId="{056A409E-1F2A-B530-EAD0-19A4C7520749}"/>
          </ac:picMkLst>
        </pc:picChg>
      </pc:sldChg>
      <pc:sldChg chg="addSp delSp modSp add mod">
        <pc:chgData name="Junquera Quintana, Francisco Javier" userId="5a95c82c-4321-47ad-938a-db2c19283866" providerId="ADAL" clId="{67674CC0-561F-7D4F-8B41-AD9DA05E4032}" dt="2025-03-11T12:02:54.381" v="12499" actId="313"/>
        <pc:sldMkLst>
          <pc:docMk/>
          <pc:sldMk cId="2940616943" sldId="691"/>
        </pc:sldMkLst>
        <pc:spChg chg="add mod">
          <ac:chgData name="Junquera Quintana, Francisco Javier" userId="5a95c82c-4321-47ad-938a-db2c19283866" providerId="ADAL" clId="{67674CC0-561F-7D4F-8B41-AD9DA05E4032}" dt="2025-03-11T12:02:54.381" v="12499" actId="313"/>
          <ac:spMkLst>
            <pc:docMk/>
            <pc:sldMk cId="2940616943" sldId="691"/>
            <ac:spMk id="8" creationId="{627B4074-46C7-1966-6F9E-1EADD3BD82EC}"/>
          </ac:spMkLst>
        </pc:spChg>
        <pc:grpChg chg="del">
          <ac:chgData name="Junquera Quintana, Francisco Javier" userId="5a95c82c-4321-47ad-938a-db2c19283866" providerId="ADAL" clId="{67674CC0-561F-7D4F-8B41-AD9DA05E4032}" dt="2025-03-11T12:01:35.480" v="12472" actId="478"/>
          <ac:grpSpMkLst>
            <pc:docMk/>
            <pc:sldMk cId="2940616943" sldId="691"/>
            <ac:grpSpMk id="10" creationId="{D1B14047-F04C-6E4B-F195-B2A4C4096F70}"/>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6661" tIns="48331" rIns="96661" bIns="48331" numCol="1" anchor="t" anchorCtr="0" compatLnSpc="1">
            <a:prstTxWarp prst="textNoShape">
              <a:avLst/>
            </a:prstTxWarp>
          </a:bodyPr>
          <a:lstStyle>
            <a:lvl1pPr defTabSz="966788">
              <a:defRPr sz="1300"/>
            </a:lvl1pPr>
          </a:lstStyle>
          <a:p>
            <a:endParaRPr lang="en-US"/>
          </a:p>
        </p:txBody>
      </p:sp>
      <p:sp>
        <p:nvSpPr>
          <p:cNvPr id="3075" name="Rectangle 3"/>
          <p:cNvSpPr>
            <a:spLocks noGrp="1" noChangeArrowheads="1"/>
          </p:cNvSpPr>
          <p:nvPr>
            <p:ph type="dt" idx="1"/>
          </p:nvPr>
        </p:nvSpPr>
        <p:spPr bwMode="auto">
          <a:xfrm>
            <a:off x="4021138" y="0"/>
            <a:ext cx="3076575" cy="511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6661" tIns="48331" rIns="96661" bIns="48331" numCol="1" anchor="t" anchorCtr="0" compatLnSpc="1">
            <a:prstTxWarp prst="textNoShape">
              <a:avLst/>
            </a:prstTxWarp>
          </a:bodyPr>
          <a:lstStyle>
            <a:lvl1pPr algn="r" defTabSz="966788">
              <a:defRPr sz="1300"/>
            </a:lvl1pPr>
          </a:lstStyle>
          <a:p>
            <a:endParaRPr lang="en-US"/>
          </a:p>
        </p:txBody>
      </p:sp>
      <p:sp>
        <p:nvSpPr>
          <p:cNvPr id="3076" name="Rectangle 4"/>
          <p:cNvSpPr>
            <a:spLocks noGrp="1" noRot="1" noChangeAspect="1" noChangeArrowheads="1" noTextEdit="1"/>
          </p:cNvSpPr>
          <p:nvPr>
            <p:ph type="sldImg" idx="2"/>
          </p:nvPr>
        </p:nvSpPr>
        <p:spPr bwMode="auto">
          <a:xfrm>
            <a:off x="479425" y="768350"/>
            <a:ext cx="6140450" cy="3838575"/>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3077" name="Rectangle 5"/>
          <p:cNvSpPr>
            <a:spLocks noGrp="1" noChangeArrowheads="1"/>
          </p:cNvSpPr>
          <p:nvPr>
            <p:ph type="body" sz="quarter" idx="3"/>
          </p:nvPr>
        </p:nvSpPr>
        <p:spPr bwMode="auto">
          <a:xfrm>
            <a:off x="709613" y="4862513"/>
            <a:ext cx="5680075" cy="4603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6661" tIns="48331" rIns="96661" bIns="4833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8" name="Rectangle 6"/>
          <p:cNvSpPr>
            <a:spLocks noGrp="1" noChangeArrowheads="1"/>
          </p:cNvSpPr>
          <p:nvPr>
            <p:ph type="ftr" sz="quarter" idx="4"/>
          </p:nvPr>
        </p:nvSpPr>
        <p:spPr bwMode="auto">
          <a:xfrm>
            <a:off x="0" y="9721850"/>
            <a:ext cx="3076575" cy="511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6661" tIns="48331" rIns="96661" bIns="48331" numCol="1" anchor="b" anchorCtr="0" compatLnSpc="1">
            <a:prstTxWarp prst="textNoShape">
              <a:avLst/>
            </a:prstTxWarp>
          </a:bodyPr>
          <a:lstStyle>
            <a:lvl1pPr defTabSz="966788">
              <a:defRPr sz="1300"/>
            </a:lvl1pPr>
          </a:lstStyle>
          <a:p>
            <a:endParaRPr lang="en-US"/>
          </a:p>
        </p:txBody>
      </p:sp>
      <p:sp>
        <p:nvSpPr>
          <p:cNvPr id="3079" name="Rectangle 7"/>
          <p:cNvSpPr>
            <a:spLocks noGrp="1" noChangeArrowheads="1"/>
          </p:cNvSpPr>
          <p:nvPr>
            <p:ph type="sldNum" sz="quarter" idx="5"/>
          </p:nvPr>
        </p:nvSpPr>
        <p:spPr bwMode="auto">
          <a:xfrm>
            <a:off x="4021138" y="9721850"/>
            <a:ext cx="3076575" cy="511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6661" tIns="48331" rIns="96661" bIns="48331" numCol="1" anchor="b" anchorCtr="0" compatLnSpc="1">
            <a:prstTxWarp prst="textNoShape">
              <a:avLst/>
            </a:prstTxWarp>
          </a:bodyPr>
          <a:lstStyle>
            <a:lvl1pPr algn="r" defTabSz="966788">
              <a:defRPr sz="1300"/>
            </a:lvl1pPr>
          </a:lstStyle>
          <a:p>
            <a:fld id="{58E76C8C-6225-FC49-987D-06D6693CE010}" type="slidenum">
              <a:rPr lang="en-US"/>
              <a:pPr/>
              <a:t>‹Nº›</a:t>
            </a:fld>
            <a:endParaRPr lang="en-US"/>
          </a:p>
        </p:txBody>
      </p:sp>
    </p:spTree>
    <p:extLst>
      <p:ext uri="{BB962C8B-B14F-4D97-AF65-F5344CB8AC3E}">
        <p14:creationId xmlns:p14="http://schemas.microsoft.com/office/powerpoint/2010/main" val="256284268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000" kern="1200">
        <a:solidFill>
          <a:schemeClr val="tx1"/>
        </a:solidFill>
        <a:latin typeface="Arial" charset="0"/>
        <a:ea typeface="ＭＳ Ｐゴシック" charset="0"/>
        <a:cs typeface="+mn-cs"/>
      </a:defRPr>
    </a:lvl1pPr>
    <a:lvl2pPr marL="369638" algn="l" rtl="0" fontAlgn="base">
      <a:spcBef>
        <a:spcPct val="30000"/>
      </a:spcBef>
      <a:spcAft>
        <a:spcPct val="0"/>
      </a:spcAft>
      <a:defRPr sz="1000" kern="1200">
        <a:solidFill>
          <a:schemeClr val="tx1"/>
        </a:solidFill>
        <a:latin typeface="Arial" charset="0"/>
        <a:ea typeface="ＭＳ Ｐゴシック" charset="0"/>
        <a:cs typeface="+mn-cs"/>
      </a:defRPr>
    </a:lvl2pPr>
    <a:lvl3pPr marL="739290" algn="l" rtl="0" fontAlgn="base">
      <a:spcBef>
        <a:spcPct val="30000"/>
      </a:spcBef>
      <a:spcAft>
        <a:spcPct val="0"/>
      </a:spcAft>
      <a:defRPr sz="1000" kern="1200">
        <a:solidFill>
          <a:schemeClr val="tx1"/>
        </a:solidFill>
        <a:latin typeface="Arial" charset="0"/>
        <a:ea typeface="ＭＳ Ｐゴシック" charset="0"/>
        <a:cs typeface="+mn-cs"/>
      </a:defRPr>
    </a:lvl3pPr>
    <a:lvl4pPr marL="1108941" algn="l" rtl="0" fontAlgn="base">
      <a:spcBef>
        <a:spcPct val="30000"/>
      </a:spcBef>
      <a:spcAft>
        <a:spcPct val="0"/>
      </a:spcAft>
      <a:defRPr sz="1000" kern="1200">
        <a:solidFill>
          <a:schemeClr val="tx1"/>
        </a:solidFill>
        <a:latin typeface="Arial" charset="0"/>
        <a:ea typeface="ＭＳ Ｐゴシック" charset="0"/>
        <a:cs typeface="+mn-cs"/>
      </a:defRPr>
    </a:lvl4pPr>
    <a:lvl5pPr marL="1478586" algn="l" rtl="0" fontAlgn="base">
      <a:spcBef>
        <a:spcPct val="30000"/>
      </a:spcBef>
      <a:spcAft>
        <a:spcPct val="0"/>
      </a:spcAft>
      <a:defRPr sz="1000" kern="1200">
        <a:solidFill>
          <a:schemeClr val="tx1"/>
        </a:solidFill>
        <a:latin typeface="Arial" charset="0"/>
        <a:ea typeface="ＭＳ Ｐゴシック" charset="0"/>
        <a:cs typeface="+mn-cs"/>
      </a:defRPr>
    </a:lvl5pPr>
    <a:lvl6pPr marL="1848234" algn="l" defTabSz="369638" rtl="0" eaLnBrk="1" latinLnBrk="0" hangingPunct="1">
      <a:defRPr sz="1000" kern="1200">
        <a:solidFill>
          <a:schemeClr val="tx1"/>
        </a:solidFill>
        <a:latin typeface="+mn-lt"/>
        <a:ea typeface="+mn-ea"/>
        <a:cs typeface="+mn-cs"/>
      </a:defRPr>
    </a:lvl6pPr>
    <a:lvl7pPr marL="2217882" algn="l" defTabSz="369638" rtl="0" eaLnBrk="1" latinLnBrk="0" hangingPunct="1">
      <a:defRPr sz="1000" kern="1200">
        <a:solidFill>
          <a:schemeClr val="tx1"/>
        </a:solidFill>
        <a:latin typeface="+mn-lt"/>
        <a:ea typeface="+mn-ea"/>
        <a:cs typeface="+mn-cs"/>
      </a:defRPr>
    </a:lvl7pPr>
    <a:lvl8pPr marL="2587528" algn="l" defTabSz="369638" rtl="0" eaLnBrk="1" latinLnBrk="0" hangingPunct="1">
      <a:defRPr sz="1000" kern="1200">
        <a:solidFill>
          <a:schemeClr val="tx1"/>
        </a:solidFill>
        <a:latin typeface="+mn-lt"/>
        <a:ea typeface="+mn-ea"/>
        <a:cs typeface="+mn-cs"/>
      </a:defRPr>
    </a:lvl8pPr>
    <a:lvl9pPr marL="2957174" algn="l" defTabSz="369638"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a:spcBef>
                <a:spcPct val="30000"/>
              </a:spcBef>
              <a:defRPr sz="1200">
                <a:solidFill>
                  <a:schemeClr val="tx1"/>
                </a:solidFill>
                <a:latin typeface="Arial" charset="0"/>
                <a:ea typeface="ＭＳ Ｐゴシック" charset="-128"/>
              </a:defRPr>
            </a:lvl1pPr>
            <a:lvl2pPr marL="742950" indent="-285750" defTabSz="947738">
              <a:spcBef>
                <a:spcPct val="30000"/>
              </a:spcBef>
              <a:defRPr sz="1200">
                <a:solidFill>
                  <a:schemeClr val="tx1"/>
                </a:solidFill>
                <a:latin typeface="Arial" charset="0"/>
                <a:ea typeface="ＭＳ Ｐゴシック" charset="-128"/>
              </a:defRPr>
            </a:lvl2pPr>
            <a:lvl3pPr marL="1143000" indent="-228600" defTabSz="947738">
              <a:spcBef>
                <a:spcPct val="30000"/>
              </a:spcBef>
              <a:defRPr sz="1200">
                <a:solidFill>
                  <a:schemeClr val="tx1"/>
                </a:solidFill>
                <a:latin typeface="Arial" charset="0"/>
                <a:ea typeface="ＭＳ Ｐゴシック" charset="-128"/>
              </a:defRPr>
            </a:lvl3pPr>
            <a:lvl4pPr marL="1600200" indent="-228600" defTabSz="947738">
              <a:spcBef>
                <a:spcPct val="30000"/>
              </a:spcBef>
              <a:defRPr sz="1200">
                <a:solidFill>
                  <a:schemeClr val="tx1"/>
                </a:solidFill>
                <a:latin typeface="Arial" charset="0"/>
                <a:ea typeface="ＭＳ Ｐゴシック" charset="-128"/>
              </a:defRPr>
            </a:lvl4pPr>
            <a:lvl5pPr marL="2057400" indent="-228600" defTabSz="947738">
              <a:spcBef>
                <a:spcPct val="30000"/>
              </a:spcBef>
              <a:defRPr sz="1200">
                <a:solidFill>
                  <a:schemeClr val="tx1"/>
                </a:solidFill>
                <a:latin typeface="Arial" charset="0"/>
                <a:ea typeface="ＭＳ Ｐゴシック" charset="-128"/>
              </a:defRPr>
            </a:lvl5pPr>
            <a:lvl6pPr marL="2514600" indent="-228600" defTabSz="947738"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defTabSz="947738"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defTabSz="947738"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defTabSz="947738" eaLnBrk="0" fontAlgn="base" hangingPunct="0">
              <a:spcBef>
                <a:spcPct val="30000"/>
              </a:spcBef>
              <a:spcAft>
                <a:spcPct val="0"/>
              </a:spcAft>
              <a:defRPr sz="1200">
                <a:solidFill>
                  <a:schemeClr val="tx1"/>
                </a:solidFill>
                <a:latin typeface="Arial" charset="0"/>
                <a:ea typeface="ＭＳ Ｐゴシック" charset="-128"/>
              </a:defRPr>
            </a:lvl9pPr>
          </a:lstStyle>
          <a:p>
            <a:pPr>
              <a:spcBef>
                <a:spcPct val="0"/>
              </a:spcBef>
            </a:pPr>
            <a:fld id="{42C5778A-520B-8447-8A5F-D58A85E00FA2}" type="slidenum">
              <a:rPr lang="es-ES" altLang="es-ES_tradnl"/>
              <a:pPr>
                <a:spcBef>
                  <a:spcPct val="0"/>
                </a:spcBef>
              </a:pPr>
              <a:t>1</a:t>
            </a:fld>
            <a:endParaRPr lang="es-ES" altLang="es-ES_tradnl"/>
          </a:p>
        </p:txBody>
      </p:sp>
      <p:sp>
        <p:nvSpPr>
          <p:cNvPr id="18434" name="Rectangle 2"/>
          <p:cNvSpPr>
            <a:spLocks noGrp="1" noRot="1" noChangeAspect="1" noChangeArrowheads="1" noTextEdit="1"/>
          </p:cNvSpPr>
          <p:nvPr>
            <p:ph type="sldImg"/>
          </p:nvPr>
        </p:nvSpPr>
        <p:spPr>
          <a:ln/>
        </p:spPr>
      </p:sp>
      <p:sp>
        <p:nvSpPr>
          <p:cNvPr id="286723"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977893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319386-DFC3-F019-C69D-B59BF92B846C}"/>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17DEC519-70F3-89F3-2453-9C86909DDAE7}"/>
              </a:ext>
            </a:extLst>
          </p:cNvPr>
          <p:cNvSpPr>
            <a:spLocks noGrp="1" noChangeArrowheads="1"/>
          </p:cNvSpPr>
          <p:nvPr>
            <p:ph type="sldNum" sz="quarter" idx="5"/>
          </p:nvPr>
        </p:nvSpPr>
        <p:spPr>
          <a:ln/>
        </p:spPr>
        <p:txBody>
          <a:bodyPr/>
          <a:lstStyle/>
          <a:p>
            <a:fld id="{E0B99DAE-C6D0-0A4F-BBC9-1FB65949F03E}" type="slidenum">
              <a:rPr lang="en-US"/>
              <a:pPr/>
              <a:t>12</a:t>
            </a:fld>
            <a:endParaRPr lang="en-US"/>
          </a:p>
        </p:txBody>
      </p:sp>
      <p:sp>
        <p:nvSpPr>
          <p:cNvPr id="367618" name="Rectangle 2">
            <a:extLst>
              <a:ext uri="{FF2B5EF4-FFF2-40B4-BE49-F238E27FC236}">
                <a16:creationId xmlns:a16="http://schemas.microsoft.com/office/drawing/2014/main" id="{FE14ECF9-4568-70CC-14DC-ABE4F06F5945}"/>
              </a:ext>
            </a:extLst>
          </p:cNvPr>
          <p:cNvSpPr>
            <a:spLocks noGrp="1" noRot="1" noChangeAspect="1" noChangeArrowheads="1" noTextEdit="1"/>
          </p:cNvSpPr>
          <p:nvPr>
            <p:ph type="sldImg"/>
          </p:nvPr>
        </p:nvSpPr>
        <p:spPr>
          <a:xfrm>
            <a:off x="479425" y="768350"/>
            <a:ext cx="6140450" cy="3838575"/>
          </a:xfrm>
          <a:ln/>
          <a:extLst>
            <a:ext uri="{FAA26D3D-D897-4be2-8F04-BA451C77F1D7}">
              <ma14:placeholderFlag xmlns="" xmlns:ma14="http://schemas.microsoft.com/office/mac/drawingml/2011/main" val="1"/>
            </a:ext>
          </a:extLst>
        </p:spPr>
      </p:sp>
      <p:sp>
        <p:nvSpPr>
          <p:cNvPr id="367619" name="Rectangle 3">
            <a:extLst>
              <a:ext uri="{FF2B5EF4-FFF2-40B4-BE49-F238E27FC236}">
                <a16:creationId xmlns:a16="http://schemas.microsoft.com/office/drawing/2014/main" id="{207326C8-6DF2-464B-B020-F3BFB93F88D8}"/>
              </a:ext>
            </a:extLst>
          </p:cNvPr>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42101015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B3B781-6C98-C10E-B289-0C6488862EC2}"/>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1574D798-BB16-2C0F-F936-7FA53A96BC0E}"/>
              </a:ext>
            </a:extLst>
          </p:cNvPr>
          <p:cNvSpPr>
            <a:spLocks noGrp="1" noChangeArrowheads="1"/>
          </p:cNvSpPr>
          <p:nvPr>
            <p:ph type="sldNum" sz="quarter" idx="5"/>
          </p:nvPr>
        </p:nvSpPr>
        <p:spPr>
          <a:ln/>
        </p:spPr>
        <p:txBody>
          <a:bodyPr/>
          <a:lstStyle/>
          <a:p>
            <a:fld id="{E0B99DAE-C6D0-0A4F-BBC9-1FB65949F03E}" type="slidenum">
              <a:rPr lang="en-US"/>
              <a:pPr/>
              <a:t>13</a:t>
            </a:fld>
            <a:endParaRPr lang="en-US"/>
          </a:p>
        </p:txBody>
      </p:sp>
      <p:sp>
        <p:nvSpPr>
          <p:cNvPr id="367618" name="Rectangle 2">
            <a:extLst>
              <a:ext uri="{FF2B5EF4-FFF2-40B4-BE49-F238E27FC236}">
                <a16:creationId xmlns:a16="http://schemas.microsoft.com/office/drawing/2014/main" id="{020591B2-2D85-A455-BA40-383ED6F97594}"/>
              </a:ext>
            </a:extLst>
          </p:cNvPr>
          <p:cNvSpPr>
            <a:spLocks noGrp="1" noRot="1" noChangeAspect="1" noChangeArrowheads="1" noTextEdit="1"/>
          </p:cNvSpPr>
          <p:nvPr>
            <p:ph type="sldImg"/>
          </p:nvPr>
        </p:nvSpPr>
        <p:spPr>
          <a:xfrm>
            <a:off x="479425" y="768350"/>
            <a:ext cx="6140450" cy="3838575"/>
          </a:xfrm>
          <a:ln/>
          <a:extLst>
            <a:ext uri="{FAA26D3D-D897-4be2-8F04-BA451C77F1D7}">
              <ma14:placeholderFlag xmlns:ma14="http://schemas.microsoft.com/office/mac/drawingml/2011/main" xmlns="" val="1"/>
            </a:ext>
          </a:extLst>
        </p:spPr>
      </p:sp>
      <p:sp>
        <p:nvSpPr>
          <p:cNvPr id="367619" name="Rectangle 3">
            <a:extLst>
              <a:ext uri="{FF2B5EF4-FFF2-40B4-BE49-F238E27FC236}">
                <a16:creationId xmlns:a16="http://schemas.microsoft.com/office/drawing/2014/main" id="{B18B5DAF-10FF-25CC-DE6E-038E71778B0D}"/>
              </a:ext>
            </a:extLst>
          </p:cNvPr>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10831932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4367B2-87F0-E92F-7BA1-C36F0CCB19D2}"/>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6D027E69-F59C-606D-07BE-D232FE2875C8}"/>
              </a:ext>
            </a:extLst>
          </p:cNvPr>
          <p:cNvSpPr>
            <a:spLocks noGrp="1" noChangeArrowheads="1"/>
          </p:cNvSpPr>
          <p:nvPr>
            <p:ph type="sldNum" sz="quarter" idx="5"/>
          </p:nvPr>
        </p:nvSpPr>
        <p:spPr>
          <a:ln/>
        </p:spPr>
        <p:txBody>
          <a:bodyPr/>
          <a:lstStyle/>
          <a:p>
            <a:fld id="{E0B99DAE-C6D0-0A4F-BBC9-1FB65949F03E}" type="slidenum">
              <a:rPr lang="en-US"/>
              <a:pPr/>
              <a:t>14</a:t>
            </a:fld>
            <a:endParaRPr lang="en-US"/>
          </a:p>
        </p:txBody>
      </p:sp>
      <p:sp>
        <p:nvSpPr>
          <p:cNvPr id="367618" name="Rectangle 2">
            <a:extLst>
              <a:ext uri="{FF2B5EF4-FFF2-40B4-BE49-F238E27FC236}">
                <a16:creationId xmlns:a16="http://schemas.microsoft.com/office/drawing/2014/main" id="{FF0AB2C7-CB87-8457-2BEE-C65E66AF770E}"/>
              </a:ext>
            </a:extLst>
          </p:cNvPr>
          <p:cNvSpPr>
            <a:spLocks noGrp="1" noRot="1" noChangeAspect="1" noChangeArrowheads="1" noTextEdit="1"/>
          </p:cNvSpPr>
          <p:nvPr>
            <p:ph type="sldImg"/>
          </p:nvPr>
        </p:nvSpPr>
        <p:spPr>
          <a:xfrm>
            <a:off x="479425" y="768350"/>
            <a:ext cx="6140450" cy="3838575"/>
          </a:xfrm>
          <a:ln/>
          <a:extLst>
            <a:ext uri="{FAA26D3D-D897-4be2-8F04-BA451C77F1D7}">
              <ma14:placeholderFlag xmlns="" xmlns:ma14="http://schemas.microsoft.com/office/mac/drawingml/2011/main" val="1"/>
            </a:ext>
          </a:extLst>
        </p:spPr>
      </p:sp>
      <p:sp>
        <p:nvSpPr>
          <p:cNvPr id="367619" name="Rectangle 3">
            <a:extLst>
              <a:ext uri="{FF2B5EF4-FFF2-40B4-BE49-F238E27FC236}">
                <a16:creationId xmlns:a16="http://schemas.microsoft.com/office/drawing/2014/main" id="{60F71FE1-398F-94DB-8E2D-BA099714AE41}"/>
              </a:ext>
            </a:extLst>
          </p:cNvPr>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2665368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D08008-5EE1-E65B-AA72-A480D7331023}"/>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BC89CD05-32E8-8CC6-C884-2D192EBBC227}"/>
              </a:ext>
            </a:extLst>
          </p:cNvPr>
          <p:cNvSpPr>
            <a:spLocks noGrp="1" noChangeArrowheads="1"/>
          </p:cNvSpPr>
          <p:nvPr>
            <p:ph type="sldNum" sz="quarter" idx="5"/>
          </p:nvPr>
        </p:nvSpPr>
        <p:spPr>
          <a:ln/>
        </p:spPr>
        <p:txBody>
          <a:bodyPr/>
          <a:lstStyle/>
          <a:p>
            <a:fld id="{E0B99DAE-C6D0-0A4F-BBC9-1FB65949F03E}" type="slidenum">
              <a:rPr lang="en-US"/>
              <a:pPr/>
              <a:t>15</a:t>
            </a:fld>
            <a:endParaRPr lang="en-US"/>
          </a:p>
        </p:txBody>
      </p:sp>
      <p:sp>
        <p:nvSpPr>
          <p:cNvPr id="367618" name="Rectangle 2">
            <a:extLst>
              <a:ext uri="{FF2B5EF4-FFF2-40B4-BE49-F238E27FC236}">
                <a16:creationId xmlns:a16="http://schemas.microsoft.com/office/drawing/2014/main" id="{CE5584E2-03F4-491D-CAC7-EFE54BAF6A3C}"/>
              </a:ext>
            </a:extLst>
          </p:cNvPr>
          <p:cNvSpPr>
            <a:spLocks noGrp="1" noRot="1" noChangeAspect="1" noChangeArrowheads="1" noTextEdit="1"/>
          </p:cNvSpPr>
          <p:nvPr>
            <p:ph type="sldImg"/>
          </p:nvPr>
        </p:nvSpPr>
        <p:spPr>
          <a:xfrm>
            <a:off x="479425" y="768350"/>
            <a:ext cx="6140450" cy="3838575"/>
          </a:xfrm>
          <a:ln/>
          <a:extLst>
            <a:ext uri="{FAA26D3D-D897-4be2-8F04-BA451C77F1D7}">
              <ma14:placeholderFlag xmlns:ma14="http://schemas.microsoft.com/office/mac/drawingml/2011/main" xmlns="" val="1"/>
            </a:ext>
          </a:extLst>
        </p:spPr>
      </p:sp>
      <p:sp>
        <p:nvSpPr>
          <p:cNvPr id="367619" name="Rectangle 3">
            <a:extLst>
              <a:ext uri="{FF2B5EF4-FFF2-40B4-BE49-F238E27FC236}">
                <a16:creationId xmlns:a16="http://schemas.microsoft.com/office/drawing/2014/main" id="{2B06DD35-0F9D-9168-731A-4C741B93228B}"/>
              </a:ext>
            </a:extLst>
          </p:cNvPr>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4808649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29C63-AF8E-D1EC-EEED-AE4BA2D8FC98}"/>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86D5CA08-BE92-2214-CE4C-C1E64D8E9432}"/>
              </a:ext>
            </a:extLst>
          </p:cNvPr>
          <p:cNvSpPr>
            <a:spLocks noGrp="1" noChangeArrowheads="1"/>
          </p:cNvSpPr>
          <p:nvPr>
            <p:ph type="sldNum" sz="quarter" idx="5"/>
          </p:nvPr>
        </p:nvSpPr>
        <p:spPr>
          <a:ln/>
        </p:spPr>
        <p:txBody>
          <a:bodyPr/>
          <a:lstStyle/>
          <a:p>
            <a:fld id="{E0B99DAE-C6D0-0A4F-BBC9-1FB65949F03E}" type="slidenum">
              <a:rPr lang="en-US"/>
              <a:pPr/>
              <a:t>16</a:t>
            </a:fld>
            <a:endParaRPr lang="en-US"/>
          </a:p>
        </p:txBody>
      </p:sp>
      <p:sp>
        <p:nvSpPr>
          <p:cNvPr id="367618" name="Rectangle 2">
            <a:extLst>
              <a:ext uri="{FF2B5EF4-FFF2-40B4-BE49-F238E27FC236}">
                <a16:creationId xmlns:a16="http://schemas.microsoft.com/office/drawing/2014/main" id="{7CFF1618-A3A3-7AD5-FBAE-EDDF92C1AFCC}"/>
              </a:ext>
            </a:extLst>
          </p:cNvPr>
          <p:cNvSpPr>
            <a:spLocks noGrp="1" noRot="1" noChangeAspect="1" noChangeArrowheads="1" noTextEdit="1"/>
          </p:cNvSpPr>
          <p:nvPr>
            <p:ph type="sldImg"/>
          </p:nvPr>
        </p:nvSpPr>
        <p:spPr>
          <a:xfrm>
            <a:off x="479425" y="768350"/>
            <a:ext cx="6140450" cy="3838575"/>
          </a:xfrm>
          <a:ln/>
          <a:extLst>
            <a:ext uri="{FAA26D3D-D897-4be2-8F04-BA451C77F1D7}">
              <ma14:placeholderFlag xmlns="" xmlns:ma14="http://schemas.microsoft.com/office/mac/drawingml/2011/main" val="1"/>
            </a:ext>
          </a:extLst>
        </p:spPr>
      </p:sp>
      <p:sp>
        <p:nvSpPr>
          <p:cNvPr id="367619" name="Rectangle 3">
            <a:extLst>
              <a:ext uri="{FF2B5EF4-FFF2-40B4-BE49-F238E27FC236}">
                <a16:creationId xmlns:a16="http://schemas.microsoft.com/office/drawing/2014/main" id="{4F023D0A-B781-CDFB-90DA-F7493ED57C46}"/>
              </a:ext>
            </a:extLst>
          </p:cNvPr>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14434977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7C99C1-C322-7E92-59AE-CBB86183A8EF}"/>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27E40C72-35E5-7972-C63F-D4C85DF2EC91}"/>
              </a:ext>
            </a:extLst>
          </p:cNvPr>
          <p:cNvSpPr>
            <a:spLocks noGrp="1" noChangeArrowheads="1"/>
          </p:cNvSpPr>
          <p:nvPr>
            <p:ph type="sldNum" sz="quarter" idx="5"/>
          </p:nvPr>
        </p:nvSpPr>
        <p:spPr>
          <a:ln/>
        </p:spPr>
        <p:txBody>
          <a:bodyPr/>
          <a:lstStyle/>
          <a:p>
            <a:fld id="{04C83D65-F7C3-BC48-9271-B5C91DE080CC}" type="slidenum">
              <a:rPr lang="en-US"/>
              <a:pPr/>
              <a:t>17</a:t>
            </a:fld>
            <a:endParaRPr lang="en-US"/>
          </a:p>
        </p:txBody>
      </p:sp>
      <p:sp>
        <p:nvSpPr>
          <p:cNvPr id="104450" name="Rectangle 2">
            <a:extLst>
              <a:ext uri="{FF2B5EF4-FFF2-40B4-BE49-F238E27FC236}">
                <a16:creationId xmlns:a16="http://schemas.microsoft.com/office/drawing/2014/main" id="{9C7F5C6A-CBDF-0A64-462C-C1A696C2A2A9}"/>
              </a:ext>
            </a:extLst>
          </p:cNvPr>
          <p:cNvSpPr>
            <a:spLocks noGrp="1" noRot="1" noChangeAspect="1" noChangeArrowheads="1" noTextEdit="1"/>
          </p:cNvSpPr>
          <p:nvPr>
            <p:ph type="sldImg"/>
          </p:nvPr>
        </p:nvSpPr>
        <p:spPr>
          <a:xfrm>
            <a:off x="479425" y="768350"/>
            <a:ext cx="6140450" cy="3838575"/>
          </a:xfrm>
          <a:ln/>
          <a:extLst>
            <a:ext uri="{FAA26D3D-D897-4be2-8F04-BA451C77F1D7}">
              <ma14:placeholderFlag xmlns:ma14="http://schemas.microsoft.com/office/mac/drawingml/2011/main" xmlns="" val="1"/>
            </a:ext>
          </a:extLst>
        </p:spPr>
      </p:sp>
      <p:sp>
        <p:nvSpPr>
          <p:cNvPr id="104451" name="Rectangle 3">
            <a:extLst>
              <a:ext uri="{FF2B5EF4-FFF2-40B4-BE49-F238E27FC236}">
                <a16:creationId xmlns:a16="http://schemas.microsoft.com/office/drawing/2014/main" id="{DBE395A4-5DBC-40A1-DBFC-54259918E2C1}"/>
              </a:ext>
            </a:extLst>
          </p:cNvPr>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1348970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29C63-AF8E-D1EC-EEED-AE4BA2D8FC98}"/>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86D5CA08-BE92-2214-CE4C-C1E64D8E9432}"/>
              </a:ext>
            </a:extLst>
          </p:cNvPr>
          <p:cNvSpPr>
            <a:spLocks noGrp="1" noChangeArrowheads="1"/>
          </p:cNvSpPr>
          <p:nvPr>
            <p:ph type="sldNum" sz="quarter" idx="5"/>
          </p:nvPr>
        </p:nvSpPr>
        <p:spPr>
          <a:ln/>
        </p:spPr>
        <p:txBody>
          <a:bodyPr/>
          <a:lstStyle/>
          <a:p>
            <a:fld id="{E0B99DAE-C6D0-0A4F-BBC9-1FB65949F03E}" type="slidenum">
              <a:rPr lang="en-US"/>
              <a:pPr/>
              <a:t>18</a:t>
            </a:fld>
            <a:endParaRPr lang="en-US"/>
          </a:p>
        </p:txBody>
      </p:sp>
      <p:sp>
        <p:nvSpPr>
          <p:cNvPr id="367618" name="Rectangle 2">
            <a:extLst>
              <a:ext uri="{FF2B5EF4-FFF2-40B4-BE49-F238E27FC236}">
                <a16:creationId xmlns:a16="http://schemas.microsoft.com/office/drawing/2014/main" id="{7CFF1618-A3A3-7AD5-FBAE-EDDF92C1AFCC}"/>
              </a:ext>
            </a:extLst>
          </p:cNvPr>
          <p:cNvSpPr>
            <a:spLocks noGrp="1" noRot="1" noChangeAspect="1" noChangeArrowheads="1" noTextEdit="1"/>
          </p:cNvSpPr>
          <p:nvPr>
            <p:ph type="sldImg"/>
          </p:nvPr>
        </p:nvSpPr>
        <p:spPr>
          <a:xfrm>
            <a:off x="479425" y="768350"/>
            <a:ext cx="6140450" cy="3838575"/>
          </a:xfrm>
          <a:ln/>
          <a:extLst>
            <a:ext uri="{FAA26D3D-D897-4be2-8F04-BA451C77F1D7}">
              <ma14:placeholderFlag xmlns:ma14="http://schemas.microsoft.com/office/mac/drawingml/2011/main" xmlns="" val="1"/>
            </a:ext>
          </a:extLst>
        </p:spPr>
      </p:sp>
      <p:sp>
        <p:nvSpPr>
          <p:cNvPr id="367619" name="Rectangle 3">
            <a:extLst>
              <a:ext uri="{FF2B5EF4-FFF2-40B4-BE49-F238E27FC236}">
                <a16:creationId xmlns:a16="http://schemas.microsoft.com/office/drawing/2014/main" id="{4F023D0A-B781-CDFB-90DA-F7493ED57C46}"/>
              </a:ext>
            </a:extLst>
          </p:cNvPr>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40086458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06D22E-0188-90AB-C07F-DEBB3B7395FD}"/>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3B5C0B5C-229B-2C5E-BE55-2017657216B9}"/>
              </a:ext>
            </a:extLst>
          </p:cNvPr>
          <p:cNvSpPr>
            <a:spLocks noGrp="1" noChangeArrowheads="1"/>
          </p:cNvSpPr>
          <p:nvPr>
            <p:ph type="sldNum" sz="quarter" idx="5"/>
          </p:nvPr>
        </p:nvSpPr>
        <p:spPr>
          <a:ln/>
        </p:spPr>
        <p:txBody>
          <a:bodyPr/>
          <a:lstStyle/>
          <a:p>
            <a:fld id="{E0B99DAE-C6D0-0A4F-BBC9-1FB65949F03E}" type="slidenum">
              <a:rPr lang="en-US"/>
              <a:pPr/>
              <a:t>19</a:t>
            </a:fld>
            <a:endParaRPr lang="en-US"/>
          </a:p>
        </p:txBody>
      </p:sp>
      <p:sp>
        <p:nvSpPr>
          <p:cNvPr id="367618" name="Rectangle 2">
            <a:extLst>
              <a:ext uri="{FF2B5EF4-FFF2-40B4-BE49-F238E27FC236}">
                <a16:creationId xmlns:a16="http://schemas.microsoft.com/office/drawing/2014/main" id="{E43F2441-00F6-84D3-5C33-9A4639A9D8CD}"/>
              </a:ext>
            </a:extLst>
          </p:cNvPr>
          <p:cNvSpPr>
            <a:spLocks noGrp="1" noRot="1" noChangeAspect="1" noChangeArrowheads="1" noTextEdit="1"/>
          </p:cNvSpPr>
          <p:nvPr>
            <p:ph type="sldImg"/>
          </p:nvPr>
        </p:nvSpPr>
        <p:spPr>
          <a:xfrm>
            <a:off x="479425" y="768350"/>
            <a:ext cx="6140450" cy="3838575"/>
          </a:xfrm>
          <a:ln/>
          <a:extLst>
            <a:ext uri="{FAA26D3D-D897-4be2-8F04-BA451C77F1D7}">
              <ma14:placeholderFlag xmlns:ma14="http://schemas.microsoft.com/office/mac/drawingml/2011/main" xmlns="" val="1"/>
            </a:ext>
          </a:extLst>
        </p:spPr>
      </p:sp>
      <p:sp>
        <p:nvSpPr>
          <p:cNvPr id="367619" name="Rectangle 3">
            <a:extLst>
              <a:ext uri="{FF2B5EF4-FFF2-40B4-BE49-F238E27FC236}">
                <a16:creationId xmlns:a16="http://schemas.microsoft.com/office/drawing/2014/main" id="{6BEE1685-1682-B4DE-0388-98BCFBFDCC61}"/>
              </a:ext>
            </a:extLst>
          </p:cNvPr>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8722138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428875-5214-C301-4B1E-597D86E6B560}"/>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52331A09-74A8-22D5-6337-6AB77EC4DA3C}"/>
              </a:ext>
            </a:extLst>
          </p:cNvPr>
          <p:cNvSpPr>
            <a:spLocks noGrp="1" noChangeArrowheads="1"/>
          </p:cNvSpPr>
          <p:nvPr>
            <p:ph type="sldNum" sz="quarter" idx="5"/>
          </p:nvPr>
        </p:nvSpPr>
        <p:spPr>
          <a:ln/>
        </p:spPr>
        <p:txBody>
          <a:bodyPr/>
          <a:lstStyle/>
          <a:p>
            <a:fld id="{E0B99DAE-C6D0-0A4F-BBC9-1FB65949F03E}" type="slidenum">
              <a:rPr lang="en-US"/>
              <a:pPr/>
              <a:t>20</a:t>
            </a:fld>
            <a:endParaRPr lang="en-US"/>
          </a:p>
        </p:txBody>
      </p:sp>
      <p:sp>
        <p:nvSpPr>
          <p:cNvPr id="367618" name="Rectangle 2">
            <a:extLst>
              <a:ext uri="{FF2B5EF4-FFF2-40B4-BE49-F238E27FC236}">
                <a16:creationId xmlns:a16="http://schemas.microsoft.com/office/drawing/2014/main" id="{2253E589-0085-FFF1-4793-BF5C85A57274}"/>
              </a:ext>
            </a:extLst>
          </p:cNvPr>
          <p:cNvSpPr>
            <a:spLocks noGrp="1" noRot="1" noChangeAspect="1" noChangeArrowheads="1" noTextEdit="1"/>
          </p:cNvSpPr>
          <p:nvPr>
            <p:ph type="sldImg"/>
          </p:nvPr>
        </p:nvSpPr>
        <p:spPr>
          <a:xfrm>
            <a:off x="479425" y="768350"/>
            <a:ext cx="6140450" cy="3838575"/>
          </a:xfrm>
          <a:ln/>
          <a:extLst>
            <a:ext uri="{FAA26D3D-D897-4be2-8F04-BA451C77F1D7}">
              <ma14:placeholderFlag xmlns:ma14="http://schemas.microsoft.com/office/mac/drawingml/2011/main" xmlns="" val="1"/>
            </a:ext>
          </a:extLst>
        </p:spPr>
      </p:sp>
      <p:sp>
        <p:nvSpPr>
          <p:cNvPr id="367619" name="Rectangle 3">
            <a:extLst>
              <a:ext uri="{FF2B5EF4-FFF2-40B4-BE49-F238E27FC236}">
                <a16:creationId xmlns:a16="http://schemas.microsoft.com/office/drawing/2014/main" id="{D21BAB9A-5BEF-E4A6-5826-26CE19CBEAA8}"/>
              </a:ext>
            </a:extLst>
          </p:cNvPr>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22492931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5219D2-402C-ED0E-5373-12AED8022299}"/>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0975BDEC-1704-F4EA-1C96-C02E05609B90}"/>
              </a:ext>
            </a:extLst>
          </p:cNvPr>
          <p:cNvSpPr>
            <a:spLocks noGrp="1" noChangeArrowheads="1"/>
          </p:cNvSpPr>
          <p:nvPr>
            <p:ph type="sldNum" sz="quarter" idx="5"/>
          </p:nvPr>
        </p:nvSpPr>
        <p:spPr>
          <a:ln/>
        </p:spPr>
        <p:txBody>
          <a:bodyPr/>
          <a:lstStyle/>
          <a:p>
            <a:fld id="{E0B99DAE-C6D0-0A4F-BBC9-1FB65949F03E}" type="slidenum">
              <a:rPr lang="en-US"/>
              <a:pPr/>
              <a:t>21</a:t>
            </a:fld>
            <a:endParaRPr lang="en-US"/>
          </a:p>
        </p:txBody>
      </p:sp>
      <p:sp>
        <p:nvSpPr>
          <p:cNvPr id="367618" name="Rectangle 2">
            <a:extLst>
              <a:ext uri="{FF2B5EF4-FFF2-40B4-BE49-F238E27FC236}">
                <a16:creationId xmlns:a16="http://schemas.microsoft.com/office/drawing/2014/main" id="{6C7D3FA8-C846-ECD9-B6E0-0201F23E5464}"/>
              </a:ext>
            </a:extLst>
          </p:cNvPr>
          <p:cNvSpPr>
            <a:spLocks noGrp="1" noRot="1" noChangeAspect="1" noChangeArrowheads="1" noTextEdit="1"/>
          </p:cNvSpPr>
          <p:nvPr>
            <p:ph type="sldImg"/>
          </p:nvPr>
        </p:nvSpPr>
        <p:spPr>
          <a:xfrm>
            <a:off x="479425" y="768350"/>
            <a:ext cx="6140450" cy="3838575"/>
          </a:xfrm>
          <a:ln/>
          <a:extLst>
            <a:ext uri="{FAA26D3D-D897-4be2-8F04-BA451C77F1D7}">
              <ma14:placeholderFlag xmlns="" xmlns:ma14="http://schemas.microsoft.com/office/mac/drawingml/2011/main" val="1"/>
            </a:ext>
          </a:extLst>
        </p:spPr>
      </p:sp>
      <p:sp>
        <p:nvSpPr>
          <p:cNvPr id="367619" name="Rectangle 3">
            <a:extLst>
              <a:ext uri="{FF2B5EF4-FFF2-40B4-BE49-F238E27FC236}">
                <a16:creationId xmlns:a16="http://schemas.microsoft.com/office/drawing/2014/main" id="{248F392F-873F-5830-FB64-ED25B687A295}"/>
              </a:ext>
            </a:extLst>
          </p:cNvPr>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2055757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7A4975-DEAA-1E95-4A30-734AC929E714}"/>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2FB78F17-C785-1DEC-D2B8-57E936378D6F}"/>
              </a:ext>
            </a:extLst>
          </p:cNvPr>
          <p:cNvSpPr>
            <a:spLocks noGrp="1" noChangeArrowheads="1"/>
          </p:cNvSpPr>
          <p:nvPr>
            <p:ph type="sldNum" sz="quarter" idx="5"/>
          </p:nvPr>
        </p:nvSpPr>
        <p:spPr>
          <a:ln/>
        </p:spPr>
        <p:txBody>
          <a:bodyPr/>
          <a:lstStyle/>
          <a:p>
            <a:fld id="{E0B99DAE-C6D0-0A4F-BBC9-1FB65949F03E}" type="slidenum">
              <a:rPr lang="en-US"/>
              <a:pPr/>
              <a:t>2</a:t>
            </a:fld>
            <a:endParaRPr lang="en-US"/>
          </a:p>
        </p:txBody>
      </p:sp>
      <p:sp>
        <p:nvSpPr>
          <p:cNvPr id="367618" name="Rectangle 2">
            <a:extLst>
              <a:ext uri="{FF2B5EF4-FFF2-40B4-BE49-F238E27FC236}">
                <a16:creationId xmlns:a16="http://schemas.microsoft.com/office/drawing/2014/main" id="{43039766-B15C-5537-7882-ABE0FFA5B690}"/>
              </a:ext>
            </a:extLst>
          </p:cNvPr>
          <p:cNvSpPr>
            <a:spLocks noGrp="1" noRot="1" noChangeAspect="1" noChangeArrowheads="1" noTextEdit="1"/>
          </p:cNvSpPr>
          <p:nvPr>
            <p:ph type="sldImg"/>
          </p:nvPr>
        </p:nvSpPr>
        <p:spPr>
          <a:xfrm>
            <a:off x="479425" y="768350"/>
            <a:ext cx="6140450" cy="3838575"/>
          </a:xfrm>
          <a:ln/>
          <a:extLst>
            <a:ext uri="{FAA26D3D-D897-4be2-8F04-BA451C77F1D7}">
              <ma14:placeholderFlag xmlns="" xmlns:ma14="http://schemas.microsoft.com/office/mac/drawingml/2011/main" val="1"/>
            </a:ext>
          </a:extLst>
        </p:spPr>
      </p:sp>
      <p:sp>
        <p:nvSpPr>
          <p:cNvPr id="367619" name="Rectangle 3">
            <a:extLst>
              <a:ext uri="{FF2B5EF4-FFF2-40B4-BE49-F238E27FC236}">
                <a16:creationId xmlns:a16="http://schemas.microsoft.com/office/drawing/2014/main" id="{1E92B8B5-138C-8AD8-7DBF-4D10F1C0585C}"/>
              </a:ext>
            </a:extLst>
          </p:cNvPr>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35037704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0E538D-84DA-68DC-6FE9-D3168CF880DF}"/>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D66B36F3-0CE7-D548-8E61-A12CB79EC1A5}"/>
              </a:ext>
            </a:extLst>
          </p:cNvPr>
          <p:cNvSpPr>
            <a:spLocks noGrp="1" noChangeArrowheads="1"/>
          </p:cNvSpPr>
          <p:nvPr>
            <p:ph type="sldNum" sz="quarter" idx="5"/>
          </p:nvPr>
        </p:nvSpPr>
        <p:spPr>
          <a:ln/>
        </p:spPr>
        <p:txBody>
          <a:bodyPr/>
          <a:lstStyle/>
          <a:p>
            <a:fld id="{E0B99DAE-C6D0-0A4F-BBC9-1FB65949F03E}" type="slidenum">
              <a:rPr lang="en-US"/>
              <a:pPr/>
              <a:t>22</a:t>
            </a:fld>
            <a:endParaRPr lang="en-US"/>
          </a:p>
        </p:txBody>
      </p:sp>
      <p:sp>
        <p:nvSpPr>
          <p:cNvPr id="367618" name="Rectangle 2">
            <a:extLst>
              <a:ext uri="{FF2B5EF4-FFF2-40B4-BE49-F238E27FC236}">
                <a16:creationId xmlns:a16="http://schemas.microsoft.com/office/drawing/2014/main" id="{D3D6E073-7680-5768-AA38-4EBC575E4F72}"/>
              </a:ext>
            </a:extLst>
          </p:cNvPr>
          <p:cNvSpPr>
            <a:spLocks noGrp="1" noRot="1" noChangeAspect="1" noChangeArrowheads="1" noTextEdit="1"/>
          </p:cNvSpPr>
          <p:nvPr>
            <p:ph type="sldImg"/>
          </p:nvPr>
        </p:nvSpPr>
        <p:spPr>
          <a:xfrm>
            <a:off x="479425" y="768350"/>
            <a:ext cx="6140450" cy="3838575"/>
          </a:xfrm>
          <a:ln/>
          <a:extLst>
            <a:ext uri="{FAA26D3D-D897-4be2-8F04-BA451C77F1D7}">
              <ma14:placeholderFlag xmlns:ma14="http://schemas.microsoft.com/office/mac/drawingml/2011/main" xmlns="" val="1"/>
            </a:ext>
          </a:extLst>
        </p:spPr>
      </p:sp>
      <p:sp>
        <p:nvSpPr>
          <p:cNvPr id="367619" name="Rectangle 3">
            <a:extLst>
              <a:ext uri="{FF2B5EF4-FFF2-40B4-BE49-F238E27FC236}">
                <a16:creationId xmlns:a16="http://schemas.microsoft.com/office/drawing/2014/main" id="{124EDEAB-9E0C-9935-2523-779985A66B67}"/>
              </a:ext>
            </a:extLst>
          </p:cNvPr>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4183507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D70DC2-2271-106C-233B-97550C5B69EC}"/>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BB1212B9-B0DE-CE96-D4F1-80A9179CDF9D}"/>
              </a:ext>
            </a:extLst>
          </p:cNvPr>
          <p:cNvSpPr>
            <a:spLocks noGrp="1" noChangeArrowheads="1"/>
          </p:cNvSpPr>
          <p:nvPr>
            <p:ph type="sldNum" sz="quarter" idx="5"/>
          </p:nvPr>
        </p:nvSpPr>
        <p:spPr>
          <a:ln/>
        </p:spPr>
        <p:txBody>
          <a:bodyPr/>
          <a:lstStyle/>
          <a:p>
            <a:fld id="{E0B99DAE-C6D0-0A4F-BBC9-1FB65949F03E}" type="slidenum">
              <a:rPr lang="en-US"/>
              <a:pPr/>
              <a:t>23</a:t>
            </a:fld>
            <a:endParaRPr lang="en-US"/>
          </a:p>
        </p:txBody>
      </p:sp>
      <p:sp>
        <p:nvSpPr>
          <p:cNvPr id="367618" name="Rectangle 2">
            <a:extLst>
              <a:ext uri="{FF2B5EF4-FFF2-40B4-BE49-F238E27FC236}">
                <a16:creationId xmlns:a16="http://schemas.microsoft.com/office/drawing/2014/main" id="{57640FB7-C8D8-1743-F5DC-7533D2DEE39F}"/>
              </a:ext>
            </a:extLst>
          </p:cNvPr>
          <p:cNvSpPr>
            <a:spLocks noGrp="1" noRot="1" noChangeAspect="1" noChangeArrowheads="1" noTextEdit="1"/>
          </p:cNvSpPr>
          <p:nvPr>
            <p:ph type="sldImg"/>
          </p:nvPr>
        </p:nvSpPr>
        <p:spPr>
          <a:xfrm>
            <a:off x="479425" y="768350"/>
            <a:ext cx="6140450" cy="3838575"/>
          </a:xfrm>
          <a:ln/>
          <a:extLst>
            <a:ext uri="{FAA26D3D-D897-4be2-8F04-BA451C77F1D7}">
              <ma14:placeholderFlag xmlns="" xmlns:ma14="http://schemas.microsoft.com/office/mac/drawingml/2011/main" val="1"/>
            </a:ext>
          </a:extLst>
        </p:spPr>
      </p:sp>
      <p:sp>
        <p:nvSpPr>
          <p:cNvPr id="367619" name="Rectangle 3">
            <a:extLst>
              <a:ext uri="{FF2B5EF4-FFF2-40B4-BE49-F238E27FC236}">
                <a16:creationId xmlns:a16="http://schemas.microsoft.com/office/drawing/2014/main" id="{B2B6DDD1-0635-0213-C89E-794413CE1ED4}"/>
              </a:ext>
            </a:extLst>
          </p:cNvPr>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9619420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3ACC45-D2D0-EAE5-0E3B-5E9676DAE5E4}"/>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9CEB752C-9A38-73B8-3A21-3B4A234F1534}"/>
              </a:ext>
            </a:extLst>
          </p:cNvPr>
          <p:cNvSpPr>
            <a:spLocks noGrp="1" noChangeArrowheads="1"/>
          </p:cNvSpPr>
          <p:nvPr>
            <p:ph type="sldNum" sz="quarter" idx="5"/>
          </p:nvPr>
        </p:nvSpPr>
        <p:spPr>
          <a:ln/>
        </p:spPr>
        <p:txBody>
          <a:bodyPr/>
          <a:lstStyle/>
          <a:p>
            <a:fld id="{E0B99DAE-C6D0-0A4F-BBC9-1FB65949F03E}" type="slidenum">
              <a:rPr lang="en-US"/>
              <a:pPr/>
              <a:t>24</a:t>
            </a:fld>
            <a:endParaRPr lang="en-US"/>
          </a:p>
        </p:txBody>
      </p:sp>
      <p:sp>
        <p:nvSpPr>
          <p:cNvPr id="367618" name="Rectangle 2">
            <a:extLst>
              <a:ext uri="{FF2B5EF4-FFF2-40B4-BE49-F238E27FC236}">
                <a16:creationId xmlns:a16="http://schemas.microsoft.com/office/drawing/2014/main" id="{D48F6684-49D5-7DFB-204B-99B58060E253}"/>
              </a:ext>
            </a:extLst>
          </p:cNvPr>
          <p:cNvSpPr>
            <a:spLocks noGrp="1" noRot="1" noChangeAspect="1" noChangeArrowheads="1" noTextEdit="1"/>
          </p:cNvSpPr>
          <p:nvPr>
            <p:ph type="sldImg"/>
          </p:nvPr>
        </p:nvSpPr>
        <p:spPr>
          <a:xfrm>
            <a:off x="479425" y="768350"/>
            <a:ext cx="6140450" cy="3838575"/>
          </a:xfrm>
          <a:ln/>
          <a:extLst>
            <a:ext uri="{FAA26D3D-D897-4be2-8F04-BA451C77F1D7}">
              <ma14:placeholderFlag xmlns:ma14="http://schemas.microsoft.com/office/mac/drawingml/2011/main" xmlns="" val="1"/>
            </a:ext>
          </a:extLst>
        </p:spPr>
      </p:sp>
      <p:sp>
        <p:nvSpPr>
          <p:cNvPr id="367619" name="Rectangle 3">
            <a:extLst>
              <a:ext uri="{FF2B5EF4-FFF2-40B4-BE49-F238E27FC236}">
                <a16:creationId xmlns:a16="http://schemas.microsoft.com/office/drawing/2014/main" id="{473EF16E-5371-B0FB-5F6E-DFD70CB52928}"/>
              </a:ext>
            </a:extLst>
          </p:cNvPr>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42079219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73D25E-F5C1-BDA2-2A52-3BCC81F8B36E}"/>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2C6A2A0C-D66E-77DF-D8B2-2B330B6C0F0C}"/>
              </a:ext>
            </a:extLst>
          </p:cNvPr>
          <p:cNvSpPr>
            <a:spLocks noGrp="1" noChangeArrowheads="1"/>
          </p:cNvSpPr>
          <p:nvPr>
            <p:ph type="sldNum" sz="quarter" idx="5"/>
          </p:nvPr>
        </p:nvSpPr>
        <p:spPr>
          <a:ln/>
        </p:spPr>
        <p:txBody>
          <a:bodyPr/>
          <a:lstStyle/>
          <a:p>
            <a:fld id="{04C83D65-F7C3-BC48-9271-B5C91DE080CC}" type="slidenum">
              <a:rPr lang="en-US"/>
              <a:pPr/>
              <a:t>25</a:t>
            </a:fld>
            <a:endParaRPr lang="en-US"/>
          </a:p>
        </p:txBody>
      </p:sp>
      <p:sp>
        <p:nvSpPr>
          <p:cNvPr id="104450" name="Rectangle 2">
            <a:extLst>
              <a:ext uri="{FF2B5EF4-FFF2-40B4-BE49-F238E27FC236}">
                <a16:creationId xmlns:a16="http://schemas.microsoft.com/office/drawing/2014/main" id="{81989F54-27A5-373E-369E-6372AA1FCC81}"/>
              </a:ext>
            </a:extLst>
          </p:cNvPr>
          <p:cNvSpPr>
            <a:spLocks noGrp="1" noRot="1" noChangeAspect="1" noChangeArrowheads="1" noTextEdit="1"/>
          </p:cNvSpPr>
          <p:nvPr>
            <p:ph type="sldImg"/>
          </p:nvPr>
        </p:nvSpPr>
        <p:spPr>
          <a:xfrm>
            <a:off x="479425" y="768350"/>
            <a:ext cx="6140450" cy="3838575"/>
          </a:xfrm>
          <a:ln/>
          <a:extLst>
            <a:ext uri="{FAA26D3D-D897-4be2-8F04-BA451C77F1D7}">
              <ma14:placeholderFlag xmlns="" xmlns:ma14="http://schemas.microsoft.com/office/mac/drawingml/2011/main" val="1"/>
            </a:ext>
          </a:extLst>
        </p:spPr>
      </p:sp>
      <p:sp>
        <p:nvSpPr>
          <p:cNvPr id="104451" name="Rectangle 3">
            <a:extLst>
              <a:ext uri="{FF2B5EF4-FFF2-40B4-BE49-F238E27FC236}">
                <a16:creationId xmlns:a16="http://schemas.microsoft.com/office/drawing/2014/main" id="{E7C4FC7D-B996-1368-8E9A-34C15AAE6C88}"/>
              </a:ext>
            </a:extLst>
          </p:cNvPr>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8131902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674906-B463-C481-309D-577223A44523}"/>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212307F1-8A1F-E293-D549-DAA97EB77F53}"/>
              </a:ext>
            </a:extLst>
          </p:cNvPr>
          <p:cNvSpPr>
            <a:spLocks noGrp="1" noChangeArrowheads="1"/>
          </p:cNvSpPr>
          <p:nvPr>
            <p:ph type="sldNum" sz="quarter" idx="5"/>
          </p:nvPr>
        </p:nvSpPr>
        <p:spPr>
          <a:ln/>
        </p:spPr>
        <p:txBody>
          <a:bodyPr/>
          <a:lstStyle/>
          <a:p>
            <a:fld id="{E0B99DAE-C6D0-0A4F-BBC9-1FB65949F03E}" type="slidenum">
              <a:rPr lang="en-US"/>
              <a:pPr/>
              <a:t>26</a:t>
            </a:fld>
            <a:endParaRPr lang="en-US"/>
          </a:p>
        </p:txBody>
      </p:sp>
      <p:sp>
        <p:nvSpPr>
          <p:cNvPr id="367618" name="Rectangle 2">
            <a:extLst>
              <a:ext uri="{FF2B5EF4-FFF2-40B4-BE49-F238E27FC236}">
                <a16:creationId xmlns:a16="http://schemas.microsoft.com/office/drawing/2014/main" id="{6A3D77B5-051A-5557-21D3-8549891A647D}"/>
              </a:ext>
            </a:extLst>
          </p:cNvPr>
          <p:cNvSpPr>
            <a:spLocks noGrp="1" noRot="1" noChangeAspect="1" noChangeArrowheads="1" noTextEdit="1"/>
          </p:cNvSpPr>
          <p:nvPr>
            <p:ph type="sldImg"/>
          </p:nvPr>
        </p:nvSpPr>
        <p:spPr>
          <a:xfrm>
            <a:off x="479425" y="768350"/>
            <a:ext cx="6140450" cy="3838575"/>
          </a:xfrm>
          <a:ln/>
          <a:extLst>
            <a:ext uri="{FAA26D3D-D897-4be2-8F04-BA451C77F1D7}">
              <ma14:placeholderFlag xmlns="" xmlns:ma14="http://schemas.microsoft.com/office/mac/drawingml/2011/main" val="1"/>
            </a:ext>
          </a:extLst>
        </p:spPr>
      </p:sp>
      <p:sp>
        <p:nvSpPr>
          <p:cNvPr id="367619" name="Rectangle 3">
            <a:extLst>
              <a:ext uri="{FF2B5EF4-FFF2-40B4-BE49-F238E27FC236}">
                <a16:creationId xmlns:a16="http://schemas.microsoft.com/office/drawing/2014/main" id="{6DD9BA27-4051-16EE-FF20-04F625A3A014}"/>
              </a:ext>
            </a:extLst>
          </p:cNvPr>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25499470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7B6F1F-595F-CC7E-5EEF-771443C82A9D}"/>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2186B89A-5D66-21D1-2DB2-40EA1CE3DBB0}"/>
              </a:ext>
            </a:extLst>
          </p:cNvPr>
          <p:cNvSpPr>
            <a:spLocks noGrp="1" noChangeArrowheads="1"/>
          </p:cNvSpPr>
          <p:nvPr>
            <p:ph type="sldNum" sz="quarter" idx="5"/>
          </p:nvPr>
        </p:nvSpPr>
        <p:spPr>
          <a:ln/>
        </p:spPr>
        <p:txBody>
          <a:bodyPr/>
          <a:lstStyle/>
          <a:p>
            <a:fld id="{E0B99DAE-C6D0-0A4F-BBC9-1FB65949F03E}" type="slidenum">
              <a:rPr lang="en-US"/>
              <a:pPr/>
              <a:t>27</a:t>
            </a:fld>
            <a:endParaRPr lang="en-US"/>
          </a:p>
        </p:txBody>
      </p:sp>
      <p:sp>
        <p:nvSpPr>
          <p:cNvPr id="367618" name="Rectangle 2">
            <a:extLst>
              <a:ext uri="{FF2B5EF4-FFF2-40B4-BE49-F238E27FC236}">
                <a16:creationId xmlns:a16="http://schemas.microsoft.com/office/drawing/2014/main" id="{357F233F-24B8-34DE-B353-B9317E7847C5}"/>
              </a:ext>
            </a:extLst>
          </p:cNvPr>
          <p:cNvSpPr>
            <a:spLocks noGrp="1" noRot="1" noChangeAspect="1" noChangeArrowheads="1" noTextEdit="1"/>
          </p:cNvSpPr>
          <p:nvPr>
            <p:ph type="sldImg"/>
          </p:nvPr>
        </p:nvSpPr>
        <p:spPr>
          <a:xfrm>
            <a:off x="479425" y="768350"/>
            <a:ext cx="6140450" cy="3838575"/>
          </a:xfrm>
          <a:ln/>
          <a:extLst>
            <a:ext uri="{FAA26D3D-D897-4be2-8F04-BA451C77F1D7}">
              <ma14:placeholderFlag xmlns:ma14="http://schemas.microsoft.com/office/mac/drawingml/2011/main" xmlns="" val="1"/>
            </a:ext>
          </a:extLst>
        </p:spPr>
      </p:sp>
      <p:sp>
        <p:nvSpPr>
          <p:cNvPr id="367619" name="Rectangle 3">
            <a:extLst>
              <a:ext uri="{FF2B5EF4-FFF2-40B4-BE49-F238E27FC236}">
                <a16:creationId xmlns:a16="http://schemas.microsoft.com/office/drawing/2014/main" id="{D59B1F03-D427-0D2B-B8FD-59CA79A04DB3}"/>
              </a:ext>
            </a:extLst>
          </p:cNvPr>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33342146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E4DF0-BD95-CDA4-6DF9-8207549BA2EB}"/>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879BE574-2F9D-486E-27EC-2F8C539A8D89}"/>
              </a:ext>
            </a:extLst>
          </p:cNvPr>
          <p:cNvSpPr>
            <a:spLocks noGrp="1" noChangeArrowheads="1"/>
          </p:cNvSpPr>
          <p:nvPr>
            <p:ph type="sldNum" sz="quarter" idx="5"/>
          </p:nvPr>
        </p:nvSpPr>
        <p:spPr>
          <a:ln/>
        </p:spPr>
        <p:txBody>
          <a:bodyPr/>
          <a:lstStyle/>
          <a:p>
            <a:fld id="{E0B99DAE-C6D0-0A4F-BBC9-1FB65949F03E}" type="slidenum">
              <a:rPr lang="en-US"/>
              <a:pPr/>
              <a:t>28</a:t>
            </a:fld>
            <a:endParaRPr lang="en-US"/>
          </a:p>
        </p:txBody>
      </p:sp>
      <p:sp>
        <p:nvSpPr>
          <p:cNvPr id="367618" name="Rectangle 2">
            <a:extLst>
              <a:ext uri="{FF2B5EF4-FFF2-40B4-BE49-F238E27FC236}">
                <a16:creationId xmlns:a16="http://schemas.microsoft.com/office/drawing/2014/main" id="{C8437045-2E02-EA25-2F08-1B43ED1F9A43}"/>
              </a:ext>
            </a:extLst>
          </p:cNvPr>
          <p:cNvSpPr>
            <a:spLocks noGrp="1" noRot="1" noChangeAspect="1" noChangeArrowheads="1" noTextEdit="1"/>
          </p:cNvSpPr>
          <p:nvPr>
            <p:ph type="sldImg"/>
          </p:nvPr>
        </p:nvSpPr>
        <p:spPr>
          <a:xfrm>
            <a:off x="479425" y="768350"/>
            <a:ext cx="6140450" cy="3838575"/>
          </a:xfrm>
          <a:ln/>
          <a:extLst>
            <a:ext uri="{FAA26D3D-D897-4be2-8F04-BA451C77F1D7}">
              <ma14:placeholderFlag xmlns="" xmlns:ma14="http://schemas.microsoft.com/office/mac/drawingml/2011/main" val="1"/>
            </a:ext>
          </a:extLst>
        </p:spPr>
      </p:sp>
      <p:sp>
        <p:nvSpPr>
          <p:cNvPr id="367619" name="Rectangle 3">
            <a:extLst>
              <a:ext uri="{FF2B5EF4-FFF2-40B4-BE49-F238E27FC236}">
                <a16:creationId xmlns:a16="http://schemas.microsoft.com/office/drawing/2014/main" id="{C8AC61B4-C009-7E7F-C14B-93EDA95970DB}"/>
              </a:ext>
            </a:extLst>
          </p:cNvPr>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33953603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35C8FF-16A8-3835-041D-23BC4D37F0D4}"/>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DB984741-848D-CD1C-F1B1-8E9AD32EF557}"/>
              </a:ext>
            </a:extLst>
          </p:cNvPr>
          <p:cNvSpPr>
            <a:spLocks noGrp="1" noChangeArrowheads="1"/>
          </p:cNvSpPr>
          <p:nvPr>
            <p:ph type="sldNum" sz="quarter" idx="5"/>
          </p:nvPr>
        </p:nvSpPr>
        <p:spPr>
          <a:ln/>
        </p:spPr>
        <p:txBody>
          <a:bodyPr/>
          <a:lstStyle/>
          <a:p>
            <a:fld id="{E0B99DAE-C6D0-0A4F-BBC9-1FB65949F03E}" type="slidenum">
              <a:rPr lang="en-US"/>
              <a:pPr/>
              <a:t>29</a:t>
            </a:fld>
            <a:endParaRPr lang="en-US"/>
          </a:p>
        </p:txBody>
      </p:sp>
      <p:sp>
        <p:nvSpPr>
          <p:cNvPr id="367618" name="Rectangle 2">
            <a:extLst>
              <a:ext uri="{FF2B5EF4-FFF2-40B4-BE49-F238E27FC236}">
                <a16:creationId xmlns:a16="http://schemas.microsoft.com/office/drawing/2014/main" id="{D4EACCB1-D3DF-16B2-C9EA-40CB646F4449}"/>
              </a:ext>
            </a:extLst>
          </p:cNvPr>
          <p:cNvSpPr>
            <a:spLocks noGrp="1" noRot="1" noChangeAspect="1" noChangeArrowheads="1" noTextEdit="1"/>
          </p:cNvSpPr>
          <p:nvPr>
            <p:ph type="sldImg"/>
          </p:nvPr>
        </p:nvSpPr>
        <p:spPr>
          <a:xfrm>
            <a:off x="479425" y="768350"/>
            <a:ext cx="6140450" cy="3838575"/>
          </a:xfrm>
          <a:ln/>
          <a:extLst>
            <a:ext uri="{FAA26D3D-D897-4be2-8F04-BA451C77F1D7}">
              <ma14:placeholderFlag xmlns:ma14="http://schemas.microsoft.com/office/mac/drawingml/2011/main" xmlns="" val="1"/>
            </a:ext>
          </a:extLst>
        </p:spPr>
      </p:sp>
      <p:sp>
        <p:nvSpPr>
          <p:cNvPr id="367619" name="Rectangle 3">
            <a:extLst>
              <a:ext uri="{FF2B5EF4-FFF2-40B4-BE49-F238E27FC236}">
                <a16:creationId xmlns:a16="http://schemas.microsoft.com/office/drawing/2014/main" id="{B7F30530-3EC8-57AF-D1EA-C9C68481EB83}"/>
              </a:ext>
            </a:extLst>
          </p:cNvPr>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29956724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4F79F3-E6B7-A368-49A1-F214D6A259BC}"/>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E3FBD468-1262-B0C1-E1B8-D2CFFDDFDE9F}"/>
              </a:ext>
            </a:extLst>
          </p:cNvPr>
          <p:cNvSpPr>
            <a:spLocks noGrp="1" noChangeArrowheads="1"/>
          </p:cNvSpPr>
          <p:nvPr>
            <p:ph type="sldNum" sz="quarter" idx="5"/>
          </p:nvPr>
        </p:nvSpPr>
        <p:spPr>
          <a:ln/>
        </p:spPr>
        <p:txBody>
          <a:bodyPr/>
          <a:lstStyle/>
          <a:p>
            <a:fld id="{E0B99DAE-C6D0-0A4F-BBC9-1FB65949F03E}" type="slidenum">
              <a:rPr lang="en-US"/>
              <a:pPr/>
              <a:t>30</a:t>
            </a:fld>
            <a:endParaRPr lang="en-US"/>
          </a:p>
        </p:txBody>
      </p:sp>
      <p:sp>
        <p:nvSpPr>
          <p:cNvPr id="367618" name="Rectangle 2">
            <a:extLst>
              <a:ext uri="{FF2B5EF4-FFF2-40B4-BE49-F238E27FC236}">
                <a16:creationId xmlns:a16="http://schemas.microsoft.com/office/drawing/2014/main" id="{B178249D-255E-EA5A-0D70-76D3DA208E57}"/>
              </a:ext>
            </a:extLst>
          </p:cNvPr>
          <p:cNvSpPr>
            <a:spLocks noGrp="1" noRot="1" noChangeAspect="1" noChangeArrowheads="1" noTextEdit="1"/>
          </p:cNvSpPr>
          <p:nvPr>
            <p:ph type="sldImg"/>
          </p:nvPr>
        </p:nvSpPr>
        <p:spPr>
          <a:xfrm>
            <a:off x="479425" y="768350"/>
            <a:ext cx="6140450" cy="3838575"/>
          </a:xfrm>
          <a:ln/>
          <a:extLst>
            <a:ext uri="{FAA26D3D-D897-4be2-8F04-BA451C77F1D7}">
              <ma14:placeholderFlag xmlns="" xmlns:ma14="http://schemas.microsoft.com/office/mac/drawingml/2011/main" val="1"/>
            </a:ext>
          </a:extLst>
        </p:spPr>
      </p:sp>
      <p:sp>
        <p:nvSpPr>
          <p:cNvPr id="367619" name="Rectangle 3">
            <a:extLst>
              <a:ext uri="{FF2B5EF4-FFF2-40B4-BE49-F238E27FC236}">
                <a16:creationId xmlns:a16="http://schemas.microsoft.com/office/drawing/2014/main" id="{926D3ED3-4E6A-2D2B-E2DA-E5E5DF536DDD}"/>
              </a:ext>
            </a:extLst>
          </p:cNvPr>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38190749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262C9-0116-98CA-8536-0E3D11E94AFE}"/>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3D71FFF8-5100-F9DE-BE4B-BF728A8A59A2}"/>
              </a:ext>
            </a:extLst>
          </p:cNvPr>
          <p:cNvSpPr>
            <a:spLocks noGrp="1" noChangeArrowheads="1"/>
          </p:cNvSpPr>
          <p:nvPr>
            <p:ph type="sldNum" sz="quarter" idx="5"/>
          </p:nvPr>
        </p:nvSpPr>
        <p:spPr>
          <a:ln/>
        </p:spPr>
        <p:txBody>
          <a:bodyPr/>
          <a:lstStyle/>
          <a:p>
            <a:fld id="{E0B99DAE-C6D0-0A4F-BBC9-1FB65949F03E}" type="slidenum">
              <a:rPr lang="en-US"/>
              <a:pPr/>
              <a:t>31</a:t>
            </a:fld>
            <a:endParaRPr lang="en-US"/>
          </a:p>
        </p:txBody>
      </p:sp>
      <p:sp>
        <p:nvSpPr>
          <p:cNvPr id="367618" name="Rectangle 2">
            <a:extLst>
              <a:ext uri="{FF2B5EF4-FFF2-40B4-BE49-F238E27FC236}">
                <a16:creationId xmlns:a16="http://schemas.microsoft.com/office/drawing/2014/main" id="{D359F12D-6873-5DA4-197D-DBAC73893572}"/>
              </a:ext>
            </a:extLst>
          </p:cNvPr>
          <p:cNvSpPr>
            <a:spLocks noGrp="1" noRot="1" noChangeAspect="1" noChangeArrowheads="1" noTextEdit="1"/>
          </p:cNvSpPr>
          <p:nvPr>
            <p:ph type="sldImg"/>
          </p:nvPr>
        </p:nvSpPr>
        <p:spPr>
          <a:xfrm>
            <a:off x="479425" y="768350"/>
            <a:ext cx="6140450" cy="3838575"/>
          </a:xfrm>
          <a:ln/>
          <a:extLst>
            <a:ext uri="{FAA26D3D-D897-4be2-8F04-BA451C77F1D7}">
              <ma14:placeholderFlag xmlns:ma14="http://schemas.microsoft.com/office/mac/drawingml/2011/main" xmlns="" val="1"/>
            </a:ext>
          </a:extLst>
        </p:spPr>
      </p:sp>
      <p:sp>
        <p:nvSpPr>
          <p:cNvPr id="367619" name="Rectangle 3">
            <a:extLst>
              <a:ext uri="{FF2B5EF4-FFF2-40B4-BE49-F238E27FC236}">
                <a16:creationId xmlns:a16="http://schemas.microsoft.com/office/drawing/2014/main" id="{3FEDBEFC-06B5-0098-2273-D99517BC5223}"/>
              </a:ext>
            </a:extLst>
          </p:cNvPr>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2709121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C83D65-F7C3-BC48-9271-B5C91DE080CC}" type="slidenum">
              <a:rPr lang="en-US"/>
              <a:pPr/>
              <a:t>5</a:t>
            </a:fld>
            <a:endParaRPr lang="en-US"/>
          </a:p>
        </p:txBody>
      </p:sp>
      <p:sp>
        <p:nvSpPr>
          <p:cNvPr id="104450" name="Rectangle 2"/>
          <p:cNvSpPr>
            <a:spLocks noGrp="1" noRot="1" noChangeAspect="1" noChangeArrowheads="1" noTextEdit="1"/>
          </p:cNvSpPr>
          <p:nvPr>
            <p:ph type="sldImg"/>
          </p:nvPr>
        </p:nvSpPr>
        <p:spPr>
          <a:xfrm>
            <a:off x="479425" y="768350"/>
            <a:ext cx="6140450" cy="3838575"/>
          </a:xfrm>
          <a:ln/>
          <a:extLst>
            <a:ext uri="{FAA26D3D-D897-4be2-8F04-BA451C77F1D7}">
              <ma14:placeholderFlag xmlns="" xmlns:ma14="http://schemas.microsoft.com/office/mac/drawingml/2011/main" val="1"/>
            </a:ext>
          </a:extLst>
        </p:spPr>
      </p:sp>
      <p:sp>
        <p:nvSpPr>
          <p:cNvPr id="104451" name="Rectangle 3"/>
          <p:cNvSpPr>
            <a:spLocks noGrp="1" noChangeArrowheads="1"/>
          </p:cNvSpPr>
          <p:nvPr>
            <p:ph type="body" idx="1"/>
          </p:nvPr>
        </p:nvSpPr>
        <p:spPr/>
        <p:txBody>
          <a:bodyPr/>
          <a:lstStyle/>
          <a:p>
            <a:r>
              <a:rPr lang="en-US"/>
              <a:t>Any problem in the electronic structure of matter is covered by Schrodinger equation including the time. In most cases, however, one is concerned with atoms and molecules without time dependent interactions, so we may focus on the time-independent Schrodinger equation. </a:t>
            </a:r>
          </a:p>
          <a:p>
            <a:r>
              <a:rPr lang="en-US"/>
              <a:t>For an isolated N-electron atomic or molecular system in the Born-Oppenheimer nonrelativistic approximation, it is given by H \Psi = E \Psi.</a:t>
            </a:r>
          </a:p>
        </p:txBody>
      </p:sp>
    </p:spTree>
    <p:extLst>
      <p:ext uri="{BB962C8B-B14F-4D97-AF65-F5344CB8AC3E}">
        <p14:creationId xmlns:p14="http://schemas.microsoft.com/office/powerpoint/2010/main" val="19211810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6536E1-C0AA-9EB2-FFFE-18F1276E7A3E}"/>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233CE2D8-C9F5-0359-AFF2-19302B43042E}"/>
              </a:ext>
            </a:extLst>
          </p:cNvPr>
          <p:cNvSpPr>
            <a:spLocks noGrp="1" noChangeArrowheads="1"/>
          </p:cNvSpPr>
          <p:nvPr>
            <p:ph type="sldNum" sz="quarter" idx="5"/>
          </p:nvPr>
        </p:nvSpPr>
        <p:spPr>
          <a:ln/>
        </p:spPr>
        <p:txBody>
          <a:bodyPr/>
          <a:lstStyle/>
          <a:p>
            <a:fld id="{E0B99DAE-C6D0-0A4F-BBC9-1FB65949F03E}" type="slidenum">
              <a:rPr lang="en-US"/>
              <a:pPr/>
              <a:t>32</a:t>
            </a:fld>
            <a:endParaRPr lang="en-US"/>
          </a:p>
        </p:txBody>
      </p:sp>
      <p:sp>
        <p:nvSpPr>
          <p:cNvPr id="367618" name="Rectangle 2">
            <a:extLst>
              <a:ext uri="{FF2B5EF4-FFF2-40B4-BE49-F238E27FC236}">
                <a16:creationId xmlns:a16="http://schemas.microsoft.com/office/drawing/2014/main" id="{087C3EE6-FC58-3F07-BAD7-C9ABA2F5E18B}"/>
              </a:ext>
            </a:extLst>
          </p:cNvPr>
          <p:cNvSpPr>
            <a:spLocks noGrp="1" noRot="1" noChangeAspect="1" noChangeArrowheads="1" noTextEdit="1"/>
          </p:cNvSpPr>
          <p:nvPr>
            <p:ph type="sldImg"/>
          </p:nvPr>
        </p:nvSpPr>
        <p:spPr>
          <a:xfrm>
            <a:off x="479425" y="768350"/>
            <a:ext cx="6140450" cy="3838575"/>
          </a:xfrm>
          <a:ln/>
          <a:extLst>
            <a:ext uri="{FAA26D3D-D897-4be2-8F04-BA451C77F1D7}">
              <ma14:placeholderFlag xmlns="" xmlns:ma14="http://schemas.microsoft.com/office/mac/drawingml/2011/main" val="1"/>
            </a:ext>
          </a:extLst>
        </p:spPr>
      </p:sp>
      <p:sp>
        <p:nvSpPr>
          <p:cNvPr id="367619" name="Rectangle 3">
            <a:extLst>
              <a:ext uri="{FF2B5EF4-FFF2-40B4-BE49-F238E27FC236}">
                <a16:creationId xmlns:a16="http://schemas.microsoft.com/office/drawing/2014/main" id="{3953FBE9-159C-38A5-5D99-5280797C9D3C}"/>
              </a:ext>
            </a:extLst>
          </p:cNvPr>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27130843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D6B4C4-72B2-F2BB-A644-BEF1458F7707}"/>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8E6985B2-4471-CB0F-9357-E5265D47A400}"/>
              </a:ext>
            </a:extLst>
          </p:cNvPr>
          <p:cNvSpPr>
            <a:spLocks noGrp="1" noChangeArrowheads="1"/>
          </p:cNvSpPr>
          <p:nvPr>
            <p:ph type="sldNum" sz="quarter" idx="5"/>
          </p:nvPr>
        </p:nvSpPr>
        <p:spPr>
          <a:ln/>
        </p:spPr>
        <p:txBody>
          <a:bodyPr/>
          <a:lstStyle/>
          <a:p>
            <a:fld id="{E0B99DAE-C6D0-0A4F-BBC9-1FB65949F03E}" type="slidenum">
              <a:rPr lang="en-US"/>
              <a:pPr/>
              <a:t>33</a:t>
            </a:fld>
            <a:endParaRPr lang="en-US"/>
          </a:p>
        </p:txBody>
      </p:sp>
      <p:sp>
        <p:nvSpPr>
          <p:cNvPr id="367618" name="Rectangle 2">
            <a:extLst>
              <a:ext uri="{FF2B5EF4-FFF2-40B4-BE49-F238E27FC236}">
                <a16:creationId xmlns:a16="http://schemas.microsoft.com/office/drawing/2014/main" id="{4066016A-E5F5-BAD7-AD84-D75F866E7EEA}"/>
              </a:ext>
            </a:extLst>
          </p:cNvPr>
          <p:cNvSpPr>
            <a:spLocks noGrp="1" noRot="1" noChangeAspect="1" noChangeArrowheads="1" noTextEdit="1"/>
          </p:cNvSpPr>
          <p:nvPr>
            <p:ph type="sldImg"/>
          </p:nvPr>
        </p:nvSpPr>
        <p:spPr>
          <a:xfrm>
            <a:off x="479425" y="768350"/>
            <a:ext cx="6140450" cy="3838575"/>
          </a:xfrm>
          <a:ln/>
          <a:extLst>
            <a:ext uri="{FAA26D3D-D897-4be2-8F04-BA451C77F1D7}">
              <ma14:placeholderFlag xmlns:ma14="http://schemas.microsoft.com/office/mac/drawingml/2011/main" xmlns="" val="1"/>
            </a:ext>
          </a:extLst>
        </p:spPr>
      </p:sp>
      <p:sp>
        <p:nvSpPr>
          <p:cNvPr id="367619" name="Rectangle 3">
            <a:extLst>
              <a:ext uri="{FF2B5EF4-FFF2-40B4-BE49-F238E27FC236}">
                <a16:creationId xmlns:a16="http://schemas.microsoft.com/office/drawing/2014/main" id="{6EA42EBB-7828-B80C-7C89-54BF54731DAD}"/>
              </a:ext>
            </a:extLst>
          </p:cNvPr>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25336059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632B95-0BF1-A09E-6C70-D2B625ABF9EC}"/>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75DAB41B-4C82-F2B5-F607-E0FB8EC6AF28}"/>
              </a:ext>
            </a:extLst>
          </p:cNvPr>
          <p:cNvSpPr>
            <a:spLocks noGrp="1" noChangeArrowheads="1"/>
          </p:cNvSpPr>
          <p:nvPr>
            <p:ph type="sldNum" sz="quarter" idx="5"/>
          </p:nvPr>
        </p:nvSpPr>
        <p:spPr>
          <a:ln/>
        </p:spPr>
        <p:txBody>
          <a:bodyPr/>
          <a:lstStyle/>
          <a:p>
            <a:fld id="{04C83D65-F7C3-BC48-9271-B5C91DE080CC}" type="slidenum">
              <a:rPr lang="en-US"/>
              <a:pPr/>
              <a:t>34</a:t>
            </a:fld>
            <a:endParaRPr lang="en-US"/>
          </a:p>
        </p:txBody>
      </p:sp>
      <p:sp>
        <p:nvSpPr>
          <p:cNvPr id="104450" name="Rectangle 2">
            <a:extLst>
              <a:ext uri="{FF2B5EF4-FFF2-40B4-BE49-F238E27FC236}">
                <a16:creationId xmlns:a16="http://schemas.microsoft.com/office/drawing/2014/main" id="{2ABED043-78C8-B387-8056-5746A73821DF}"/>
              </a:ext>
            </a:extLst>
          </p:cNvPr>
          <p:cNvSpPr>
            <a:spLocks noGrp="1" noRot="1" noChangeAspect="1" noChangeArrowheads="1" noTextEdit="1"/>
          </p:cNvSpPr>
          <p:nvPr>
            <p:ph type="sldImg"/>
          </p:nvPr>
        </p:nvSpPr>
        <p:spPr>
          <a:xfrm>
            <a:off x="479425" y="768350"/>
            <a:ext cx="6140450" cy="3838575"/>
          </a:xfrm>
          <a:ln/>
          <a:extLst>
            <a:ext uri="{FAA26D3D-D897-4be2-8F04-BA451C77F1D7}">
              <ma14:placeholderFlag xmlns:ma14="http://schemas.microsoft.com/office/mac/drawingml/2011/main" xmlns="" val="1"/>
            </a:ext>
          </a:extLst>
        </p:spPr>
      </p:sp>
      <p:sp>
        <p:nvSpPr>
          <p:cNvPr id="104451" name="Rectangle 3">
            <a:extLst>
              <a:ext uri="{FF2B5EF4-FFF2-40B4-BE49-F238E27FC236}">
                <a16:creationId xmlns:a16="http://schemas.microsoft.com/office/drawing/2014/main" id="{9FAD7B2E-0EBB-6A29-085D-E4C5DE4FCF36}"/>
              </a:ext>
            </a:extLst>
          </p:cNvPr>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0860620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E655A1-A363-2453-A1D1-A1373C7F7C9D}"/>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B990860E-9D9C-33C1-8F05-67B223438A9F}"/>
              </a:ext>
            </a:extLst>
          </p:cNvPr>
          <p:cNvSpPr>
            <a:spLocks noGrp="1" noChangeArrowheads="1"/>
          </p:cNvSpPr>
          <p:nvPr>
            <p:ph type="sldNum" sz="quarter" idx="5"/>
          </p:nvPr>
        </p:nvSpPr>
        <p:spPr>
          <a:ln/>
        </p:spPr>
        <p:txBody>
          <a:bodyPr/>
          <a:lstStyle/>
          <a:p>
            <a:fld id="{E0B99DAE-C6D0-0A4F-BBC9-1FB65949F03E}" type="slidenum">
              <a:rPr lang="en-US"/>
              <a:pPr/>
              <a:t>35</a:t>
            </a:fld>
            <a:endParaRPr lang="en-US"/>
          </a:p>
        </p:txBody>
      </p:sp>
      <p:sp>
        <p:nvSpPr>
          <p:cNvPr id="367618" name="Rectangle 2">
            <a:extLst>
              <a:ext uri="{FF2B5EF4-FFF2-40B4-BE49-F238E27FC236}">
                <a16:creationId xmlns:a16="http://schemas.microsoft.com/office/drawing/2014/main" id="{FE80395E-A280-B628-98FE-FB432141995A}"/>
              </a:ext>
            </a:extLst>
          </p:cNvPr>
          <p:cNvSpPr>
            <a:spLocks noGrp="1" noRot="1" noChangeAspect="1" noChangeArrowheads="1" noTextEdit="1"/>
          </p:cNvSpPr>
          <p:nvPr>
            <p:ph type="sldImg"/>
          </p:nvPr>
        </p:nvSpPr>
        <p:spPr>
          <a:xfrm>
            <a:off x="479425" y="768350"/>
            <a:ext cx="6140450" cy="3838575"/>
          </a:xfrm>
          <a:ln/>
          <a:extLst>
            <a:ext uri="{FAA26D3D-D897-4be2-8F04-BA451C77F1D7}">
              <ma14:placeholderFlag xmlns="" xmlns:ma14="http://schemas.microsoft.com/office/mac/drawingml/2011/main" val="1"/>
            </a:ext>
          </a:extLst>
        </p:spPr>
      </p:sp>
      <p:sp>
        <p:nvSpPr>
          <p:cNvPr id="367619" name="Rectangle 3">
            <a:extLst>
              <a:ext uri="{FF2B5EF4-FFF2-40B4-BE49-F238E27FC236}">
                <a16:creationId xmlns:a16="http://schemas.microsoft.com/office/drawing/2014/main" id="{D1076EF9-B16B-60F1-42E6-3DA2B5C51032}"/>
              </a:ext>
            </a:extLst>
          </p:cNvPr>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29036902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A13C69-6AD1-0156-AFC9-1F6C69068B52}"/>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A1C4F2F1-D7EA-5ADA-170B-52E77E2E5D69}"/>
              </a:ext>
            </a:extLst>
          </p:cNvPr>
          <p:cNvSpPr>
            <a:spLocks noGrp="1" noChangeArrowheads="1"/>
          </p:cNvSpPr>
          <p:nvPr>
            <p:ph type="sldNum" sz="quarter" idx="5"/>
          </p:nvPr>
        </p:nvSpPr>
        <p:spPr>
          <a:ln/>
        </p:spPr>
        <p:txBody>
          <a:bodyPr/>
          <a:lstStyle/>
          <a:p>
            <a:fld id="{E0B99DAE-C6D0-0A4F-BBC9-1FB65949F03E}" type="slidenum">
              <a:rPr lang="en-US"/>
              <a:pPr/>
              <a:t>36</a:t>
            </a:fld>
            <a:endParaRPr lang="en-US"/>
          </a:p>
        </p:txBody>
      </p:sp>
      <p:sp>
        <p:nvSpPr>
          <p:cNvPr id="367618" name="Rectangle 2">
            <a:extLst>
              <a:ext uri="{FF2B5EF4-FFF2-40B4-BE49-F238E27FC236}">
                <a16:creationId xmlns:a16="http://schemas.microsoft.com/office/drawing/2014/main" id="{CB46EFCD-3AA9-1CD4-6451-258F8E8F710B}"/>
              </a:ext>
            </a:extLst>
          </p:cNvPr>
          <p:cNvSpPr>
            <a:spLocks noGrp="1" noRot="1" noChangeAspect="1" noChangeArrowheads="1" noTextEdit="1"/>
          </p:cNvSpPr>
          <p:nvPr>
            <p:ph type="sldImg"/>
          </p:nvPr>
        </p:nvSpPr>
        <p:spPr>
          <a:xfrm>
            <a:off x="479425" y="768350"/>
            <a:ext cx="6140450" cy="3838575"/>
          </a:xfrm>
          <a:ln/>
          <a:extLst>
            <a:ext uri="{FAA26D3D-D897-4be2-8F04-BA451C77F1D7}">
              <ma14:placeholderFlag xmlns="" xmlns:ma14="http://schemas.microsoft.com/office/mac/drawingml/2011/main" val="1"/>
            </a:ext>
          </a:extLst>
        </p:spPr>
      </p:sp>
      <p:sp>
        <p:nvSpPr>
          <p:cNvPr id="367619" name="Rectangle 3">
            <a:extLst>
              <a:ext uri="{FF2B5EF4-FFF2-40B4-BE49-F238E27FC236}">
                <a16:creationId xmlns:a16="http://schemas.microsoft.com/office/drawing/2014/main" id="{764555C6-B7B3-B65E-4454-019FD5D64C23}"/>
              </a:ext>
            </a:extLst>
          </p:cNvPr>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40839795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811FF-0B9B-BC33-BE65-5CF0A347D0BE}"/>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E6B5BDA3-CCBC-A05D-13E8-5052B39CD0EA}"/>
              </a:ext>
            </a:extLst>
          </p:cNvPr>
          <p:cNvSpPr>
            <a:spLocks noGrp="1" noChangeArrowheads="1"/>
          </p:cNvSpPr>
          <p:nvPr>
            <p:ph type="sldNum" sz="quarter" idx="5"/>
          </p:nvPr>
        </p:nvSpPr>
        <p:spPr>
          <a:ln/>
        </p:spPr>
        <p:txBody>
          <a:bodyPr/>
          <a:lstStyle/>
          <a:p>
            <a:fld id="{E0B99DAE-C6D0-0A4F-BBC9-1FB65949F03E}" type="slidenum">
              <a:rPr lang="en-US"/>
              <a:pPr/>
              <a:t>37</a:t>
            </a:fld>
            <a:endParaRPr lang="en-US"/>
          </a:p>
        </p:txBody>
      </p:sp>
      <p:sp>
        <p:nvSpPr>
          <p:cNvPr id="367618" name="Rectangle 2">
            <a:extLst>
              <a:ext uri="{FF2B5EF4-FFF2-40B4-BE49-F238E27FC236}">
                <a16:creationId xmlns:a16="http://schemas.microsoft.com/office/drawing/2014/main" id="{900D9160-90FD-8EB1-5310-58B9BB612A86}"/>
              </a:ext>
            </a:extLst>
          </p:cNvPr>
          <p:cNvSpPr>
            <a:spLocks noGrp="1" noRot="1" noChangeAspect="1" noChangeArrowheads="1" noTextEdit="1"/>
          </p:cNvSpPr>
          <p:nvPr>
            <p:ph type="sldImg"/>
          </p:nvPr>
        </p:nvSpPr>
        <p:spPr>
          <a:xfrm>
            <a:off x="479425" y="768350"/>
            <a:ext cx="6140450" cy="3838575"/>
          </a:xfrm>
          <a:ln/>
          <a:extLst>
            <a:ext uri="{FAA26D3D-D897-4be2-8F04-BA451C77F1D7}">
              <ma14:placeholderFlag xmlns:ma14="http://schemas.microsoft.com/office/mac/drawingml/2011/main" xmlns="" val="1"/>
            </a:ext>
          </a:extLst>
        </p:spPr>
      </p:sp>
      <p:sp>
        <p:nvSpPr>
          <p:cNvPr id="367619" name="Rectangle 3">
            <a:extLst>
              <a:ext uri="{FF2B5EF4-FFF2-40B4-BE49-F238E27FC236}">
                <a16:creationId xmlns:a16="http://schemas.microsoft.com/office/drawing/2014/main" id="{D38A9B44-B89D-1E8F-DFF7-94E82FE4B785}"/>
              </a:ext>
            </a:extLst>
          </p:cNvPr>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42599326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BB52A8-5315-2E44-7E16-773B7BEB6BD5}"/>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E6CA1B48-10F7-B041-F033-AE33B3899FCC}"/>
              </a:ext>
            </a:extLst>
          </p:cNvPr>
          <p:cNvSpPr>
            <a:spLocks noGrp="1" noChangeArrowheads="1"/>
          </p:cNvSpPr>
          <p:nvPr>
            <p:ph type="sldNum" sz="quarter" idx="5"/>
          </p:nvPr>
        </p:nvSpPr>
        <p:spPr>
          <a:ln/>
        </p:spPr>
        <p:txBody>
          <a:bodyPr/>
          <a:lstStyle/>
          <a:p>
            <a:fld id="{04C83D65-F7C3-BC48-9271-B5C91DE080CC}" type="slidenum">
              <a:rPr lang="en-US"/>
              <a:pPr/>
              <a:t>38</a:t>
            </a:fld>
            <a:endParaRPr lang="en-US"/>
          </a:p>
        </p:txBody>
      </p:sp>
      <p:sp>
        <p:nvSpPr>
          <p:cNvPr id="104450" name="Rectangle 2">
            <a:extLst>
              <a:ext uri="{FF2B5EF4-FFF2-40B4-BE49-F238E27FC236}">
                <a16:creationId xmlns:a16="http://schemas.microsoft.com/office/drawing/2014/main" id="{90CD4C1C-B95D-1E81-B679-B97436AFEC5A}"/>
              </a:ext>
            </a:extLst>
          </p:cNvPr>
          <p:cNvSpPr>
            <a:spLocks noGrp="1" noRot="1" noChangeAspect="1" noChangeArrowheads="1" noTextEdit="1"/>
          </p:cNvSpPr>
          <p:nvPr>
            <p:ph type="sldImg"/>
          </p:nvPr>
        </p:nvSpPr>
        <p:spPr>
          <a:xfrm>
            <a:off x="479425" y="768350"/>
            <a:ext cx="6140450" cy="3838575"/>
          </a:xfrm>
          <a:ln/>
          <a:extLst>
            <a:ext uri="{FAA26D3D-D897-4be2-8F04-BA451C77F1D7}">
              <ma14:placeholderFlag xmlns="" xmlns:ma14="http://schemas.microsoft.com/office/mac/drawingml/2011/main" val="1"/>
            </a:ext>
          </a:extLst>
        </p:spPr>
      </p:sp>
      <p:sp>
        <p:nvSpPr>
          <p:cNvPr id="104451" name="Rectangle 3">
            <a:extLst>
              <a:ext uri="{FF2B5EF4-FFF2-40B4-BE49-F238E27FC236}">
                <a16:creationId xmlns:a16="http://schemas.microsoft.com/office/drawing/2014/main" id="{1AC96319-C30B-EB80-A20C-503B98F12EB2}"/>
              </a:ext>
            </a:extLst>
          </p:cNvPr>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2279197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811FF-0B9B-BC33-BE65-5CF0A347D0BE}"/>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E6B5BDA3-CCBC-A05D-13E8-5052B39CD0EA}"/>
              </a:ext>
            </a:extLst>
          </p:cNvPr>
          <p:cNvSpPr>
            <a:spLocks noGrp="1" noChangeArrowheads="1"/>
          </p:cNvSpPr>
          <p:nvPr>
            <p:ph type="sldNum" sz="quarter" idx="5"/>
          </p:nvPr>
        </p:nvSpPr>
        <p:spPr>
          <a:ln/>
        </p:spPr>
        <p:txBody>
          <a:bodyPr/>
          <a:lstStyle/>
          <a:p>
            <a:fld id="{E0B99DAE-C6D0-0A4F-BBC9-1FB65949F03E}" type="slidenum">
              <a:rPr lang="en-US"/>
              <a:pPr/>
              <a:t>39</a:t>
            </a:fld>
            <a:endParaRPr lang="en-US"/>
          </a:p>
        </p:txBody>
      </p:sp>
      <p:sp>
        <p:nvSpPr>
          <p:cNvPr id="367618" name="Rectangle 2">
            <a:extLst>
              <a:ext uri="{FF2B5EF4-FFF2-40B4-BE49-F238E27FC236}">
                <a16:creationId xmlns:a16="http://schemas.microsoft.com/office/drawing/2014/main" id="{900D9160-90FD-8EB1-5310-58B9BB612A86}"/>
              </a:ext>
            </a:extLst>
          </p:cNvPr>
          <p:cNvSpPr>
            <a:spLocks noGrp="1" noRot="1" noChangeAspect="1" noChangeArrowheads="1" noTextEdit="1"/>
          </p:cNvSpPr>
          <p:nvPr>
            <p:ph type="sldImg"/>
          </p:nvPr>
        </p:nvSpPr>
        <p:spPr>
          <a:xfrm>
            <a:off x="479425" y="768350"/>
            <a:ext cx="6140450" cy="3838575"/>
          </a:xfrm>
          <a:ln/>
          <a:extLst>
            <a:ext uri="{FAA26D3D-D897-4be2-8F04-BA451C77F1D7}">
              <ma14:placeholderFlag xmlns="" xmlns:ma14="http://schemas.microsoft.com/office/mac/drawingml/2011/main" val="1"/>
            </a:ext>
          </a:extLst>
        </p:spPr>
      </p:sp>
      <p:sp>
        <p:nvSpPr>
          <p:cNvPr id="367619" name="Rectangle 3">
            <a:extLst>
              <a:ext uri="{FF2B5EF4-FFF2-40B4-BE49-F238E27FC236}">
                <a16:creationId xmlns:a16="http://schemas.microsoft.com/office/drawing/2014/main" id="{D38A9B44-B89D-1E8F-DFF7-94E82FE4B785}"/>
              </a:ext>
            </a:extLst>
          </p:cNvPr>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30558829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856D75-0A3B-41B3-7945-C1E77C7E6C9E}"/>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FC1F4E91-E815-CD99-A089-BC904FEBF266}"/>
              </a:ext>
            </a:extLst>
          </p:cNvPr>
          <p:cNvSpPr>
            <a:spLocks noGrp="1" noChangeArrowheads="1"/>
          </p:cNvSpPr>
          <p:nvPr>
            <p:ph type="sldNum" sz="quarter" idx="5"/>
          </p:nvPr>
        </p:nvSpPr>
        <p:spPr>
          <a:ln/>
        </p:spPr>
        <p:txBody>
          <a:bodyPr/>
          <a:lstStyle/>
          <a:p>
            <a:fld id="{E0B99DAE-C6D0-0A4F-BBC9-1FB65949F03E}" type="slidenum">
              <a:rPr lang="en-US"/>
              <a:pPr/>
              <a:t>40</a:t>
            </a:fld>
            <a:endParaRPr lang="en-US"/>
          </a:p>
        </p:txBody>
      </p:sp>
      <p:sp>
        <p:nvSpPr>
          <p:cNvPr id="367618" name="Rectangle 2">
            <a:extLst>
              <a:ext uri="{FF2B5EF4-FFF2-40B4-BE49-F238E27FC236}">
                <a16:creationId xmlns:a16="http://schemas.microsoft.com/office/drawing/2014/main" id="{3E5407C1-3F59-0A0E-EC9C-4C75C1314FB4}"/>
              </a:ext>
            </a:extLst>
          </p:cNvPr>
          <p:cNvSpPr>
            <a:spLocks noGrp="1" noRot="1" noChangeAspect="1" noChangeArrowheads="1" noTextEdit="1"/>
          </p:cNvSpPr>
          <p:nvPr>
            <p:ph type="sldImg"/>
          </p:nvPr>
        </p:nvSpPr>
        <p:spPr>
          <a:xfrm>
            <a:off x="479425" y="768350"/>
            <a:ext cx="6140450" cy="3838575"/>
          </a:xfrm>
          <a:ln/>
          <a:extLst>
            <a:ext uri="{FAA26D3D-D897-4be2-8F04-BA451C77F1D7}">
              <ma14:placeholderFlag xmlns:ma14="http://schemas.microsoft.com/office/mac/drawingml/2011/main" xmlns="" val="1"/>
            </a:ext>
          </a:extLst>
        </p:spPr>
      </p:sp>
      <p:sp>
        <p:nvSpPr>
          <p:cNvPr id="367619" name="Rectangle 3">
            <a:extLst>
              <a:ext uri="{FF2B5EF4-FFF2-40B4-BE49-F238E27FC236}">
                <a16:creationId xmlns:a16="http://schemas.microsoft.com/office/drawing/2014/main" id="{AF89B609-98F7-D6DB-F284-434F9EC339E9}"/>
              </a:ext>
            </a:extLst>
          </p:cNvPr>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29083311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BF57E8-723A-2665-51CC-4B7F2ACFFCFA}"/>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98CF5E1F-798D-EBD2-6366-ADC370720C37}"/>
              </a:ext>
            </a:extLst>
          </p:cNvPr>
          <p:cNvSpPr>
            <a:spLocks noGrp="1" noChangeArrowheads="1"/>
          </p:cNvSpPr>
          <p:nvPr>
            <p:ph type="sldNum" sz="quarter" idx="5"/>
          </p:nvPr>
        </p:nvSpPr>
        <p:spPr>
          <a:ln/>
        </p:spPr>
        <p:txBody>
          <a:bodyPr/>
          <a:lstStyle/>
          <a:p>
            <a:fld id="{E0B99DAE-C6D0-0A4F-BBC9-1FB65949F03E}" type="slidenum">
              <a:rPr lang="en-US"/>
              <a:pPr/>
              <a:t>41</a:t>
            </a:fld>
            <a:endParaRPr lang="en-US"/>
          </a:p>
        </p:txBody>
      </p:sp>
      <p:sp>
        <p:nvSpPr>
          <p:cNvPr id="367618" name="Rectangle 2">
            <a:extLst>
              <a:ext uri="{FF2B5EF4-FFF2-40B4-BE49-F238E27FC236}">
                <a16:creationId xmlns:a16="http://schemas.microsoft.com/office/drawing/2014/main" id="{AA32DA25-91CE-A59C-74C7-65425BE281EE}"/>
              </a:ext>
            </a:extLst>
          </p:cNvPr>
          <p:cNvSpPr>
            <a:spLocks noGrp="1" noRot="1" noChangeAspect="1" noChangeArrowheads="1" noTextEdit="1"/>
          </p:cNvSpPr>
          <p:nvPr>
            <p:ph type="sldImg"/>
          </p:nvPr>
        </p:nvSpPr>
        <p:spPr>
          <a:xfrm>
            <a:off x="479425" y="768350"/>
            <a:ext cx="6140450" cy="3838575"/>
          </a:xfrm>
          <a:ln/>
          <a:extLst>
            <a:ext uri="{FAA26D3D-D897-4be2-8F04-BA451C77F1D7}">
              <ma14:placeholderFlag xmlns="" xmlns:ma14="http://schemas.microsoft.com/office/mac/drawingml/2011/main" val="1"/>
            </a:ext>
          </a:extLst>
        </p:spPr>
      </p:sp>
      <p:sp>
        <p:nvSpPr>
          <p:cNvPr id="367619" name="Rectangle 3">
            <a:extLst>
              <a:ext uri="{FF2B5EF4-FFF2-40B4-BE49-F238E27FC236}">
                <a16:creationId xmlns:a16="http://schemas.microsoft.com/office/drawing/2014/main" id="{46A37177-E0B2-75A1-5FC5-5AB860DA834D}"/>
              </a:ext>
            </a:extLst>
          </p:cNvPr>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4067071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760890-398A-9748-9D26-2B75DB9BA255}" type="slidenum">
              <a:rPr lang="en-US"/>
              <a:pPr/>
              <a:t>6</a:t>
            </a:fld>
            <a:endParaRPr lang="en-US"/>
          </a:p>
        </p:txBody>
      </p:sp>
      <p:sp>
        <p:nvSpPr>
          <p:cNvPr id="227330" name="Rectangle 2"/>
          <p:cNvSpPr>
            <a:spLocks noGrp="1" noRot="1" noChangeAspect="1" noChangeArrowheads="1" noTextEdit="1"/>
          </p:cNvSpPr>
          <p:nvPr>
            <p:ph type="sldImg"/>
          </p:nvPr>
        </p:nvSpPr>
        <p:spPr>
          <a:xfrm>
            <a:off x="479425" y="768350"/>
            <a:ext cx="6140450" cy="3838575"/>
          </a:xfrm>
          <a:ln/>
          <a:extLst>
            <a:ext uri="{FAA26D3D-D897-4be2-8F04-BA451C77F1D7}">
              <ma14:placeholderFlag xmlns="" xmlns:ma14="http://schemas.microsoft.com/office/mac/drawingml/2011/main" val="1"/>
            </a:ext>
          </a:extLst>
        </p:spPr>
      </p:sp>
      <p:sp>
        <p:nvSpPr>
          <p:cNvPr id="227331"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1642444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F8CFC5-E106-0828-8DC0-A412925515CF}"/>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B71D02D2-285E-6A9E-5BC6-79389242FDC8}"/>
              </a:ext>
            </a:extLst>
          </p:cNvPr>
          <p:cNvSpPr>
            <a:spLocks noGrp="1" noChangeArrowheads="1"/>
          </p:cNvSpPr>
          <p:nvPr>
            <p:ph type="sldNum" sz="quarter" idx="5"/>
          </p:nvPr>
        </p:nvSpPr>
        <p:spPr>
          <a:ln/>
        </p:spPr>
        <p:txBody>
          <a:bodyPr/>
          <a:lstStyle/>
          <a:p>
            <a:fld id="{E0B99DAE-C6D0-0A4F-BBC9-1FB65949F03E}" type="slidenum">
              <a:rPr lang="en-US"/>
              <a:pPr/>
              <a:t>42</a:t>
            </a:fld>
            <a:endParaRPr lang="en-US"/>
          </a:p>
        </p:txBody>
      </p:sp>
      <p:sp>
        <p:nvSpPr>
          <p:cNvPr id="367618" name="Rectangle 2">
            <a:extLst>
              <a:ext uri="{FF2B5EF4-FFF2-40B4-BE49-F238E27FC236}">
                <a16:creationId xmlns:a16="http://schemas.microsoft.com/office/drawing/2014/main" id="{3C7CD708-B0CF-0760-03C3-86ABD9AC0BA2}"/>
              </a:ext>
            </a:extLst>
          </p:cNvPr>
          <p:cNvSpPr>
            <a:spLocks noGrp="1" noRot="1" noChangeAspect="1" noChangeArrowheads="1" noTextEdit="1"/>
          </p:cNvSpPr>
          <p:nvPr>
            <p:ph type="sldImg"/>
          </p:nvPr>
        </p:nvSpPr>
        <p:spPr>
          <a:xfrm>
            <a:off x="479425" y="768350"/>
            <a:ext cx="6140450" cy="3838575"/>
          </a:xfrm>
          <a:ln/>
          <a:extLst>
            <a:ext uri="{FAA26D3D-D897-4be2-8F04-BA451C77F1D7}">
              <ma14:placeholderFlag xmlns:ma14="http://schemas.microsoft.com/office/mac/drawingml/2011/main" xmlns="" val="1"/>
            </a:ext>
          </a:extLst>
        </p:spPr>
      </p:sp>
      <p:sp>
        <p:nvSpPr>
          <p:cNvPr id="367619" name="Rectangle 3">
            <a:extLst>
              <a:ext uri="{FF2B5EF4-FFF2-40B4-BE49-F238E27FC236}">
                <a16:creationId xmlns:a16="http://schemas.microsoft.com/office/drawing/2014/main" id="{91E833AD-2FED-1FF9-6954-19ECB6A73712}"/>
              </a:ext>
            </a:extLst>
          </p:cNvPr>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4508140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F6D452-D96D-5F23-C67C-03E77B2535A8}"/>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1EFDE13C-6CB1-1E36-3C2A-027620B26C89}"/>
              </a:ext>
            </a:extLst>
          </p:cNvPr>
          <p:cNvSpPr>
            <a:spLocks noGrp="1" noChangeArrowheads="1"/>
          </p:cNvSpPr>
          <p:nvPr>
            <p:ph type="sldNum" sz="quarter" idx="5"/>
          </p:nvPr>
        </p:nvSpPr>
        <p:spPr>
          <a:ln/>
        </p:spPr>
        <p:txBody>
          <a:bodyPr/>
          <a:lstStyle/>
          <a:p>
            <a:fld id="{E0B99DAE-C6D0-0A4F-BBC9-1FB65949F03E}" type="slidenum">
              <a:rPr lang="en-US"/>
              <a:pPr/>
              <a:t>43</a:t>
            </a:fld>
            <a:endParaRPr lang="en-US"/>
          </a:p>
        </p:txBody>
      </p:sp>
      <p:sp>
        <p:nvSpPr>
          <p:cNvPr id="367618" name="Rectangle 2">
            <a:extLst>
              <a:ext uri="{FF2B5EF4-FFF2-40B4-BE49-F238E27FC236}">
                <a16:creationId xmlns:a16="http://schemas.microsoft.com/office/drawing/2014/main" id="{391B8EDF-22A5-4B31-5AC3-4DA8B45184DE}"/>
              </a:ext>
            </a:extLst>
          </p:cNvPr>
          <p:cNvSpPr>
            <a:spLocks noGrp="1" noRot="1" noChangeAspect="1" noChangeArrowheads="1" noTextEdit="1"/>
          </p:cNvSpPr>
          <p:nvPr>
            <p:ph type="sldImg"/>
          </p:nvPr>
        </p:nvSpPr>
        <p:spPr>
          <a:xfrm>
            <a:off x="479425" y="768350"/>
            <a:ext cx="6140450" cy="3838575"/>
          </a:xfrm>
          <a:ln/>
          <a:extLst>
            <a:ext uri="{FAA26D3D-D897-4be2-8F04-BA451C77F1D7}">
              <ma14:placeholderFlag xmlns="" xmlns:ma14="http://schemas.microsoft.com/office/mac/drawingml/2011/main" val="1"/>
            </a:ext>
          </a:extLst>
        </p:spPr>
      </p:sp>
      <p:sp>
        <p:nvSpPr>
          <p:cNvPr id="367619" name="Rectangle 3">
            <a:extLst>
              <a:ext uri="{FF2B5EF4-FFF2-40B4-BE49-F238E27FC236}">
                <a16:creationId xmlns:a16="http://schemas.microsoft.com/office/drawing/2014/main" id="{C2395C76-6487-73BE-7B4E-10E66355AD5B}"/>
              </a:ext>
            </a:extLst>
          </p:cNvPr>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42127072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D22CC-C81A-7CFB-C4D8-E88692511320}"/>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5DC4C5AA-33C2-6C88-5A4E-8EB3ECB6D2BA}"/>
              </a:ext>
            </a:extLst>
          </p:cNvPr>
          <p:cNvSpPr>
            <a:spLocks noGrp="1" noChangeArrowheads="1"/>
          </p:cNvSpPr>
          <p:nvPr>
            <p:ph type="sldNum" sz="quarter" idx="5"/>
          </p:nvPr>
        </p:nvSpPr>
        <p:spPr>
          <a:ln/>
        </p:spPr>
        <p:txBody>
          <a:bodyPr/>
          <a:lstStyle/>
          <a:p>
            <a:fld id="{E0B99DAE-C6D0-0A4F-BBC9-1FB65949F03E}" type="slidenum">
              <a:rPr lang="en-US"/>
              <a:pPr/>
              <a:t>44</a:t>
            </a:fld>
            <a:endParaRPr lang="en-US"/>
          </a:p>
        </p:txBody>
      </p:sp>
      <p:sp>
        <p:nvSpPr>
          <p:cNvPr id="367618" name="Rectangle 2">
            <a:extLst>
              <a:ext uri="{FF2B5EF4-FFF2-40B4-BE49-F238E27FC236}">
                <a16:creationId xmlns:a16="http://schemas.microsoft.com/office/drawing/2014/main" id="{E991D7AD-05FC-FD16-91BA-EC88BF1A0B9F}"/>
              </a:ext>
            </a:extLst>
          </p:cNvPr>
          <p:cNvSpPr>
            <a:spLocks noGrp="1" noRot="1" noChangeAspect="1" noChangeArrowheads="1" noTextEdit="1"/>
          </p:cNvSpPr>
          <p:nvPr>
            <p:ph type="sldImg"/>
          </p:nvPr>
        </p:nvSpPr>
        <p:spPr>
          <a:xfrm>
            <a:off x="479425" y="768350"/>
            <a:ext cx="6140450" cy="3838575"/>
          </a:xfrm>
          <a:ln/>
          <a:extLst>
            <a:ext uri="{FAA26D3D-D897-4be2-8F04-BA451C77F1D7}">
              <ma14:placeholderFlag xmlns:ma14="http://schemas.microsoft.com/office/mac/drawingml/2011/main" xmlns="" val="1"/>
            </a:ext>
          </a:extLst>
        </p:spPr>
      </p:sp>
      <p:sp>
        <p:nvSpPr>
          <p:cNvPr id="367619" name="Rectangle 3">
            <a:extLst>
              <a:ext uri="{FF2B5EF4-FFF2-40B4-BE49-F238E27FC236}">
                <a16:creationId xmlns:a16="http://schemas.microsoft.com/office/drawing/2014/main" id="{841268AC-9837-4C6E-A22C-ADA13F587B40}"/>
              </a:ext>
            </a:extLst>
          </p:cNvPr>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1239378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F5E548-B852-F99B-087A-908C08BF8BE5}"/>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0BD7EA6E-11AF-E999-6BA1-786AA185A8F5}"/>
              </a:ext>
            </a:extLst>
          </p:cNvPr>
          <p:cNvSpPr>
            <a:spLocks noGrp="1" noChangeArrowheads="1"/>
          </p:cNvSpPr>
          <p:nvPr>
            <p:ph type="sldNum" sz="quarter" idx="5"/>
          </p:nvPr>
        </p:nvSpPr>
        <p:spPr>
          <a:ln/>
        </p:spPr>
        <p:txBody>
          <a:bodyPr/>
          <a:lstStyle/>
          <a:p>
            <a:fld id="{E0B99DAE-C6D0-0A4F-BBC9-1FB65949F03E}" type="slidenum">
              <a:rPr lang="en-US"/>
              <a:pPr/>
              <a:t>45</a:t>
            </a:fld>
            <a:endParaRPr lang="en-US"/>
          </a:p>
        </p:txBody>
      </p:sp>
      <p:sp>
        <p:nvSpPr>
          <p:cNvPr id="367618" name="Rectangle 2">
            <a:extLst>
              <a:ext uri="{FF2B5EF4-FFF2-40B4-BE49-F238E27FC236}">
                <a16:creationId xmlns:a16="http://schemas.microsoft.com/office/drawing/2014/main" id="{2885D423-3E0A-3F51-4025-A6F3EB305855}"/>
              </a:ext>
            </a:extLst>
          </p:cNvPr>
          <p:cNvSpPr>
            <a:spLocks noGrp="1" noRot="1" noChangeAspect="1" noChangeArrowheads="1" noTextEdit="1"/>
          </p:cNvSpPr>
          <p:nvPr>
            <p:ph type="sldImg"/>
          </p:nvPr>
        </p:nvSpPr>
        <p:spPr>
          <a:xfrm>
            <a:off x="479425" y="768350"/>
            <a:ext cx="6140450" cy="3838575"/>
          </a:xfrm>
          <a:ln/>
          <a:extLst>
            <a:ext uri="{FAA26D3D-D897-4be2-8F04-BA451C77F1D7}">
              <ma14:placeholderFlag xmlns="" xmlns:ma14="http://schemas.microsoft.com/office/mac/drawingml/2011/main" val="1"/>
            </a:ext>
          </a:extLst>
        </p:spPr>
      </p:sp>
      <p:sp>
        <p:nvSpPr>
          <p:cNvPr id="367619" name="Rectangle 3">
            <a:extLst>
              <a:ext uri="{FF2B5EF4-FFF2-40B4-BE49-F238E27FC236}">
                <a16:creationId xmlns:a16="http://schemas.microsoft.com/office/drawing/2014/main" id="{FAA9475E-6E42-6D55-3B09-D279091AB9A0}"/>
              </a:ext>
            </a:extLst>
          </p:cNvPr>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33846007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357FB8-4006-26EB-DB36-CF11879D4E78}"/>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0D15E4AE-4441-62CB-0EFD-C4760EEE4DA0}"/>
              </a:ext>
            </a:extLst>
          </p:cNvPr>
          <p:cNvSpPr>
            <a:spLocks noGrp="1" noChangeArrowheads="1"/>
          </p:cNvSpPr>
          <p:nvPr>
            <p:ph type="sldNum" sz="quarter" idx="5"/>
          </p:nvPr>
        </p:nvSpPr>
        <p:spPr>
          <a:ln/>
        </p:spPr>
        <p:txBody>
          <a:bodyPr/>
          <a:lstStyle/>
          <a:p>
            <a:fld id="{E0B99DAE-C6D0-0A4F-BBC9-1FB65949F03E}" type="slidenum">
              <a:rPr lang="en-US"/>
              <a:pPr/>
              <a:t>46</a:t>
            </a:fld>
            <a:endParaRPr lang="en-US"/>
          </a:p>
        </p:txBody>
      </p:sp>
      <p:sp>
        <p:nvSpPr>
          <p:cNvPr id="367618" name="Rectangle 2">
            <a:extLst>
              <a:ext uri="{FF2B5EF4-FFF2-40B4-BE49-F238E27FC236}">
                <a16:creationId xmlns:a16="http://schemas.microsoft.com/office/drawing/2014/main" id="{3F0CB7A8-565D-9A6A-65B8-BE73B34C47A8}"/>
              </a:ext>
            </a:extLst>
          </p:cNvPr>
          <p:cNvSpPr>
            <a:spLocks noGrp="1" noRot="1" noChangeAspect="1" noChangeArrowheads="1" noTextEdit="1"/>
          </p:cNvSpPr>
          <p:nvPr>
            <p:ph type="sldImg"/>
          </p:nvPr>
        </p:nvSpPr>
        <p:spPr>
          <a:xfrm>
            <a:off x="479425" y="768350"/>
            <a:ext cx="6140450" cy="3838575"/>
          </a:xfrm>
          <a:ln/>
          <a:extLst>
            <a:ext uri="{FAA26D3D-D897-4be2-8F04-BA451C77F1D7}">
              <ma14:placeholderFlag xmlns:ma14="http://schemas.microsoft.com/office/mac/drawingml/2011/main" xmlns="" val="1"/>
            </a:ext>
          </a:extLst>
        </p:spPr>
      </p:sp>
      <p:sp>
        <p:nvSpPr>
          <p:cNvPr id="367619" name="Rectangle 3">
            <a:extLst>
              <a:ext uri="{FF2B5EF4-FFF2-40B4-BE49-F238E27FC236}">
                <a16:creationId xmlns:a16="http://schemas.microsoft.com/office/drawing/2014/main" id="{16A5956D-9F0D-606A-9926-DFE1ACC6A0CE}"/>
              </a:ext>
            </a:extLst>
          </p:cNvPr>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22819516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7FA27-E73A-B171-E705-DBD14A3991C6}"/>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B0BA0A52-8F8C-E21A-8215-BA8CA511E5A3}"/>
              </a:ext>
            </a:extLst>
          </p:cNvPr>
          <p:cNvSpPr>
            <a:spLocks noGrp="1" noChangeArrowheads="1"/>
          </p:cNvSpPr>
          <p:nvPr>
            <p:ph type="sldNum" sz="quarter" idx="5"/>
          </p:nvPr>
        </p:nvSpPr>
        <p:spPr>
          <a:ln/>
        </p:spPr>
        <p:txBody>
          <a:bodyPr/>
          <a:lstStyle/>
          <a:p>
            <a:fld id="{E0B99DAE-C6D0-0A4F-BBC9-1FB65949F03E}" type="slidenum">
              <a:rPr lang="en-US"/>
              <a:pPr/>
              <a:t>47</a:t>
            </a:fld>
            <a:endParaRPr lang="en-US"/>
          </a:p>
        </p:txBody>
      </p:sp>
      <p:sp>
        <p:nvSpPr>
          <p:cNvPr id="367618" name="Rectangle 2">
            <a:extLst>
              <a:ext uri="{FF2B5EF4-FFF2-40B4-BE49-F238E27FC236}">
                <a16:creationId xmlns:a16="http://schemas.microsoft.com/office/drawing/2014/main" id="{6442F9BC-E388-C490-5260-DA5B5E6B3574}"/>
              </a:ext>
            </a:extLst>
          </p:cNvPr>
          <p:cNvSpPr>
            <a:spLocks noGrp="1" noRot="1" noChangeAspect="1" noChangeArrowheads="1" noTextEdit="1"/>
          </p:cNvSpPr>
          <p:nvPr>
            <p:ph type="sldImg"/>
          </p:nvPr>
        </p:nvSpPr>
        <p:spPr>
          <a:xfrm>
            <a:off x="479425" y="768350"/>
            <a:ext cx="6140450" cy="3838575"/>
          </a:xfrm>
          <a:ln/>
          <a:extLst>
            <a:ext uri="{FAA26D3D-D897-4be2-8F04-BA451C77F1D7}">
              <ma14:placeholderFlag xmlns="" xmlns:ma14="http://schemas.microsoft.com/office/mac/drawingml/2011/main" val="1"/>
            </a:ext>
          </a:extLst>
        </p:spPr>
      </p:sp>
      <p:sp>
        <p:nvSpPr>
          <p:cNvPr id="367619" name="Rectangle 3">
            <a:extLst>
              <a:ext uri="{FF2B5EF4-FFF2-40B4-BE49-F238E27FC236}">
                <a16:creationId xmlns:a16="http://schemas.microsoft.com/office/drawing/2014/main" id="{BFABD27A-AA2D-E88D-774B-862C59504DA0}"/>
              </a:ext>
            </a:extLst>
          </p:cNvPr>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42160573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059B47-86F4-AC4A-478A-5B73D5CC536F}"/>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23403E38-F476-676C-30A4-C06DC3ABEE64}"/>
              </a:ext>
            </a:extLst>
          </p:cNvPr>
          <p:cNvSpPr>
            <a:spLocks noGrp="1" noChangeArrowheads="1"/>
          </p:cNvSpPr>
          <p:nvPr>
            <p:ph type="sldNum" sz="quarter" idx="5"/>
          </p:nvPr>
        </p:nvSpPr>
        <p:spPr>
          <a:ln/>
        </p:spPr>
        <p:txBody>
          <a:bodyPr/>
          <a:lstStyle/>
          <a:p>
            <a:fld id="{E0B99DAE-C6D0-0A4F-BBC9-1FB65949F03E}" type="slidenum">
              <a:rPr lang="en-US"/>
              <a:pPr/>
              <a:t>48</a:t>
            </a:fld>
            <a:endParaRPr lang="en-US"/>
          </a:p>
        </p:txBody>
      </p:sp>
      <p:sp>
        <p:nvSpPr>
          <p:cNvPr id="367618" name="Rectangle 2">
            <a:extLst>
              <a:ext uri="{FF2B5EF4-FFF2-40B4-BE49-F238E27FC236}">
                <a16:creationId xmlns:a16="http://schemas.microsoft.com/office/drawing/2014/main" id="{88B97930-A446-036C-B651-1B1EA0DF4F83}"/>
              </a:ext>
            </a:extLst>
          </p:cNvPr>
          <p:cNvSpPr>
            <a:spLocks noGrp="1" noRot="1" noChangeAspect="1" noChangeArrowheads="1" noTextEdit="1"/>
          </p:cNvSpPr>
          <p:nvPr>
            <p:ph type="sldImg"/>
          </p:nvPr>
        </p:nvSpPr>
        <p:spPr>
          <a:xfrm>
            <a:off x="479425" y="768350"/>
            <a:ext cx="6140450" cy="3838575"/>
          </a:xfrm>
          <a:ln/>
          <a:extLst>
            <a:ext uri="{FAA26D3D-D897-4be2-8F04-BA451C77F1D7}">
              <ma14:placeholderFlag xmlns:ma14="http://schemas.microsoft.com/office/mac/drawingml/2011/main" xmlns="" val="1"/>
            </a:ext>
          </a:extLst>
        </p:spPr>
      </p:sp>
      <p:sp>
        <p:nvSpPr>
          <p:cNvPr id="367619" name="Rectangle 3">
            <a:extLst>
              <a:ext uri="{FF2B5EF4-FFF2-40B4-BE49-F238E27FC236}">
                <a16:creationId xmlns:a16="http://schemas.microsoft.com/office/drawing/2014/main" id="{20E4350D-FB68-DC9F-3EA4-1EE9F5EFFD85}"/>
              </a:ext>
            </a:extLst>
          </p:cNvPr>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2222770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D85DFB-CF41-4D2D-CD39-ED1B55991A24}"/>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15241CBD-69F2-F77A-CC56-C429F13E61B3}"/>
              </a:ext>
            </a:extLst>
          </p:cNvPr>
          <p:cNvSpPr>
            <a:spLocks noGrp="1" noChangeArrowheads="1"/>
          </p:cNvSpPr>
          <p:nvPr>
            <p:ph type="sldNum" sz="quarter" idx="5"/>
          </p:nvPr>
        </p:nvSpPr>
        <p:spPr>
          <a:ln/>
        </p:spPr>
        <p:txBody>
          <a:bodyPr/>
          <a:lstStyle/>
          <a:p>
            <a:fld id="{4C760890-398A-9748-9D26-2B75DB9BA255}" type="slidenum">
              <a:rPr lang="en-US"/>
              <a:pPr/>
              <a:t>7</a:t>
            </a:fld>
            <a:endParaRPr lang="en-US"/>
          </a:p>
        </p:txBody>
      </p:sp>
      <p:sp>
        <p:nvSpPr>
          <p:cNvPr id="227330" name="Rectangle 2">
            <a:extLst>
              <a:ext uri="{FF2B5EF4-FFF2-40B4-BE49-F238E27FC236}">
                <a16:creationId xmlns:a16="http://schemas.microsoft.com/office/drawing/2014/main" id="{8930053E-9832-0432-78E6-F5B62810F987}"/>
              </a:ext>
            </a:extLst>
          </p:cNvPr>
          <p:cNvSpPr>
            <a:spLocks noGrp="1" noRot="1" noChangeAspect="1" noChangeArrowheads="1" noTextEdit="1"/>
          </p:cNvSpPr>
          <p:nvPr>
            <p:ph type="sldImg"/>
          </p:nvPr>
        </p:nvSpPr>
        <p:spPr>
          <a:xfrm>
            <a:off x="479425" y="768350"/>
            <a:ext cx="6140450" cy="3838575"/>
          </a:xfrm>
          <a:ln/>
          <a:extLst>
            <a:ext uri="{FAA26D3D-D897-4be2-8F04-BA451C77F1D7}">
              <ma14:placeholderFlag xmlns:ma14="http://schemas.microsoft.com/office/mac/drawingml/2011/main" xmlns="" val="1"/>
            </a:ext>
          </a:extLst>
        </p:spPr>
      </p:sp>
      <p:sp>
        <p:nvSpPr>
          <p:cNvPr id="227331" name="Rectangle 3">
            <a:extLst>
              <a:ext uri="{FF2B5EF4-FFF2-40B4-BE49-F238E27FC236}">
                <a16:creationId xmlns:a16="http://schemas.microsoft.com/office/drawing/2014/main" id="{895E866B-DAAE-2AEE-574D-98511BC4715C}"/>
              </a:ext>
            </a:extLst>
          </p:cNvPr>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1270249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D3C70A-0150-2B54-EB71-F43EB66DD4DF}"/>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4017CBDE-35C9-5DD2-4D45-3BDACE322B10}"/>
              </a:ext>
            </a:extLst>
          </p:cNvPr>
          <p:cNvSpPr>
            <a:spLocks noGrp="1" noChangeArrowheads="1"/>
          </p:cNvSpPr>
          <p:nvPr>
            <p:ph type="sldNum" sz="quarter" idx="5"/>
          </p:nvPr>
        </p:nvSpPr>
        <p:spPr>
          <a:ln/>
        </p:spPr>
        <p:txBody>
          <a:bodyPr/>
          <a:lstStyle/>
          <a:p>
            <a:fld id="{04C83D65-F7C3-BC48-9271-B5C91DE080CC}" type="slidenum">
              <a:rPr lang="en-US"/>
              <a:pPr/>
              <a:t>8</a:t>
            </a:fld>
            <a:endParaRPr lang="en-US"/>
          </a:p>
        </p:txBody>
      </p:sp>
      <p:sp>
        <p:nvSpPr>
          <p:cNvPr id="104450" name="Rectangle 2">
            <a:extLst>
              <a:ext uri="{FF2B5EF4-FFF2-40B4-BE49-F238E27FC236}">
                <a16:creationId xmlns:a16="http://schemas.microsoft.com/office/drawing/2014/main" id="{42C56C43-C1FC-A9EF-7D99-097C26931ECE}"/>
              </a:ext>
            </a:extLst>
          </p:cNvPr>
          <p:cNvSpPr>
            <a:spLocks noGrp="1" noRot="1" noChangeAspect="1" noChangeArrowheads="1" noTextEdit="1"/>
          </p:cNvSpPr>
          <p:nvPr>
            <p:ph type="sldImg"/>
          </p:nvPr>
        </p:nvSpPr>
        <p:spPr>
          <a:xfrm>
            <a:off x="479425" y="768350"/>
            <a:ext cx="6140450" cy="3838575"/>
          </a:xfrm>
          <a:ln/>
          <a:extLst>
            <a:ext uri="{FAA26D3D-D897-4be2-8F04-BA451C77F1D7}">
              <ma14:placeholderFlag xmlns:ma14="http://schemas.microsoft.com/office/mac/drawingml/2011/main" xmlns="" val="1"/>
            </a:ext>
          </a:extLst>
        </p:spPr>
      </p:sp>
      <p:sp>
        <p:nvSpPr>
          <p:cNvPr id="104451" name="Rectangle 3">
            <a:extLst>
              <a:ext uri="{FF2B5EF4-FFF2-40B4-BE49-F238E27FC236}">
                <a16:creationId xmlns:a16="http://schemas.microsoft.com/office/drawing/2014/main" id="{7EA412B0-5F5E-F9E7-E806-C4F774D63525}"/>
              </a:ext>
            </a:extLst>
          </p:cNvPr>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492048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2F9EA2-A109-8D3F-0F5C-3E8BADE0BDDA}"/>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8009975B-B2E8-F65C-ADD4-4CEE0337EDF1}"/>
              </a:ext>
            </a:extLst>
          </p:cNvPr>
          <p:cNvSpPr>
            <a:spLocks noGrp="1" noChangeArrowheads="1"/>
          </p:cNvSpPr>
          <p:nvPr>
            <p:ph type="sldNum" sz="quarter" idx="5"/>
          </p:nvPr>
        </p:nvSpPr>
        <p:spPr>
          <a:ln/>
        </p:spPr>
        <p:txBody>
          <a:bodyPr/>
          <a:lstStyle/>
          <a:p>
            <a:fld id="{04C83D65-F7C3-BC48-9271-B5C91DE080CC}" type="slidenum">
              <a:rPr lang="en-US"/>
              <a:pPr/>
              <a:t>9</a:t>
            </a:fld>
            <a:endParaRPr lang="en-US"/>
          </a:p>
        </p:txBody>
      </p:sp>
      <p:sp>
        <p:nvSpPr>
          <p:cNvPr id="104450" name="Rectangle 2">
            <a:extLst>
              <a:ext uri="{FF2B5EF4-FFF2-40B4-BE49-F238E27FC236}">
                <a16:creationId xmlns:a16="http://schemas.microsoft.com/office/drawing/2014/main" id="{8E5B24E1-C676-5EC3-5831-B5AF21BDC52F}"/>
              </a:ext>
            </a:extLst>
          </p:cNvPr>
          <p:cNvSpPr>
            <a:spLocks noGrp="1" noRot="1" noChangeAspect="1" noChangeArrowheads="1" noTextEdit="1"/>
          </p:cNvSpPr>
          <p:nvPr>
            <p:ph type="sldImg"/>
          </p:nvPr>
        </p:nvSpPr>
        <p:spPr>
          <a:xfrm>
            <a:off x="479425" y="768350"/>
            <a:ext cx="6140450" cy="3838575"/>
          </a:xfrm>
          <a:ln/>
          <a:extLst>
            <a:ext uri="{FAA26D3D-D897-4be2-8F04-BA451C77F1D7}">
              <ma14:placeholderFlag xmlns="" xmlns:ma14="http://schemas.microsoft.com/office/mac/drawingml/2011/main" val="1"/>
            </a:ext>
          </a:extLst>
        </p:spPr>
      </p:sp>
      <p:sp>
        <p:nvSpPr>
          <p:cNvPr id="104451" name="Rectangle 3">
            <a:extLst>
              <a:ext uri="{FF2B5EF4-FFF2-40B4-BE49-F238E27FC236}">
                <a16:creationId xmlns:a16="http://schemas.microsoft.com/office/drawing/2014/main" id="{66C9910A-EBDC-D82C-1F9D-BB8AE7E7A249}"/>
              </a:ext>
            </a:extLst>
          </p:cNvPr>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4486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E28F9D-D8B0-B67F-D8C6-8D52D3AF26EA}"/>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4952359A-CDAC-F04D-E4D1-C34833870A31}"/>
              </a:ext>
            </a:extLst>
          </p:cNvPr>
          <p:cNvSpPr>
            <a:spLocks noGrp="1" noChangeArrowheads="1"/>
          </p:cNvSpPr>
          <p:nvPr>
            <p:ph type="sldNum" sz="quarter" idx="5"/>
          </p:nvPr>
        </p:nvSpPr>
        <p:spPr>
          <a:ln/>
        </p:spPr>
        <p:txBody>
          <a:bodyPr/>
          <a:lstStyle/>
          <a:p>
            <a:fld id="{E0B99DAE-C6D0-0A4F-BBC9-1FB65949F03E}" type="slidenum">
              <a:rPr lang="en-US"/>
              <a:pPr/>
              <a:t>10</a:t>
            </a:fld>
            <a:endParaRPr lang="en-US"/>
          </a:p>
        </p:txBody>
      </p:sp>
      <p:sp>
        <p:nvSpPr>
          <p:cNvPr id="367618" name="Rectangle 2">
            <a:extLst>
              <a:ext uri="{FF2B5EF4-FFF2-40B4-BE49-F238E27FC236}">
                <a16:creationId xmlns:a16="http://schemas.microsoft.com/office/drawing/2014/main" id="{35AB4315-8DF4-39A9-F0D1-E3A8AECE0FB2}"/>
              </a:ext>
            </a:extLst>
          </p:cNvPr>
          <p:cNvSpPr>
            <a:spLocks noGrp="1" noRot="1" noChangeAspect="1" noChangeArrowheads="1" noTextEdit="1"/>
          </p:cNvSpPr>
          <p:nvPr>
            <p:ph type="sldImg"/>
          </p:nvPr>
        </p:nvSpPr>
        <p:spPr>
          <a:xfrm>
            <a:off x="479425" y="768350"/>
            <a:ext cx="6140450" cy="3838575"/>
          </a:xfrm>
          <a:ln/>
          <a:extLst>
            <a:ext uri="{FAA26D3D-D897-4be2-8F04-BA451C77F1D7}">
              <ma14:placeholderFlag xmlns="" xmlns:ma14="http://schemas.microsoft.com/office/mac/drawingml/2011/main" val="1"/>
            </a:ext>
          </a:extLst>
        </p:spPr>
      </p:sp>
      <p:sp>
        <p:nvSpPr>
          <p:cNvPr id="367619" name="Rectangle 3">
            <a:extLst>
              <a:ext uri="{FF2B5EF4-FFF2-40B4-BE49-F238E27FC236}">
                <a16:creationId xmlns:a16="http://schemas.microsoft.com/office/drawing/2014/main" id="{480B995F-F830-D520-58BD-BF9C0C95210A}"/>
              </a:ext>
            </a:extLst>
          </p:cNvPr>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1350479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AF52D9-7921-A809-3A10-53D9C507492E}"/>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32634B1E-68A3-1658-AFF7-5F92B42082A4}"/>
              </a:ext>
            </a:extLst>
          </p:cNvPr>
          <p:cNvSpPr>
            <a:spLocks noGrp="1" noChangeArrowheads="1"/>
          </p:cNvSpPr>
          <p:nvPr>
            <p:ph type="sldNum" sz="quarter" idx="5"/>
          </p:nvPr>
        </p:nvSpPr>
        <p:spPr>
          <a:ln/>
        </p:spPr>
        <p:txBody>
          <a:bodyPr/>
          <a:lstStyle/>
          <a:p>
            <a:fld id="{E0B99DAE-C6D0-0A4F-BBC9-1FB65949F03E}" type="slidenum">
              <a:rPr lang="en-US"/>
              <a:pPr/>
              <a:t>11</a:t>
            </a:fld>
            <a:endParaRPr lang="en-US"/>
          </a:p>
        </p:txBody>
      </p:sp>
      <p:sp>
        <p:nvSpPr>
          <p:cNvPr id="367618" name="Rectangle 2">
            <a:extLst>
              <a:ext uri="{FF2B5EF4-FFF2-40B4-BE49-F238E27FC236}">
                <a16:creationId xmlns:a16="http://schemas.microsoft.com/office/drawing/2014/main" id="{ED1FB620-5EF6-C112-C312-7C1D5B48D655}"/>
              </a:ext>
            </a:extLst>
          </p:cNvPr>
          <p:cNvSpPr>
            <a:spLocks noGrp="1" noRot="1" noChangeAspect="1" noChangeArrowheads="1" noTextEdit="1"/>
          </p:cNvSpPr>
          <p:nvPr>
            <p:ph type="sldImg"/>
          </p:nvPr>
        </p:nvSpPr>
        <p:spPr>
          <a:xfrm>
            <a:off x="479425" y="768350"/>
            <a:ext cx="6140450" cy="3838575"/>
          </a:xfrm>
          <a:ln/>
          <a:extLst>
            <a:ext uri="{FAA26D3D-D897-4be2-8F04-BA451C77F1D7}">
              <ma14:placeholderFlag xmlns:ma14="http://schemas.microsoft.com/office/mac/drawingml/2011/main" xmlns="" val="1"/>
            </a:ext>
          </a:extLst>
        </p:spPr>
      </p:sp>
      <p:sp>
        <p:nvSpPr>
          <p:cNvPr id="367619" name="Rectangle 3">
            <a:extLst>
              <a:ext uri="{FF2B5EF4-FFF2-40B4-BE49-F238E27FC236}">
                <a16:creationId xmlns:a16="http://schemas.microsoft.com/office/drawing/2014/main" id="{43AC3026-C603-1D7A-93AB-982BD2C739FC}"/>
              </a:ext>
            </a:extLst>
          </p:cNvPr>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689024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6402" y="1775780"/>
            <a:ext cx="7771211" cy="1224286"/>
          </a:xfrm>
        </p:spPr>
        <p:txBody>
          <a:bodyPr/>
          <a:lstStyle/>
          <a:p>
            <a:r>
              <a:rPr lang="es-ES_tradnl"/>
              <a:t>Clic para editar título</a:t>
            </a:r>
            <a:endParaRPr lang="es-ES"/>
          </a:p>
        </p:txBody>
      </p:sp>
      <p:sp>
        <p:nvSpPr>
          <p:cNvPr id="3" name="Subtítulo 2"/>
          <p:cNvSpPr>
            <a:spLocks noGrp="1"/>
          </p:cNvSpPr>
          <p:nvPr>
            <p:ph type="subTitle" idx="1"/>
          </p:nvPr>
        </p:nvSpPr>
        <p:spPr>
          <a:xfrm>
            <a:off x="1371398" y="3238920"/>
            <a:ext cx="6401219" cy="1460639"/>
          </a:xfrm>
        </p:spPr>
        <p:txBody>
          <a:bodyPr/>
          <a:lstStyle>
            <a:lvl1pPr marL="0" indent="0" algn="ctr">
              <a:buNone/>
              <a:defRPr/>
            </a:lvl1pPr>
            <a:lvl2pPr marL="369638" indent="0" algn="ctr">
              <a:buNone/>
              <a:defRPr/>
            </a:lvl2pPr>
            <a:lvl3pPr marL="739290" indent="0" algn="ctr">
              <a:buNone/>
              <a:defRPr/>
            </a:lvl3pPr>
            <a:lvl4pPr marL="1108941" indent="0" algn="ctr">
              <a:buNone/>
              <a:defRPr/>
            </a:lvl4pPr>
            <a:lvl5pPr marL="1478586" indent="0" algn="ctr">
              <a:buNone/>
              <a:defRPr/>
            </a:lvl5pPr>
            <a:lvl6pPr marL="1848234" indent="0" algn="ctr">
              <a:buNone/>
              <a:defRPr/>
            </a:lvl6pPr>
            <a:lvl7pPr marL="2217882" indent="0" algn="ctr">
              <a:buNone/>
              <a:defRPr/>
            </a:lvl7pPr>
            <a:lvl8pPr marL="2587528" indent="0" algn="ctr">
              <a:buNone/>
              <a:defRPr/>
            </a:lvl8pPr>
            <a:lvl9pPr marL="2957174" indent="0" algn="ctr">
              <a:buNone/>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lvl1pPr>
              <a:defRPr/>
            </a:lvl1pPr>
          </a:lstStyle>
          <a:p>
            <a:endParaRPr lang="en-US"/>
          </a:p>
        </p:txBody>
      </p:sp>
      <p:sp>
        <p:nvSpPr>
          <p:cNvPr id="5" name="Marcador de pie de página 4"/>
          <p:cNvSpPr>
            <a:spLocks noGrp="1"/>
          </p:cNvSpPr>
          <p:nvPr>
            <p:ph type="ftr" sz="quarter" idx="11"/>
          </p:nvPr>
        </p:nvSpPr>
        <p:spPr/>
        <p:txBody>
          <a:bodyPr/>
          <a:lstStyle>
            <a:lvl1pPr>
              <a:defRPr/>
            </a:lvl1pPr>
          </a:lstStyle>
          <a:p>
            <a:endParaRPr lang="en-US"/>
          </a:p>
        </p:txBody>
      </p:sp>
      <p:sp>
        <p:nvSpPr>
          <p:cNvPr id="6" name="Marcador de número de diapositiva 5"/>
          <p:cNvSpPr>
            <a:spLocks noGrp="1"/>
          </p:cNvSpPr>
          <p:nvPr>
            <p:ph type="sldNum" sz="quarter" idx="12"/>
          </p:nvPr>
        </p:nvSpPr>
        <p:spPr/>
        <p:txBody>
          <a:bodyPr/>
          <a:lstStyle>
            <a:lvl1pPr>
              <a:defRPr/>
            </a:lvl1pPr>
          </a:lstStyle>
          <a:p>
            <a:fld id="{2EA2E9A9-EF58-BC43-A360-C2D6D7BA5DD5}" type="slidenum">
              <a:rPr lang="en-US"/>
              <a:pPr/>
              <a:t>‹Nº›</a:t>
            </a:fld>
            <a:endParaRPr lang="en-US"/>
          </a:p>
        </p:txBody>
      </p:sp>
    </p:spTree>
    <p:extLst>
      <p:ext uri="{BB962C8B-B14F-4D97-AF65-F5344CB8AC3E}">
        <p14:creationId xmlns:p14="http://schemas.microsoft.com/office/powerpoint/2010/main" val="3710617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lvl1pPr>
              <a:defRPr/>
            </a:lvl1pPr>
          </a:lstStyle>
          <a:p>
            <a:endParaRPr lang="en-US"/>
          </a:p>
        </p:txBody>
      </p:sp>
      <p:sp>
        <p:nvSpPr>
          <p:cNvPr id="5" name="Marcador de pie de página 4"/>
          <p:cNvSpPr>
            <a:spLocks noGrp="1"/>
          </p:cNvSpPr>
          <p:nvPr>
            <p:ph type="ftr" sz="quarter" idx="11"/>
          </p:nvPr>
        </p:nvSpPr>
        <p:spPr/>
        <p:txBody>
          <a:bodyPr/>
          <a:lstStyle>
            <a:lvl1pPr>
              <a:defRPr/>
            </a:lvl1pPr>
          </a:lstStyle>
          <a:p>
            <a:endParaRPr lang="en-US"/>
          </a:p>
        </p:txBody>
      </p:sp>
      <p:sp>
        <p:nvSpPr>
          <p:cNvPr id="6" name="Marcador de número de diapositiva 5"/>
          <p:cNvSpPr>
            <a:spLocks noGrp="1"/>
          </p:cNvSpPr>
          <p:nvPr>
            <p:ph type="sldNum" sz="quarter" idx="12"/>
          </p:nvPr>
        </p:nvSpPr>
        <p:spPr/>
        <p:txBody>
          <a:bodyPr/>
          <a:lstStyle>
            <a:lvl1pPr>
              <a:defRPr/>
            </a:lvl1pPr>
          </a:lstStyle>
          <a:p>
            <a:fld id="{B0078AD0-100D-EB44-AD30-AA8FCE989AE2}" type="slidenum">
              <a:rPr lang="en-US"/>
              <a:pPr/>
              <a:t>‹Nº›</a:t>
            </a:fld>
            <a:endParaRPr lang="en-US"/>
          </a:p>
        </p:txBody>
      </p:sp>
    </p:spTree>
    <p:extLst>
      <p:ext uri="{BB962C8B-B14F-4D97-AF65-F5344CB8AC3E}">
        <p14:creationId xmlns:p14="http://schemas.microsoft.com/office/powerpoint/2010/main" val="3798135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15855" y="27"/>
            <a:ext cx="2171018" cy="5104733"/>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0" y="27"/>
            <a:ext cx="6381648" cy="5104733"/>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lvl1pPr>
              <a:defRPr/>
            </a:lvl1pPr>
          </a:lstStyle>
          <a:p>
            <a:endParaRPr lang="en-US"/>
          </a:p>
        </p:txBody>
      </p:sp>
      <p:sp>
        <p:nvSpPr>
          <p:cNvPr id="5" name="Marcador de pie de página 4"/>
          <p:cNvSpPr>
            <a:spLocks noGrp="1"/>
          </p:cNvSpPr>
          <p:nvPr>
            <p:ph type="ftr" sz="quarter" idx="11"/>
          </p:nvPr>
        </p:nvSpPr>
        <p:spPr/>
        <p:txBody>
          <a:bodyPr/>
          <a:lstStyle>
            <a:lvl1pPr>
              <a:defRPr/>
            </a:lvl1pPr>
          </a:lstStyle>
          <a:p>
            <a:endParaRPr lang="en-US"/>
          </a:p>
        </p:txBody>
      </p:sp>
      <p:sp>
        <p:nvSpPr>
          <p:cNvPr id="6" name="Marcador de número de diapositiva 5"/>
          <p:cNvSpPr>
            <a:spLocks noGrp="1"/>
          </p:cNvSpPr>
          <p:nvPr>
            <p:ph type="sldNum" sz="quarter" idx="12"/>
          </p:nvPr>
        </p:nvSpPr>
        <p:spPr/>
        <p:txBody>
          <a:bodyPr/>
          <a:lstStyle>
            <a:lvl1pPr>
              <a:defRPr/>
            </a:lvl1pPr>
          </a:lstStyle>
          <a:p>
            <a:fld id="{A7A654A8-B6C3-B147-98B6-00099B933F30}" type="slidenum">
              <a:rPr lang="en-US"/>
              <a:pPr/>
              <a:t>‹Nº›</a:t>
            </a:fld>
            <a:endParaRPr lang="en-US"/>
          </a:p>
        </p:txBody>
      </p:sp>
    </p:spTree>
    <p:extLst>
      <p:ext uri="{BB962C8B-B14F-4D97-AF65-F5344CB8AC3E}">
        <p14:creationId xmlns:p14="http://schemas.microsoft.com/office/powerpoint/2010/main" val="3677328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ítulo, imágenes prediseñadas y texto">
    <p:spTree>
      <p:nvGrpSpPr>
        <p:cNvPr id="1" name=""/>
        <p:cNvGrpSpPr/>
        <p:nvPr/>
      </p:nvGrpSpPr>
      <p:grpSpPr>
        <a:xfrm>
          <a:off x="0" y="0"/>
          <a:ext cx="0" cy="0"/>
          <a:chOff x="0" y="0"/>
          <a:chExt cx="0" cy="0"/>
        </a:xfrm>
      </p:grpSpPr>
      <p:sp>
        <p:nvSpPr>
          <p:cNvPr id="2" name="Título 1"/>
          <p:cNvSpPr>
            <a:spLocks noGrp="1"/>
          </p:cNvSpPr>
          <p:nvPr>
            <p:ph type="title"/>
          </p:nvPr>
        </p:nvSpPr>
        <p:spPr>
          <a:xfrm>
            <a:off x="6" y="27"/>
            <a:ext cx="8228341" cy="952917"/>
          </a:xfrm>
        </p:spPr>
        <p:txBody>
          <a:bodyPr/>
          <a:lstStyle/>
          <a:p>
            <a:r>
              <a:rPr lang="es-ES_tradnl"/>
              <a:t>Clic para editar título</a:t>
            </a:r>
            <a:endParaRPr lang="es-ES"/>
          </a:p>
        </p:txBody>
      </p:sp>
      <p:sp>
        <p:nvSpPr>
          <p:cNvPr id="3" name="Marcador de imágenes prediseñadas 2"/>
          <p:cNvSpPr>
            <a:spLocks noGrp="1"/>
          </p:cNvSpPr>
          <p:nvPr>
            <p:ph type="clipArt" sz="half" idx="1"/>
          </p:nvPr>
        </p:nvSpPr>
        <p:spPr>
          <a:xfrm>
            <a:off x="457137" y="1333084"/>
            <a:ext cx="4047069" cy="3771650"/>
          </a:xfrm>
        </p:spPr>
        <p:txBody>
          <a:bodyPr/>
          <a:lstStyle/>
          <a:p>
            <a:endParaRPr lang="es-ES"/>
          </a:p>
        </p:txBody>
      </p:sp>
      <p:sp>
        <p:nvSpPr>
          <p:cNvPr id="4" name="Marcador de texto 3"/>
          <p:cNvSpPr>
            <a:spLocks noGrp="1"/>
          </p:cNvSpPr>
          <p:nvPr>
            <p:ph type="body" sz="half" idx="2"/>
          </p:nvPr>
        </p:nvSpPr>
        <p:spPr>
          <a:xfrm>
            <a:off x="4638407" y="1333084"/>
            <a:ext cx="4048467" cy="3771650"/>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a:xfrm>
            <a:off x="457133" y="5204804"/>
            <a:ext cx="2133274" cy="396423"/>
          </a:xfrm>
        </p:spPr>
        <p:txBody>
          <a:bodyPr/>
          <a:lstStyle>
            <a:lvl1pPr>
              <a:defRPr/>
            </a:lvl1pPr>
          </a:lstStyle>
          <a:p>
            <a:endParaRPr lang="en-US"/>
          </a:p>
        </p:txBody>
      </p:sp>
      <p:sp>
        <p:nvSpPr>
          <p:cNvPr id="6" name="Marcador de pie de página 5"/>
          <p:cNvSpPr>
            <a:spLocks noGrp="1"/>
          </p:cNvSpPr>
          <p:nvPr>
            <p:ph type="ftr" sz="quarter" idx="11"/>
          </p:nvPr>
        </p:nvSpPr>
        <p:spPr>
          <a:xfrm>
            <a:off x="3124429" y="5204804"/>
            <a:ext cx="2895157" cy="396423"/>
          </a:xfrm>
        </p:spPr>
        <p:txBody>
          <a:bodyPr/>
          <a:lstStyle>
            <a:lvl1pPr>
              <a:defRPr/>
            </a:lvl1pPr>
          </a:lstStyle>
          <a:p>
            <a:endParaRPr lang="en-US"/>
          </a:p>
        </p:txBody>
      </p:sp>
      <p:sp>
        <p:nvSpPr>
          <p:cNvPr id="7" name="Marcador de número de diapositiva 6"/>
          <p:cNvSpPr>
            <a:spLocks noGrp="1"/>
          </p:cNvSpPr>
          <p:nvPr>
            <p:ph type="sldNum" sz="quarter" idx="12"/>
          </p:nvPr>
        </p:nvSpPr>
        <p:spPr>
          <a:xfrm>
            <a:off x="6553596" y="5204804"/>
            <a:ext cx="2133274" cy="396423"/>
          </a:xfrm>
        </p:spPr>
        <p:txBody>
          <a:bodyPr/>
          <a:lstStyle>
            <a:lvl1pPr>
              <a:defRPr/>
            </a:lvl1pPr>
          </a:lstStyle>
          <a:p>
            <a:fld id="{A0AFC32A-4C83-5A42-AD99-A7DB29A0C56E}" type="slidenum">
              <a:rPr lang="en-US"/>
              <a:pPr/>
              <a:t>‹Nº›</a:t>
            </a:fld>
            <a:endParaRPr lang="en-US"/>
          </a:p>
        </p:txBody>
      </p:sp>
    </p:spTree>
    <p:extLst>
      <p:ext uri="{BB962C8B-B14F-4D97-AF65-F5344CB8AC3E}">
        <p14:creationId xmlns:p14="http://schemas.microsoft.com/office/powerpoint/2010/main" val="120993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lvl1pPr>
              <a:defRPr/>
            </a:lvl1pPr>
          </a:lstStyle>
          <a:p>
            <a:endParaRPr lang="en-US"/>
          </a:p>
        </p:txBody>
      </p:sp>
      <p:sp>
        <p:nvSpPr>
          <p:cNvPr id="5" name="Marcador de pie de página 4"/>
          <p:cNvSpPr>
            <a:spLocks noGrp="1"/>
          </p:cNvSpPr>
          <p:nvPr>
            <p:ph type="ftr" sz="quarter" idx="11"/>
          </p:nvPr>
        </p:nvSpPr>
        <p:spPr/>
        <p:txBody>
          <a:bodyPr/>
          <a:lstStyle>
            <a:lvl1pPr>
              <a:defRPr/>
            </a:lvl1pPr>
          </a:lstStyle>
          <a:p>
            <a:endParaRPr lang="en-US"/>
          </a:p>
        </p:txBody>
      </p:sp>
      <p:sp>
        <p:nvSpPr>
          <p:cNvPr id="6" name="Marcador de número de diapositiva 5"/>
          <p:cNvSpPr>
            <a:spLocks noGrp="1"/>
          </p:cNvSpPr>
          <p:nvPr>
            <p:ph type="sldNum" sz="quarter" idx="12"/>
          </p:nvPr>
        </p:nvSpPr>
        <p:spPr/>
        <p:txBody>
          <a:bodyPr/>
          <a:lstStyle>
            <a:lvl1pPr>
              <a:defRPr/>
            </a:lvl1pPr>
          </a:lstStyle>
          <a:p>
            <a:fld id="{466CCDE5-A2E3-B44F-9FCB-53B154370CBD}" type="slidenum">
              <a:rPr lang="en-US"/>
              <a:pPr/>
              <a:t>‹Nº›</a:t>
            </a:fld>
            <a:endParaRPr lang="en-US"/>
          </a:p>
        </p:txBody>
      </p:sp>
    </p:spTree>
    <p:extLst>
      <p:ext uri="{BB962C8B-B14F-4D97-AF65-F5344CB8AC3E}">
        <p14:creationId xmlns:p14="http://schemas.microsoft.com/office/powerpoint/2010/main" val="654784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746" y="3672859"/>
            <a:ext cx="7772609" cy="1134246"/>
          </a:xfrm>
        </p:spPr>
        <p:txBody>
          <a:bodyPr anchor="t"/>
          <a:lstStyle>
            <a:lvl1pPr algn="l">
              <a:defRPr sz="3200" b="1" cap="all"/>
            </a:lvl1pPr>
          </a:lstStyle>
          <a:p>
            <a:r>
              <a:rPr lang="es-ES_tradnl"/>
              <a:t>Clic para editar título</a:t>
            </a:r>
            <a:endParaRPr lang="es-ES"/>
          </a:p>
        </p:txBody>
      </p:sp>
      <p:sp>
        <p:nvSpPr>
          <p:cNvPr id="3" name="Marcador de texto 2"/>
          <p:cNvSpPr>
            <a:spLocks noGrp="1"/>
          </p:cNvSpPr>
          <p:nvPr>
            <p:ph type="body" idx="1"/>
          </p:nvPr>
        </p:nvSpPr>
        <p:spPr>
          <a:xfrm>
            <a:off x="722746" y="2422312"/>
            <a:ext cx="7772609" cy="1250547"/>
          </a:xfrm>
        </p:spPr>
        <p:txBody>
          <a:bodyPr anchor="b"/>
          <a:lstStyle>
            <a:lvl1pPr marL="0" indent="0">
              <a:buNone/>
              <a:defRPr sz="1600"/>
            </a:lvl1pPr>
            <a:lvl2pPr marL="369638" indent="0">
              <a:buNone/>
              <a:defRPr sz="1500"/>
            </a:lvl2pPr>
            <a:lvl3pPr marL="739290" indent="0">
              <a:buNone/>
              <a:defRPr sz="1300"/>
            </a:lvl3pPr>
            <a:lvl4pPr marL="1108941" indent="0">
              <a:buNone/>
              <a:defRPr sz="1100"/>
            </a:lvl4pPr>
            <a:lvl5pPr marL="1478586" indent="0">
              <a:buNone/>
              <a:defRPr sz="1100"/>
            </a:lvl5pPr>
            <a:lvl6pPr marL="1848234" indent="0">
              <a:buNone/>
              <a:defRPr sz="1100"/>
            </a:lvl6pPr>
            <a:lvl7pPr marL="2217882" indent="0">
              <a:buNone/>
              <a:defRPr sz="1100"/>
            </a:lvl7pPr>
            <a:lvl8pPr marL="2587528" indent="0">
              <a:buNone/>
              <a:defRPr sz="1100"/>
            </a:lvl8pPr>
            <a:lvl9pPr marL="2957174" indent="0">
              <a:buNone/>
              <a:defRPr sz="1100"/>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lvl1pPr>
              <a:defRPr/>
            </a:lvl1pPr>
          </a:lstStyle>
          <a:p>
            <a:endParaRPr lang="en-US"/>
          </a:p>
        </p:txBody>
      </p:sp>
      <p:sp>
        <p:nvSpPr>
          <p:cNvPr id="5" name="Marcador de pie de página 4"/>
          <p:cNvSpPr>
            <a:spLocks noGrp="1"/>
          </p:cNvSpPr>
          <p:nvPr>
            <p:ph type="ftr" sz="quarter" idx="11"/>
          </p:nvPr>
        </p:nvSpPr>
        <p:spPr/>
        <p:txBody>
          <a:bodyPr/>
          <a:lstStyle>
            <a:lvl1pPr>
              <a:defRPr/>
            </a:lvl1pPr>
          </a:lstStyle>
          <a:p>
            <a:endParaRPr lang="en-US"/>
          </a:p>
        </p:txBody>
      </p:sp>
      <p:sp>
        <p:nvSpPr>
          <p:cNvPr id="6" name="Marcador de número de diapositiva 5"/>
          <p:cNvSpPr>
            <a:spLocks noGrp="1"/>
          </p:cNvSpPr>
          <p:nvPr>
            <p:ph type="sldNum" sz="quarter" idx="12"/>
          </p:nvPr>
        </p:nvSpPr>
        <p:spPr/>
        <p:txBody>
          <a:bodyPr/>
          <a:lstStyle>
            <a:lvl1pPr>
              <a:defRPr/>
            </a:lvl1pPr>
          </a:lstStyle>
          <a:p>
            <a:fld id="{22132411-7E69-9241-BD47-4071DEDEB557}" type="slidenum">
              <a:rPr lang="en-US"/>
              <a:pPr/>
              <a:t>‹Nº›</a:t>
            </a:fld>
            <a:endParaRPr lang="en-US"/>
          </a:p>
        </p:txBody>
      </p:sp>
    </p:spTree>
    <p:extLst>
      <p:ext uri="{BB962C8B-B14F-4D97-AF65-F5344CB8AC3E}">
        <p14:creationId xmlns:p14="http://schemas.microsoft.com/office/powerpoint/2010/main" val="3877632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137" y="1333084"/>
            <a:ext cx="4047069" cy="3771650"/>
          </a:xfrm>
        </p:spPr>
        <p:txBody>
          <a:bodyPr/>
          <a:lstStyle>
            <a:lvl1pPr>
              <a:defRPr sz="23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38407" y="1333084"/>
            <a:ext cx="4048467" cy="3771650"/>
          </a:xfrm>
        </p:spPr>
        <p:txBody>
          <a:bodyPr/>
          <a:lstStyle>
            <a:lvl1pPr>
              <a:defRPr sz="23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lvl1pPr>
              <a:defRPr/>
            </a:lvl1pPr>
          </a:lstStyle>
          <a:p>
            <a:endParaRPr lang="en-US"/>
          </a:p>
        </p:txBody>
      </p:sp>
      <p:sp>
        <p:nvSpPr>
          <p:cNvPr id="6" name="Marcador de pie de página 5"/>
          <p:cNvSpPr>
            <a:spLocks noGrp="1"/>
          </p:cNvSpPr>
          <p:nvPr>
            <p:ph type="ftr" sz="quarter" idx="11"/>
          </p:nvPr>
        </p:nvSpPr>
        <p:spPr/>
        <p:txBody>
          <a:bodyPr/>
          <a:lstStyle>
            <a:lvl1pPr>
              <a:defRPr/>
            </a:lvl1pPr>
          </a:lstStyle>
          <a:p>
            <a:endParaRPr lang="en-US"/>
          </a:p>
        </p:txBody>
      </p:sp>
      <p:sp>
        <p:nvSpPr>
          <p:cNvPr id="7" name="Marcador de número de diapositiva 6"/>
          <p:cNvSpPr>
            <a:spLocks noGrp="1"/>
          </p:cNvSpPr>
          <p:nvPr>
            <p:ph type="sldNum" sz="quarter" idx="12"/>
          </p:nvPr>
        </p:nvSpPr>
        <p:spPr/>
        <p:txBody>
          <a:bodyPr/>
          <a:lstStyle>
            <a:lvl1pPr>
              <a:defRPr/>
            </a:lvl1pPr>
          </a:lstStyle>
          <a:p>
            <a:fld id="{E339A07F-452D-6743-932A-537335190006}" type="slidenum">
              <a:rPr lang="en-US"/>
              <a:pPr/>
              <a:t>‹Nº›</a:t>
            </a:fld>
            <a:endParaRPr lang="en-US"/>
          </a:p>
        </p:txBody>
      </p:sp>
    </p:spTree>
    <p:extLst>
      <p:ext uri="{BB962C8B-B14F-4D97-AF65-F5344CB8AC3E}">
        <p14:creationId xmlns:p14="http://schemas.microsoft.com/office/powerpoint/2010/main" val="1720236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138" y="228880"/>
            <a:ext cx="8229739" cy="952917"/>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162" y="1279337"/>
            <a:ext cx="4040079" cy="532733"/>
          </a:xfrm>
        </p:spPr>
        <p:txBody>
          <a:bodyPr anchor="b"/>
          <a:lstStyle>
            <a:lvl1pPr marL="0" indent="0">
              <a:buNone/>
              <a:defRPr sz="1900" b="1"/>
            </a:lvl1pPr>
            <a:lvl2pPr marL="369638" indent="0">
              <a:buNone/>
              <a:defRPr sz="1600" b="1"/>
            </a:lvl2pPr>
            <a:lvl3pPr marL="739290" indent="0">
              <a:buNone/>
              <a:defRPr sz="1500" b="1"/>
            </a:lvl3pPr>
            <a:lvl4pPr marL="1108941" indent="0">
              <a:buNone/>
              <a:defRPr sz="1300" b="1"/>
            </a:lvl4pPr>
            <a:lvl5pPr marL="1478586" indent="0">
              <a:buNone/>
              <a:defRPr sz="1300" b="1"/>
            </a:lvl5pPr>
            <a:lvl6pPr marL="1848234" indent="0">
              <a:buNone/>
              <a:defRPr sz="1300" b="1"/>
            </a:lvl6pPr>
            <a:lvl7pPr marL="2217882" indent="0">
              <a:buNone/>
              <a:defRPr sz="1300" b="1"/>
            </a:lvl7pPr>
            <a:lvl8pPr marL="2587528" indent="0">
              <a:buNone/>
              <a:defRPr sz="1300" b="1"/>
            </a:lvl8pPr>
            <a:lvl9pPr marL="2957174" indent="0">
              <a:buNone/>
              <a:defRPr sz="13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162" y="1812044"/>
            <a:ext cx="4040079" cy="3292690"/>
          </a:xfrm>
        </p:spPr>
        <p:txBody>
          <a:bodyPr/>
          <a:lstStyle>
            <a:lvl1pPr>
              <a:defRPr sz="19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398" y="1279337"/>
            <a:ext cx="4041477" cy="532733"/>
          </a:xfrm>
        </p:spPr>
        <p:txBody>
          <a:bodyPr anchor="b"/>
          <a:lstStyle>
            <a:lvl1pPr marL="0" indent="0">
              <a:buNone/>
              <a:defRPr sz="1900" b="1"/>
            </a:lvl1pPr>
            <a:lvl2pPr marL="369638" indent="0">
              <a:buNone/>
              <a:defRPr sz="1600" b="1"/>
            </a:lvl2pPr>
            <a:lvl3pPr marL="739290" indent="0">
              <a:buNone/>
              <a:defRPr sz="1500" b="1"/>
            </a:lvl3pPr>
            <a:lvl4pPr marL="1108941" indent="0">
              <a:buNone/>
              <a:defRPr sz="1300" b="1"/>
            </a:lvl4pPr>
            <a:lvl5pPr marL="1478586" indent="0">
              <a:buNone/>
              <a:defRPr sz="1300" b="1"/>
            </a:lvl5pPr>
            <a:lvl6pPr marL="1848234" indent="0">
              <a:buNone/>
              <a:defRPr sz="1300" b="1"/>
            </a:lvl6pPr>
            <a:lvl7pPr marL="2217882" indent="0">
              <a:buNone/>
              <a:defRPr sz="1300" b="1"/>
            </a:lvl7pPr>
            <a:lvl8pPr marL="2587528" indent="0">
              <a:buNone/>
              <a:defRPr sz="1300" b="1"/>
            </a:lvl8pPr>
            <a:lvl9pPr marL="2957174" indent="0">
              <a:buNone/>
              <a:defRPr sz="13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398" y="1812044"/>
            <a:ext cx="4041477" cy="3292690"/>
          </a:xfrm>
        </p:spPr>
        <p:txBody>
          <a:bodyPr/>
          <a:lstStyle>
            <a:lvl1pPr>
              <a:defRPr sz="19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lvl1pPr>
              <a:defRPr/>
            </a:lvl1pPr>
          </a:lstStyle>
          <a:p>
            <a:endParaRPr lang="en-US"/>
          </a:p>
        </p:txBody>
      </p:sp>
      <p:sp>
        <p:nvSpPr>
          <p:cNvPr id="8" name="Marcador de pie de página 7"/>
          <p:cNvSpPr>
            <a:spLocks noGrp="1"/>
          </p:cNvSpPr>
          <p:nvPr>
            <p:ph type="ftr" sz="quarter" idx="11"/>
          </p:nvPr>
        </p:nvSpPr>
        <p:spPr/>
        <p:txBody>
          <a:bodyPr/>
          <a:lstStyle>
            <a:lvl1pPr>
              <a:defRPr/>
            </a:lvl1pPr>
          </a:lstStyle>
          <a:p>
            <a:endParaRPr lang="en-US"/>
          </a:p>
        </p:txBody>
      </p:sp>
      <p:sp>
        <p:nvSpPr>
          <p:cNvPr id="9" name="Marcador de número de diapositiva 8"/>
          <p:cNvSpPr>
            <a:spLocks noGrp="1"/>
          </p:cNvSpPr>
          <p:nvPr>
            <p:ph type="sldNum" sz="quarter" idx="12"/>
          </p:nvPr>
        </p:nvSpPr>
        <p:spPr/>
        <p:txBody>
          <a:bodyPr/>
          <a:lstStyle>
            <a:lvl1pPr>
              <a:defRPr/>
            </a:lvl1pPr>
          </a:lstStyle>
          <a:p>
            <a:fld id="{9067A69D-C52A-2543-B420-5FD6A3BA6D57}" type="slidenum">
              <a:rPr lang="en-US"/>
              <a:pPr/>
              <a:t>‹Nº›</a:t>
            </a:fld>
            <a:endParaRPr lang="en-US"/>
          </a:p>
        </p:txBody>
      </p:sp>
    </p:spTree>
    <p:extLst>
      <p:ext uri="{BB962C8B-B14F-4D97-AF65-F5344CB8AC3E}">
        <p14:creationId xmlns:p14="http://schemas.microsoft.com/office/powerpoint/2010/main" val="2466319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lvl1pPr>
              <a:defRPr/>
            </a:lvl1pPr>
          </a:lstStyle>
          <a:p>
            <a:endParaRPr lang="en-US"/>
          </a:p>
        </p:txBody>
      </p:sp>
      <p:sp>
        <p:nvSpPr>
          <p:cNvPr id="4" name="Marcador de pie de página 3"/>
          <p:cNvSpPr>
            <a:spLocks noGrp="1"/>
          </p:cNvSpPr>
          <p:nvPr>
            <p:ph type="ftr" sz="quarter" idx="11"/>
          </p:nvPr>
        </p:nvSpPr>
        <p:spPr/>
        <p:txBody>
          <a:bodyPr/>
          <a:lstStyle>
            <a:lvl1pPr>
              <a:defRPr/>
            </a:lvl1pPr>
          </a:lstStyle>
          <a:p>
            <a:endParaRPr lang="en-US"/>
          </a:p>
        </p:txBody>
      </p:sp>
      <p:sp>
        <p:nvSpPr>
          <p:cNvPr id="5" name="Marcador de número de diapositiva 4"/>
          <p:cNvSpPr>
            <a:spLocks noGrp="1"/>
          </p:cNvSpPr>
          <p:nvPr>
            <p:ph type="sldNum" sz="quarter" idx="12"/>
          </p:nvPr>
        </p:nvSpPr>
        <p:spPr/>
        <p:txBody>
          <a:bodyPr/>
          <a:lstStyle>
            <a:lvl1pPr>
              <a:defRPr/>
            </a:lvl1pPr>
          </a:lstStyle>
          <a:p>
            <a:fld id="{5233972A-7A3A-D143-8577-1254BB27154C}" type="slidenum">
              <a:rPr lang="en-US"/>
              <a:pPr/>
              <a:t>‹Nº›</a:t>
            </a:fld>
            <a:endParaRPr lang="en-US"/>
          </a:p>
        </p:txBody>
      </p:sp>
    </p:spTree>
    <p:extLst>
      <p:ext uri="{BB962C8B-B14F-4D97-AF65-F5344CB8AC3E}">
        <p14:creationId xmlns:p14="http://schemas.microsoft.com/office/powerpoint/2010/main" val="3346024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lvl1pPr>
              <a:defRPr/>
            </a:lvl1pPr>
          </a:lstStyle>
          <a:p>
            <a:endParaRPr lang="en-US"/>
          </a:p>
        </p:txBody>
      </p:sp>
      <p:sp>
        <p:nvSpPr>
          <p:cNvPr id="3" name="Marcador de pie de página 2"/>
          <p:cNvSpPr>
            <a:spLocks noGrp="1"/>
          </p:cNvSpPr>
          <p:nvPr>
            <p:ph type="ftr" sz="quarter" idx="11"/>
          </p:nvPr>
        </p:nvSpPr>
        <p:spPr/>
        <p:txBody>
          <a:bodyPr/>
          <a:lstStyle>
            <a:lvl1pPr>
              <a:defRPr/>
            </a:lvl1pPr>
          </a:lstStyle>
          <a:p>
            <a:endParaRPr lang="en-US"/>
          </a:p>
        </p:txBody>
      </p:sp>
      <p:sp>
        <p:nvSpPr>
          <p:cNvPr id="4" name="Marcador de número de diapositiva 3"/>
          <p:cNvSpPr>
            <a:spLocks noGrp="1"/>
          </p:cNvSpPr>
          <p:nvPr>
            <p:ph type="sldNum" sz="quarter" idx="12"/>
          </p:nvPr>
        </p:nvSpPr>
        <p:spPr/>
        <p:txBody>
          <a:bodyPr/>
          <a:lstStyle>
            <a:lvl1pPr>
              <a:defRPr/>
            </a:lvl1pPr>
          </a:lstStyle>
          <a:p>
            <a:fld id="{5E70F839-63B5-2342-AA02-6FD9EB56B08B}" type="slidenum">
              <a:rPr lang="en-US"/>
              <a:pPr/>
              <a:t>‹Nº›</a:t>
            </a:fld>
            <a:endParaRPr lang="en-US"/>
          </a:p>
        </p:txBody>
      </p:sp>
    </p:spTree>
    <p:extLst>
      <p:ext uri="{BB962C8B-B14F-4D97-AF65-F5344CB8AC3E}">
        <p14:creationId xmlns:p14="http://schemas.microsoft.com/office/powerpoint/2010/main" val="1141749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136" y="227607"/>
            <a:ext cx="3008391" cy="967923"/>
          </a:xfrm>
        </p:spPr>
        <p:txBody>
          <a:bodyPr anchor="b"/>
          <a:lstStyle>
            <a:lvl1pPr algn="l">
              <a:defRPr sz="1600" b="1"/>
            </a:lvl1pPr>
          </a:lstStyle>
          <a:p>
            <a:r>
              <a:rPr lang="es-ES_tradnl"/>
              <a:t>Clic para editar título</a:t>
            </a:r>
            <a:endParaRPr lang="es-ES"/>
          </a:p>
        </p:txBody>
      </p:sp>
      <p:sp>
        <p:nvSpPr>
          <p:cNvPr id="3" name="Marcador de contenido 2"/>
          <p:cNvSpPr>
            <a:spLocks noGrp="1"/>
          </p:cNvSpPr>
          <p:nvPr>
            <p:ph idx="1"/>
          </p:nvPr>
        </p:nvSpPr>
        <p:spPr>
          <a:xfrm>
            <a:off x="3574562" y="227627"/>
            <a:ext cx="5112308" cy="4877133"/>
          </a:xfrm>
        </p:spPr>
        <p:txBody>
          <a:bodyPr/>
          <a:lstStyle>
            <a:lvl1pPr>
              <a:defRPr sz="2600"/>
            </a:lvl1pPr>
            <a:lvl2pPr>
              <a:defRPr sz="2300"/>
            </a:lvl2pPr>
            <a:lvl3pPr>
              <a:defRPr sz="19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136" y="1195524"/>
            <a:ext cx="3008391" cy="3909210"/>
          </a:xfrm>
        </p:spPr>
        <p:txBody>
          <a:bodyPr/>
          <a:lstStyle>
            <a:lvl1pPr marL="0" indent="0">
              <a:buNone/>
              <a:defRPr sz="1100"/>
            </a:lvl1pPr>
            <a:lvl2pPr marL="369638" indent="0">
              <a:buNone/>
              <a:defRPr sz="1000"/>
            </a:lvl2pPr>
            <a:lvl3pPr marL="739290" indent="0">
              <a:buNone/>
              <a:defRPr sz="800"/>
            </a:lvl3pPr>
            <a:lvl4pPr marL="1108941" indent="0">
              <a:buNone/>
              <a:defRPr sz="700"/>
            </a:lvl4pPr>
            <a:lvl5pPr marL="1478586" indent="0">
              <a:buNone/>
              <a:defRPr sz="700"/>
            </a:lvl5pPr>
            <a:lvl6pPr marL="1848234" indent="0">
              <a:buNone/>
              <a:defRPr sz="700"/>
            </a:lvl6pPr>
            <a:lvl7pPr marL="2217882" indent="0">
              <a:buNone/>
              <a:defRPr sz="700"/>
            </a:lvl7pPr>
            <a:lvl8pPr marL="2587528" indent="0">
              <a:buNone/>
              <a:defRPr sz="700"/>
            </a:lvl8pPr>
            <a:lvl9pPr marL="2957174" indent="0">
              <a:buNone/>
              <a:defRPr sz="7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lvl1pPr>
              <a:defRPr/>
            </a:lvl1pPr>
          </a:lstStyle>
          <a:p>
            <a:endParaRPr lang="en-US"/>
          </a:p>
        </p:txBody>
      </p:sp>
      <p:sp>
        <p:nvSpPr>
          <p:cNvPr id="6" name="Marcador de pie de página 5"/>
          <p:cNvSpPr>
            <a:spLocks noGrp="1"/>
          </p:cNvSpPr>
          <p:nvPr>
            <p:ph type="ftr" sz="quarter" idx="11"/>
          </p:nvPr>
        </p:nvSpPr>
        <p:spPr/>
        <p:txBody>
          <a:bodyPr/>
          <a:lstStyle>
            <a:lvl1pPr>
              <a:defRPr/>
            </a:lvl1pPr>
          </a:lstStyle>
          <a:p>
            <a:endParaRPr lang="en-US"/>
          </a:p>
        </p:txBody>
      </p:sp>
      <p:sp>
        <p:nvSpPr>
          <p:cNvPr id="7" name="Marcador de número de diapositiva 6"/>
          <p:cNvSpPr>
            <a:spLocks noGrp="1"/>
          </p:cNvSpPr>
          <p:nvPr>
            <p:ph type="sldNum" sz="quarter" idx="12"/>
          </p:nvPr>
        </p:nvSpPr>
        <p:spPr/>
        <p:txBody>
          <a:bodyPr/>
          <a:lstStyle>
            <a:lvl1pPr>
              <a:defRPr/>
            </a:lvl1pPr>
          </a:lstStyle>
          <a:p>
            <a:fld id="{B6D1E113-E2B2-8D45-A937-77FD67C32FFC}" type="slidenum">
              <a:rPr lang="en-US"/>
              <a:pPr/>
              <a:t>‹Nº›</a:t>
            </a:fld>
            <a:endParaRPr lang="en-US"/>
          </a:p>
        </p:txBody>
      </p:sp>
    </p:spTree>
    <p:extLst>
      <p:ext uri="{BB962C8B-B14F-4D97-AF65-F5344CB8AC3E}">
        <p14:creationId xmlns:p14="http://schemas.microsoft.com/office/powerpoint/2010/main" val="1232026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180" y="4000528"/>
            <a:ext cx="5486959" cy="472707"/>
          </a:xfrm>
        </p:spPr>
        <p:txBody>
          <a:bodyPr anchor="b"/>
          <a:lstStyle>
            <a:lvl1pPr algn="l">
              <a:defRPr sz="1600" b="1"/>
            </a:lvl1pPr>
          </a:lstStyle>
          <a:p>
            <a:r>
              <a:rPr lang="es-ES_tradnl"/>
              <a:t>Clic para editar título</a:t>
            </a:r>
            <a:endParaRPr lang="es-ES"/>
          </a:p>
        </p:txBody>
      </p:sp>
      <p:sp>
        <p:nvSpPr>
          <p:cNvPr id="3" name="Marcador de posición de imagen 2"/>
          <p:cNvSpPr>
            <a:spLocks noGrp="1"/>
          </p:cNvSpPr>
          <p:nvPr>
            <p:ph type="pic" idx="1"/>
          </p:nvPr>
        </p:nvSpPr>
        <p:spPr>
          <a:xfrm>
            <a:off x="1792180" y="510224"/>
            <a:ext cx="5486959" cy="3429000"/>
          </a:xfrm>
        </p:spPr>
        <p:txBody>
          <a:bodyPr/>
          <a:lstStyle>
            <a:lvl1pPr marL="0" indent="0">
              <a:buNone/>
              <a:defRPr sz="2600"/>
            </a:lvl1pPr>
            <a:lvl2pPr marL="369638" indent="0">
              <a:buNone/>
              <a:defRPr sz="2300"/>
            </a:lvl2pPr>
            <a:lvl3pPr marL="739290" indent="0">
              <a:buNone/>
              <a:defRPr sz="1900"/>
            </a:lvl3pPr>
            <a:lvl4pPr marL="1108941" indent="0">
              <a:buNone/>
              <a:defRPr sz="1600"/>
            </a:lvl4pPr>
            <a:lvl5pPr marL="1478586" indent="0">
              <a:buNone/>
              <a:defRPr sz="1600"/>
            </a:lvl5pPr>
            <a:lvl6pPr marL="1848234" indent="0">
              <a:buNone/>
              <a:defRPr sz="1600"/>
            </a:lvl6pPr>
            <a:lvl7pPr marL="2217882" indent="0">
              <a:buNone/>
              <a:defRPr sz="1600"/>
            </a:lvl7pPr>
            <a:lvl8pPr marL="2587528" indent="0">
              <a:buNone/>
              <a:defRPr sz="1600"/>
            </a:lvl8pPr>
            <a:lvl9pPr marL="2957174" indent="0">
              <a:buNone/>
              <a:defRPr sz="1600"/>
            </a:lvl9pPr>
          </a:lstStyle>
          <a:p>
            <a:endParaRPr lang="es-ES"/>
          </a:p>
        </p:txBody>
      </p:sp>
      <p:sp>
        <p:nvSpPr>
          <p:cNvPr id="4" name="Marcador de texto 3"/>
          <p:cNvSpPr>
            <a:spLocks noGrp="1"/>
          </p:cNvSpPr>
          <p:nvPr>
            <p:ph type="body" sz="half" idx="2"/>
          </p:nvPr>
        </p:nvSpPr>
        <p:spPr>
          <a:xfrm>
            <a:off x="1792180" y="4473210"/>
            <a:ext cx="5486959" cy="670293"/>
          </a:xfrm>
        </p:spPr>
        <p:txBody>
          <a:bodyPr/>
          <a:lstStyle>
            <a:lvl1pPr marL="0" indent="0">
              <a:buNone/>
              <a:defRPr sz="1100"/>
            </a:lvl1pPr>
            <a:lvl2pPr marL="369638" indent="0">
              <a:buNone/>
              <a:defRPr sz="1000"/>
            </a:lvl2pPr>
            <a:lvl3pPr marL="739290" indent="0">
              <a:buNone/>
              <a:defRPr sz="800"/>
            </a:lvl3pPr>
            <a:lvl4pPr marL="1108941" indent="0">
              <a:buNone/>
              <a:defRPr sz="700"/>
            </a:lvl4pPr>
            <a:lvl5pPr marL="1478586" indent="0">
              <a:buNone/>
              <a:defRPr sz="700"/>
            </a:lvl5pPr>
            <a:lvl6pPr marL="1848234" indent="0">
              <a:buNone/>
              <a:defRPr sz="700"/>
            </a:lvl6pPr>
            <a:lvl7pPr marL="2217882" indent="0">
              <a:buNone/>
              <a:defRPr sz="700"/>
            </a:lvl7pPr>
            <a:lvl8pPr marL="2587528" indent="0">
              <a:buNone/>
              <a:defRPr sz="700"/>
            </a:lvl8pPr>
            <a:lvl9pPr marL="2957174" indent="0">
              <a:buNone/>
              <a:defRPr sz="7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lvl1pPr>
              <a:defRPr/>
            </a:lvl1pPr>
          </a:lstStyle>
          <a:p>
            <a:endParaRPr lang="en-US"/>
          </a:p>
        </p:txBody>
      </p:sp>
      <p:sp>
        <p:nvSpPr>
          <p:cNvPr id="6" name="Marcador de pie de página 5"/>
          <p:cNvSpPr>
            <a:spLocks noGrp="1"/>
          </p:cNvSpPr>
          <p:nvPr>
            <p:ph type="ftr" sz="quarter" idx="11"/>
          </p:nvPr>
        </p:nvSpPr>
        <p:spPr/>
        <p:txBody>
          <a:bodyPr/>
          <a:lstStyle>
            <a:lvl1pPr>
              <a:defRPr/>
            </a:lvl1pPr>
          </a:lstStyle>
          <a:p>
            <a:endParaRPr lang="en-US"/>
          </a:p>
        </p:txBody>
      </p:sp>
      <p:sp>
        <p:nvSpPr>
          <p:cNvPr id="7" name="Marcador de número de diapositiva 6"/>
          <p:cNvSpPr>
            <a:spLocks noGrp="1"/>
          </p:cNvSpPr>
          <p:nvPr>
            <p:ph type="sldNum" sz="quarter" idx="12"/>
          </p:nvPr>
        </p:nvSpPr>
        <p:spPr/>
        <p:txBody>
          <a:bodyPr/>
          <a:lstStyle>
            <a:lvl1pPr>
              <a:defRPr/>
            </a:lvl1pPr>
          </a:lstStyle>
          <a:p>
            <a:fld id="{DC2624CA-0478-624C-95BB-DF3E88096295}" type="slidenum">
              <a:rPr lang="en-US"/>
              <a:pPr/>
              <a:t>‹Nº›</a:t>
            </a:fld>
            <a:endParaRPr lang="en-US"/>
          </a:p>
        </p:txBody>
      </p:sp>
    </p:spTree>
    <p:extLst>
      <p:ext uri="{BB962C8B-B14F-4D97-AF65-F5344CB8AC3E}">
        <p14:creationId xmlns:p14="http://schemas.microsoft.com/office/powerpoint/2010/main" val="836219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2">
                <a:gamma/>
                <a:shade val="46275"/>
                <a:invGamma/>
              </a:schemeClr>
            </a:gs>
            <a:gs pos="50000">
              <a:schemeClr val="accent2"/>
            </a:gs>
            <a:gs pos="100000">
              <a:schemeClr val="accent2">
                <a:gamma/>
                <a:shade val="46275"/>
                <a:invGamma/>
              </a:schemeClr>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 y="27"/>
            <a:ext cx="8228341" cy="9529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81436" tIns="40712" rIns="81436" bIns="40712"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138" y="1333084"/>
            <a:ext cx="8229739" cy="3771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81436" tIns="40712" rIns="81436" bIns="4071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133" y="5204804"/>
            <a:ext cx="2133274" cy="3964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81436" tIns="40712" rIns="81436" bIns="40712" numCol="1" anchor="t" anchorCtr="0" compatLnSpc="1">
            <a:prstTxWarp prst="textNoShape">
              <a:avLst/>
            </a:prstTxWarp>
          </a:bodyPr>
          <a:lstStyle>
            <a:lvl1pPr defTabSz="815021">
              <a:defRPr sz="1200"/>
            </a:lvl1pPr>
          </a:lstStyle>
          <a:p>
            <a:endParaRPr lang="en-US"/>
          </a:p>
        </p:txBody>
      </p:sp>
      <p:sp>
        <p:nvSpPr>
          <p:cNvPr id="1029" name="Rectangle 5"/>
          <p:cNvSpPr>
            <a:spLocks noGrp="1" noChangeArrowheads="1"/>
          </p:cNvSpPr>
          <p:nvPr>
            <p:ph type="ftr" sz="quarter" idx="3"/>
          </p:nvPr>
        </p:nvSpPr>
        <p:spPr bwMode="auto">
          <a:xfrm>
            <a:off x="3124429" y="5204804"/>
            <a:ext cx="2895157" cy="3964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81436" tIns="40712" rIns="81436" bIns="40712" numCol="1" anchor="t" anchorCtr="0" compatLnSpc="1">
            <a:prstTxWarp prst="textNoShape">
              <a:avLst/>
            </a:prstTxWarp>
          </a:bodyPr>
          <a:lstStyle>
            <a:lvl1pPr algn="ctr" defTabSz="815021">
              <a:defRPr sz="1200"/>
            </a:lvl1pPr>
          </a:lstStyle>
          <a:p>
            <a:endParaRPr lang="en-US"/>
          </a:p>
        </p:txBody>
      </p:sp>
      <p:sp>
        <p:nvSpPr>
          <p:cNvPr id="1030" name="Rectangle 6"/>
          <p:cNvSpPr>
            <a:spLocks noGrp="1" noChangeArrowheads="1"/>
          </p:cNvSpPr>
          <p:nvPr>
            <p:ph type="sldNum" sz="quarter" idx="4"/>
          </p:nvPr>
        </p:nvSpPr>
        <p:spPr bwMode="auto">
          <a:xfrm>
            <a:off x="6553596" y="5204804"/>
            <a:ext cx="2133274" cy="3964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81436" tIns="40712" rIns="81436" bIns="40712" numCol="1" anchor="t" anchorCtr="0" compatLnSpc="1">
            <a:prstTxWarp prst="textNoShape">
              <a:avLst/>
            </a:prstTxWarp>
          </a:bodyPr>
          <a:lstStyle>
            <a:lvl1pPr algn="r" defTabSz="815021">
              <a:defRPr sz="1200"/>
            </a:lvl1pPr>
          </a:lstStyle>
          <a:p>
            <a:fld id="{D8DD2975-FC1D-0C4F-B9EA-CC02D5421F01}" type="slidenum">
              <a:rPr lang="en-US"/>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815021" rtl="0" fontAlgn="base">
        <a:spcBef>
          <a:spcPct val="0"/>
        </a:spcBef>
        <a:spcAft>
          <a:spcPct val="0"/>
        </a:spcAft>
        <a:defRPr sz="2500" b="1">
          <a:solidFill>
            <a:srgbClr val="FFFF00"/>
          </a:solidFill>
          <a:latin typeface="+mj-lt"/>
          <a:ea typeface="+mj-ea"/>
          <a:cs typeface="+mj-cs"/>
        </a:defRPr>
      </a:lvl1pPr>
      <a:lvl2pPr algn="l" defTabSz="815021" rtl="0" fontAlgn="base">
        <a:spcBef>
          <a:spcPct val="0"/>
        </a:spcBef>
        <a:spcAft>
          <a:spcPct val="0"/>
        </a:spcAft>
        <a:defRPr sz="2500" b="1">
          <a:solidFill>
            <a:srgbClr val="FFFF00"/>
          </a:solidFill>
          <a:latin typeface="Arial" charset="0"/>
          <a:ea typeface="ＭＳ Ｐゴシック" charset="0"/>
        </a:defRPr>
      </a:lvl2pPr>
      <a:lvl3pPr algn="l" defTabSz="815021" rtl="0" fontAlgn="base">
        <a:spcBef>
          <a:spcPct val="0"/>
        </a:spcBef>
        <a:spcAft>
          <a:spcPct val="0"/>
        </a:spcAft>
        <a:defRPr sz="2500" b="1">
          <a:solidFill>
            <a:srgbClr val="FFFF00"/>
          </a:solidFill>
          <a:latin typeface="Arial" charset="0"/>
          <a:ea typeface="ＭＳ Ｐゴシック" charset="0"/>
        </a:defRPr>
      </a:lvl3pPr>
      <a:lvl4pPr algn="l" defTabSz="815021" rtl="0" fontAlgn="base">
        <a:spcBef>
          <a:spcPct val="0"/>
        </a:spcBef>
        <a:spcAft>
          <a:spcPct val="0"/>
        </a:spcAft>
        <a:defRPr sz="2500" b="1">
          <a:solidFill>
            <a:srgbClr val="FFFF00"/>
          </a:solidFill>
          <a:latin typeface="Arial" charset="0"/>
          <a:ea typeface="ＭＳ Ｐゴシック" charset="0"/>
        </a:defRPr>
      </a:lvl4pPr>
      <a:lvl5pPr algn="l" defTabSz="815021" rtl="0" fontAlgn="base">
        <a:spcBef>
          <a:spcPct val="0"/>
        </a:spcBef>
        <a:spcAft>
          <a:spcPct val="0"/>
        </a:spcAft>
        <a:defRPr sz="2500" b="1">
          <a:solidFill>
            <a:srgbClr val="FFFF00"/>
          </a:solidFill>
          <a:latin typeface="Arial" charset="0"/>
          <a:ea typeface="ＭＳ Ｐゴシック" charset="0"/>
        </a:defRPr>
      </a:lvl5pPr>
      <a:lvl6pPr marL="369638" algn="l" defTabSz="815021" rtl="0" fontAlgn="base">
        <a:spcBef>
          <a:spcPct val="0"/>
        </a:spcBef>
        <a:spcAft>
          <a:spcPct val="0"/>
        </a:spcAft>
        <a:defRPr sz="2500" b="1">
          <a:solidFill>
            <a:srgbClr val="FFFF00"/>
          </a:solidFill>
          <a:latin typeface="Arial" charset="0"/>
          <a:ea typeface="ＭＳ Ｐゴシック" charset="0"/>
        </a:defRPr>
      </a:lvl6pPr>
      <a:lvl7pPr marL="739290" algn="l" defTabSz="815021" rtl="0" fontAlgn="base">
        <a:spcBef>
          <a:spcPct val="0"/>
        </a:spcBef>
        <a:spcAft>
          <a:spcPct val="0"/>
        </a:spcAft>
        <a:defRPr sz="2500" b="1">
          <a:solidFill>
            <a:srgbClr val="FFFF00"/>
          </a:solidFill>
          <a:latin typeface="Arial" charset="0"/>
          <a:ea typeface="ＭＳ Ｐゴシック" charset="0"/>
        </a:defRPr>
      </a:lvl7pPr>
      <a:lvl8pPr marL="1108941" algn="l" defTabSz="815021" rtl="0" fontAlgn="base">
        <a:spcBef>
          <a:spcPct val="0"/>
        </a:spcBef>
        <a:spcAft>
          <a:spcPct val="0"/>
        </a:spcAft>
        <a:defRPr sz="2500" b="1">
          <a:solidFill>
            <a:srgbClr val="FFFF00"/>
          </a:solidFill>
          <a:latin typeface="Arial" charset="0"/>
          <a:ea typeface="ＭＳ Ｐゴシック" charset="0"/>
        </a:defRPr>
      </a:lvl8pPr>
      <a:lvl9pPr marL="1478586" algn="l" defTabSz="815021" rtl="0" fontAlgn="base">
        <a:spcBef>
          <a:spcPct val="0"/>
        </a:spcBef>
        <a:spcAft>
          <a:spcPct val="0"/>
        </a:spcAft>
        <a:defRPr sz="2500" b="1">
          <a:solidFill>
            <a:srgbClr val="FFFF00"/>
          </a:solidFill>
          <a:latin typeface="Arial" charset="0"/>
          <a:ea typeface="ＭＳ Ｐゴシック" charset="0"/>
        </a:defRPr>
      </a:lvl9pPr>
    </p:titleStyle>
    <p:bodyStyle>
      <a:lvl1pPr marL="305480" indent="-305480" algn="l" defTabSz="815021" rtl="0" fontAlgn="base">
        <a:spcBef>
          <a:spcPct val="20000"/>
        </a:spcBef>
        <a:spcAft>
          <a:spcPct val="0"/>
        </a:spcAft>
        <a:buChar char="•"/>
        <a:defRPr sz="2100" b="1">
          <a:solidFill>
            <a:schemeClr val="bg1"/>
          </a:solidFill>
          <a:latin typeface="+mn-lt"/>
          <a:ea typeface="+mn-ea"/>
          <a:cs typeface="+mn-cs"/>
        </a:defRPr>
      </a:lvl1pPr>
      <a:lvl2pPr marL="662278" indent="-255416" algn="l" defTabSz="815021" rtl="0" fontAlgn="base">
        <a:spcBef>
          <a:spcPct val="20000"/>
        </a:spcBef>
        <a:spcAft>
          <a:spcPct val="0"/>
        </a:spcAft>
        <a:buChar char="–"/>
        <a:defRPr sz="1600" b="1">
          <a:solidFill>
            <a:schemeClr val="bg1"/>
          </a:solidFill>
          <a:latin typeface="+mn-lt"/>
          <a:ea typeface="+mn-ea"/>
        </a:defRPr>
      </a:lvl2pPr>
      <a:lvl3pPr marL="1016527" indent="-201510" algn="l" defTabSz="815021" rtl="0" fontAlgn="base">
        <a:spcBef>
          <a:spcPct val="20000"/>
        </a:spcBef>
        <a:spcAft>
          <a:spcPct val="0"/>
        </a:spcAft>
        <a:buChar char="•"/>
        <a:defRPr sz="1200" b="1">
          <a:solidFill>
            <a:schemeClr val="bg1"/>
          </a:solidFill>
          <a:latin typeface="+mn-lt"/>
          <a:ea typeface="+mn-ea"/>
        </a:defRPr>
      </a:lvl3pPr>
      <a:lvl4pPr marL="1423397" indent="-201510" algn="l" defTabSz="815021" rtl="0" fontAlgn="base">
        <a:spcBef>
          <a:spcPct val="20000"/>
        </a:spcBef>
        <a:spcAft>
          <a:spcPct val="0"/>
        </a:spcAft>
        <a:buChar char="–"/>
        <a:defRPr sz="1100" b="1">
          <a:solidFill>
            <a:schemeClr val="bg1"/>
          </a:solidFill>
          <a:latin typeface="+mn-lt"/>
          <a:ea typeface="+mn-ea"/>
        </a:defRPr>
      </a:lvl4pPr>
      <a:lvl5pPr marL="1830267" indent="-200224" algn="l" defTabSz="815021" rtl="0" fontAlgn="base">
        <a:spcBef>
          <a:spcPct val="20000"/>
        </a:spcBef>
        <a:spcAft>
          <a:spcPct val="0"/>
        </a:spcAft>
        <a:buChar char="»"/>
        <a:defRPr sz="900" b="1">
          <a:solidFill>
            <a:schemeClr val="bg1"/>
          </a:solidFill>
          <a:latin typeface="+mn-lt"/>
          <a:ea typeface="+mn-ea"/>
        </a:defRPr>
      </a:lvl5pPr>
      <a:lvl6pPr marL="2199913" indent="-200224" algn="l" defTabSz="815021" rtl="0" fontAlgn="base">
        <a:spcBef>
          <a:spcPct val="20000"/>
        </a:spcBef>
        <a:spcAft>
          <a:spcPct val="0"/>
        </a:spcAft>
        <a:buChar char="»"/>
        <a:defRPr sz="900" b="1">
          <a:solidFill>
            <a:schemeClr val="bg1"/>
          </a:solidFill>
          <a:latin typeface="+mn-lt"/>
          <a:ea typeface="+mn-ea"/>
        </a:defRPr>
      </a:lvl6pPr>
      <a:lvl7pPr marL="2569562" indent="-200224" algn="l" defTabSz="815021" rtl="0" fontAlgn="base">
        <a:spcBef>
          <a:spcPct val="20000"/>
        </a:spcBef>
        <a:spcAft>
          <a:spcPct val="0"/>
        </a:spcAft>
        <a:buChar char="»"/>
        <a:defRPr sz="900" b="1">
          <a:solidFill>
            <a:schemeClr val="bg1"/>
          </a:solidFill>
          <a:latin typeface="+mn-lt"/>
          <a:ea typeface="+mn-ea"/>
        </a:defRPr>
      </a:lvl7pPr>
      <a:lvl8pPr marL="2939213" indent="-200224" algn="l" defTabSz="815021" rtl="0" fontAlgn="base">
        <a:spcBef>
          <a:spcPct val="20000"/>
        </a:spcBef>
        <a:spcAft>
          <a:spcPct val="0"/>
        </a:spcAft>
        <a:buChar char="»"/>
        <a:defRPr sz="900" b="1">
          <a:solidFill>
            <a:schemeClr val="bg1"/>
          </a:solidFill>
          <a:latin typeface="+mn-lt"/>
          <a:ea typeface="+mn-ea"/>
        </a:defRPr>
      </a:lvl8pPr>
      <a:lvl9pPr marL="3308860" indent="-200224" algn="l" defTabSz="815021" rtl="0" fontAlgn="base">
        <a:spcBef>
          <a:spcPct val="20000"/>
        </a:spcBef>
        <a:spcAft>
          <a:spcPct val="0"/>
        </a:spcAft>
        <a:buChar char="»"/>
        <a:defRPr sz="900" b="1">
          <a:solidFill>
            <a:schemeClr val="bg1"/>
          </a:solidFill>
          <a:latin typeface="+mn-lt"/>
          <a:ea typeface="+mn-ea"/>
        </a:defRPr>
      </a:lvl9pPr>
    </p:bodyStyle>
    <p:otherStyle>
      <a:defPPr>
        <a:defRPr lang="es-ES"/>
      </a:defPPr>
      <a:lvl1pPr marL="0" algn="l" defTabSz="369638" rtl="0" eaLnBrk="1" latinLnBrk="0" hangingPunct="1">
        <a:defRPr sz="1500" kern="1200">
          <a:solidFill>
            <a:schemeClr val="tx1"/>
          </a:solidFill>
          <a:latin typeface="+mn-lt"/>
          <a:ea typeface="+mn-ea"/>
          <a:cs typeface="+mn-cs"/>
        </a:defRPr>
      </a:lvl1pPr>
      <a:lvl2pPr marL="369638" algn="l" defTabSz="369638" rtl="0" eaLnBrk="1" latinLnBrk="0" hangingPunct="1">
        <a:defRPr sz="1500" kern="1200">
          <a:solidFill>
            <a:schemeClr val="tx1"/>
          </a:solidFill>
          <a:latin typeface="+mn-lt"/>
          <a:ea typeface="+mn-ea"/>
          <a:cs typeface="+mn-cs"/>
        </a:defRPr>
      </a:lvl2pPr>
      <a:lvl3pPr marL="739290" algn="l" defTabSz="369638" rtl="0" eaLnBrk="1" latinLnBrk="0" hangingPunct="1">
        <a:defRPr sz="1500" kern="1200">
          <a:solidFill>
            <a:schemeClr val="tx1"/>
          </a:solidFill>
          <a:latin typeface="+mn-lt"/>
          <a:ea typeface="+mn-ea"/>
          <a:cs typeface="+mn-cs"/>
        </a:defRPr>
      </a:lvl3pPr>
      <a:lvl4pPr marL="1108941" algn="l" defTabSz="369638" rtl="0" eaLnBrk="1" latinLnBrk="0" hangingPunct="1">
        <a:defRPr sz="1500" kern="1200">
          <a:solidFill>
            <a:schemeClr val="tx1"/>
          </a:solidFill>
          <a:latin typeface="+mn-lt"/>
          <a:ea typeface="+mn-ea"/>
          <a:cs typeface="+mn-cs"/>
        </a:defRPr>
      </a:lvl4pPr>
      <a:lvl5pPr marL="1478586" algn="l" defTabSz="369638" rtl="0" eaLnBrk="1" latinLnBrk="0" hangingPunct="1">
        <a:defRPr sz="1500" kern="1200">
          <a:solidFill>
            <a:schemeClr val="tx1"/>
          </a:solidFill>
          <a:latin typeface="+mn-lt"/>
          <a:ea typeface="+mn-ea"/>
          <a:cs typeface="+mn-cs"/>
        </a:defRPr>
      </a:lvl5pPr>
      <a:lvl6pPr marL="1848234" algn="l" defTabSz="369638" rtl="0" eaLnBrk="1" latinLnBrk="0" hangingPunct="1">
        <a:defRPr sz="1500" kern="1200">
          <a:solidFill>
            <a:schemeClr val="tx1"/>
          </a:solidFill>
          <a:latin typeface="+mn-lt"/>
          <a:ea typeface="+mn-ea"/>
          <a:cs typeface="+mn-cs"/>
        </a:defRPr>
      </a:lvl6pPr>
      <a:lvl7pPr marL="2217882" algn="l" defTabSz="369638" rtl="0" eaLnBrk="1" latinLnBrk="0" hangingPunct="1">
        <a:defRPr sz="1500" kern="1200">
          <a:solidFill>
            <a:schemeClr val="tx1"/>
          </a:solidFill>
          <a:latin typeface="+mn-lt"/>
          <a:ea typeface="+mn-ea"/>
          <a:cs typeface="+mn-cs"/>
        </a:defRPr>
      </a:lvl7pPr>
      <a:lvl8pPr marL="2587528" algn="l" defTabSz="369638" rtl="0" eaLnBrk="1" latinLnBrk="0" hangingPunct="1">
        <a:defRPr sz="1500" kern="1200">
          <a:solidFill>
            <a:schemeClr val="tx1"/>
          </a:solidFill>
          <a:latin typeface="+mn-lt"/>
          <a:ea typeface="+mn-ea"/>
          <a:cs typeface="+mn-cs"/>
        </a:defRPr>
      </a:lvl8pPr>
      <a:lvl9pPr marL="2957174" algn="l" defTabSz="369638"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2.emf"/><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49.png"/><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emf"/></Relationships>
</file>

<file path=ppt/slides/_rels/slide20.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52.png"/><Relationship Id="rId4" Type="http://schemas.openxmlformats.org/officeDocument/2006/relationships/image" Target="../media/image51.png"/></Relationships>
</file>

<file path=ppt/slides/_rels/slide21.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50.emf"/><Relationship Id="rId4" Type="http://schemas.openxmlformats.org/officeDocument/2006/relationships/image" Target="../media/image5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7.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2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64.emf"/><Relationship Id="rId4" Type="http://schemas.openxmlformats.org/officeDocument/2006/relationships/image" Target="../media/image59.png"/></Relationships>
</file>

<file path=ppt/slides/_rels/slide29.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emf"/><Relationship Id="rId7" Type="http://schemas.openxmlformats.org/officeDocument/2006/relationships/image" Target="../media/image68.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 Id="rId9" Type="http://schemas.openxmlformats.org/officeDocument/2006/relationships/image" Target="../media/image70.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emf"/><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62.png"/><Relationship Id="rId4" Type="http://schemas.openxmlformats.org/officeDocument/2006/relationships/image" Target="../media/image72.png"/></Relationships>
</file>

<file path=ppt/slides/_rels/slide3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74.png"/><Relationship Id="rId4" Type="http://schemas.openxmlformats.org/officeDocument/2006/relationships/image" Target="../media/image73.pn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75.png"/><Relationship Id="rId4" Type="http://schemas.openxmlformats.org/officeDocument/2006/relationships/image" Target="../media/image58.png"/></Relationships>
</file>

<file path=ppt/slides/_rels/slide3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77.png"/><Relationship Id="rId5" Type="http://schemas.openxmlformats.org/officeDocument/2006/relationships/image" Target="../media/image76.emf"/><Relationship Id="rId4" Type="http://schemas.openxmlformats.org/officeDocument/2006/relationships/image" Target="../media/image75.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80.png"/><Relationship Id="rId4" Type="http://schemas.openxmlformats.org/officeDocument/2006/relationships/image" Target="../media/image79.png"/></Relationships>
</file>

<file path=ppt/slides/_rels/slide36.xml.rels><?xml version="1.0" encoding="UTF-8" standalone="yes"?>
<Relationships xmlns="http://schemas.openxmlformats.org/package/2006/relationships"><Relationship Id="rId3" Type="http://schemas.openxmlformats.org/officeDocument/2006/relationships/image" Target="../media/image81.png"/><Relationship Id="rId7" Type="http://schemas.openxmlformats.org/officeDocument/2006/relationships/image" Target="../media/image55.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82.png"/><Relationship Id="rId5" Type="http://schemas.openxmlformats.org/officeDocument/2006/relationships/image" Target="../media/image4.png"/><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89.jpeg"/><Relationship Id="rId4" Type="http://schemas.openxmlformats.org/officeDocument/2006/relationships/image" Target="../media/image88.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wmf"/><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wmf"/><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90.png"/><Relationship Id="rId7" Type="http://schemas.openxmlformats.org/officeDocument/2006/relationships/image" Target="../media/image94.pn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png"/></Relationships>
</file>

<file path=ppt/slides/_rels/slide44.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91.png"/></Relationships>
</file>

<file path=ppt/slides/_rels/slide4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91.png"/></Relationships>
</file>

<file path=ppt/slides/_rels/slide4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91.png"/></Relationships>
</file>

<file path=ppt/slides/_rels/slide4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91.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hyperlink" Target="https://www.asesma.org/home"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6"/>
          <p:cNvSpPr txBox="1">
            <a:spLocks noChangeArrowheads="1"/>
          </p:cNvSpPr>
          <p:nvPr/>
        </p:nvSpPr>
        <p:spPr bwMode="auto">
          <a:xfrm>
            <a:off x="495300" y="538163"/>
            <a:ext cx="8153400" cy="130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2" tIns="34271" rIns="68542" bIns="34271">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100">
                <a:solidFill>
                  <a:schemeClr val="tx1"/>
                </a:solidFill>
                <a:latin typeface="Arial" charset="0"/>
                <a:ea typeface="ＭＳ Ｐゴシック" charset="-128"/>
              </a:defRPr>
            </a:lvl2pPr>
            <a:lvl3pPr marL="1143000" indent="-228600">
              <a:spcBef>
                <a:spcPct val="20000"/>
              </a:spcBef>
              <a:buChar char="•"/>
              <a:defRPr>
                <a:solidFill>
                  <a:schemeClr val="tx1"/>
                </a:solidFill>
                <a:latin typeface="Arial" charset="0"/>
                <a:ea typeface="ＭＳ Ｐゴシック" charset="-128"/>
              </a:defRPr>
            </a:lvl3pPr>
            <a:lvl4pPr marL="1600200" indent="-228600">
              <a:spcBef>
                <a:spcPct val="20000"/>
              </a:spcBef>
              <a:buChar char="–"/>
              <a:defRPr sz="1500">
                <a:solidFill>
                  <a:schemeClr val="tx1"/>
                </a:solidFill>
                <a:latin typeface="Arial" charset="0"/>
                <a:ea typeface="ＭＳ Ｐゴシック" charset="-128"/>
              </a:defRPr>
            </a:lvl4pPr>
            <a:lvl5pPr marL="2057400" indent="-228600">
              <a:spcBef>
                <a:spcPct val="20000"/>
              </a:spcBef>
              <a:buChar char="»"/>
              <a:defRPr sz="15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15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15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15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1500">
                <a:solidFill>
                  <a:schemeClr val="tx1"/>
                </a:solidFill>
                <a:latin typeface="Arial" charset="0"/>
                <a:ea typeface="ＭＳ Ｐゴシック" charset="-128"/>
              </a:defRPr>
            </a:lvl9pPr>
          </a:lstStyle>
          <a:p>
            <a:pPr algn="ctr" eaLnBrk="1" hangingPunct="1">
              <a:spcBef>
                <a:spcPct val="0"/>
              </a:spcBef>
              <a:buFontTx/>
              <a:buNone/>
            </a:pPr>
            <a:r>
              <a:rPr lang="es-ES_tradnl" altLang="es-ES_tradnl" sz="4000" b="1" dirty="0" err="1">
                <a:solidFill>
                  <a:srgbClr val="FFFF00"/>
                </a:solidFill>
              </a:rPr>
              <a:t>An</a:t>
            </a:r>
            <a:r>
              <a:rPr lang="es-ES_tradnl" altLang="es-ES_tradnl" sz="4000" b="1" dirty="0">
                <a:solidFill>
                  <a:srgbClr val="FFFF00"/>
                </a:solidFill>
              </a:rPr>
              <a:t> </a:t>
            </a:r>
            <a:r>
              <a:rPr lang="es-ES_tradnl" altLang="es-ES_tradnl" sz="4000" b="1" dirty="0" err="1">
                <a:solidFill>
                  <a:srgbClr val="FFFF00"/>
                </a:solidFill>
              </a:rPr>
              <a:t>introduction</a:t>
            </a:r>
            <a:r>
              <a:rPr lang="es-ES_tradnl" altLang="es-ES_tradnl" sz="4000" b="1" dirty="0">
                <a:solidFill>
                  <a:srgbClr val="FFFF00"/>
                </a:solidFill>
              </a:rPr>
              <a:t> </a:t>
            </a:r>
            <a:r>
              <a:rPr lang="es-ES_tradnl" altLang="es-ES_tradnl" sz="4000" b="1" dirty="0" err="1">
                <a:solidFill>
                  <a:srgbClr val="FFFF00"/>
                </a:solidFill>
              </a:rPr>
              <a:t>to</a:t>
            </a:r>
            <a:r>
              <a:rPr lang="es-ES_tradnl" altLang="es-ES_tradnl" sz="4000" b="1" dirty="0">
                <a:solidFill>
                  <a:srgbClr val="FFFF00"/>
                </a:solidFill>
              </a:rPr>
              <a:t> </a:t>
            </a:r>
            <a:r>
              <a:rPr lang="es-ES_tradnl" altLang="es-ES_tradnl" sz="4000" b="1" dirty="0" err="1">
                <a:solidFill>
                  <a:srgbClr val="FFFF00"/>
                </a:solidFill>
              </a:rPr>
              <a:t>the</a:t>
            </a:r>
            <a:r>
              <a:rPr lang="es-ES_tradnl" altLang="es-ES_tradnl" sz="4000" b="1" dirty="0">
                <a:solidFill>
                  <a:srgbClr val="FFFF00"/>
                </a:solidFill>
              </a:rPr>
              <a:t> Schrödinger </a:t>
            </a:r>
            <a:r>
              <a:rPr lang="es-ES_tradnl" altLang="es-ES_tradnl" sz="4000" b="1" dirty="0" err="1">
                <a:solidFill>
                  <a:srgbClr val="FFFF00"/>
                </a:solidFill>
              </a:rPr>
              <a:t>equation</a:t>
            </a:r>
            <a:endParaRPr lang="es-ES_tradnl" altLang="es-ES_tradnl" sz="4000" b="1" dirty="0">
              <a:solidFill>
                <a:srgbClr val="FFFF00"/>
              </a:solidFill>
            </a:endParaRPr>
          </a:p>
        </p:txBody>
      </p:sp>
      <p:sp>
        <p:nvSpPr>
          <p:cNvPr id="17410" name="Text Box 2"/>
          <p:cNvSpPr txBox="1">
            <a:spLocks noChangeArrowheads="1"/>
          </p:cNvSpPr>
          <p:nvPr/>
        </p:nvSpPr>
        <p:spPr bwMode="auto">
          <a:xfrm>
            <a:off x="838201" y="4262438"/>
            <a:ext cx="2962275"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2" tIns="34271" rIns="68542" bIns="34271">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100">
                <a:solidFill>
                  <a:schemeClr val="tx1"/>
                </a:solidFill>
                <a:latin typeface="Arial" charset="0"/>
                <a:ea typeface="ＭＳ Ｐゴシック" charset="-128"/>
              </a:defRPr>
            </a:lvl2pPr>
            <a:lvl3pPr marL="1143000" indent="-228600">
              <a:spcBef>
                <a:spcPct val="20000"/>
              </a:spcBef>
              <a:buChar char="•"/>
              <a:defRPr>
                <a:solidFill>
                  <a:schemeClr val="tx1"/>
                </a:solidFill>
                <a:latin typeface="Arial" charset="0"/>
                <a:ea typeface="ＭＳ Ｐゴシック" charset="-128"/>
              </a:defRPr>
            </a:lvl3pPr>
            <a:lvl4pPr marL="1600200" indent="-228600">
              <a:spcBef>
                <a:spcPct val="20000"/>
              </a:spcBef>
              <a:buChar char="–"/>
              <a:defRPr sz="1500">
                <a:solidFill>
                  <a:schemeClr val="tx1"/>
                </a:solidFill>
                <a:latin typeface="Arial" charset="0"/>
                <a:ea typeface="ＭＳ Ｐゴシック" charset="-128"/>
              </a:defRPr>
            </a:lvl4pPr>
            <a:lvl5pPr marL="2057400" indent="-228600">
              <a:spcBef>
                <a:spcPct val="20000"/>
              </a:spcBef>
              <a:buChar char="»"/>
              <a:defRPr sz="15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15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15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15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1500">
                <a:solidFill>
                  <a:schemeClr val="tx1"/>
                </a:solidFill>
                <a:latin typeface="Arial" charset="0"/>
                <a:ea typeface="ＭＳ Ｐゴシック" charset="-128"/>
              </a:defRPr>
            </a:lvl9pPr>
          </a:lstStyle>
          <a:p>
            <a:pPr algn="ctr" eaLnBrk="1" hangingPunct="1">
              <a:spcBef>
                <a:spcPct val="50000"/>
              </a:spcBef>
              <a:buFontTx/>
              <a:buNone/>
            </a:pPr>
            <a:r>
              <a:rPr lang="en-US" altLang="es-ES_tradnl" sz="2800" b="1">
                <a:solidFill>
                  <a:srgbClr val="FFFF00"/>
                </a:solidFill>
              </a:rPr>
              <a:t>Javier Junquera</a:t>
            </a:r>
          </a:p>
        </p:txBody>
      </p:sp>
      <p:pic>
        <p:nvPicPr>
          <p:cNvPr id="17411" name="Picture 10" descr="logoUCgr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4950" y="4271964"/>
            <a:ext cx="565150" cy="566737"/>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17412" name="Picture 30" descr="logo-te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7664" y="4270376"/>
            <a:ext cx="892175" cy="492125"/>
          </a:xfrm>
          <a:prstGeom prst="rect">
            <a:avLst/>
          </a:prstGeom>
          <a:solidFill>
            <a:schemeClr val="bg1"/>
          </a:solidFill>
          <a:ln w="9525">
            <a:solidFill>
              <a:srgbClr val="FFFF00"/>
            </a:solidFill>
            <a:miter lim="800000"/>
            <a:headEnd/>
            <a:tailEnd/>
          </a:ln>
        </p:spPr>
      </p:pic>
      <p:sp>
        <p:nvSpPr>
          <p:cNvPr id="17414" name="CuadroTexto 1"/>
          <p:cNvSpPr txBox="1">
            <a:spLocks noChangeArrowheads="1"/>
          </p:cNvSpPr>
          <p:nvPr/>
        </p:nvSpPr>
        <p:spPr bwMode="auto">
          <a:xfrm>
            <a:off x="0" y="5059363"/>
            <a:ext cx="9144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a:r>
              <a:rPr lang="es-ES_tradnl" altLang="es-ES_tradnl" b="1" dirty="0" err="1">
                <a:solidFill>
                  <a:srgbClr val="FFFF00"/>
                </a:solidFill>
              </a:rPr>
              <a:t>Preschool</a:t>
            </a:r>
            <a:r>
              <a:rPr lang="es-ES_tradnl" altLang="es-ES_tradnl" b="1" dirty="0">
                <a:solidFill>
                  <a:srgbClr val="FFFF00"/>
                </a:solidFill>
              </a:rPr>
              <a:t> ASESMA, </a:t>
            </a:r>
            <a:r>
              <a:rPr lang="es-ES_tradnl" altLang="es-ES_tradnl" b="1" dirty="0" err="1">
                <a:solidFill>
                  <a:srgbClr val="FFFF00"/>
                </a:solidFill>
              </a:rPr>
              <a:t>February</a:t>
            </a:r>
            <a:r>
              <a:rPr lang="es-ES_tradnl" altLang="es-ES_tradnl" b="1" dirty="0">
                <a:solidFill>
                  <a:srgbClr val="FFFF00"/>
                </a:solidFill>
              </a:rPr>
              <a:t> 27</a:t>
            </a:r>
            <a:r>
              <a:rPr lang="es-ES_tradnl" altLang="es-ES_tradnl" b="1" baseline="30000" dirty="0">
                <a:solidFill>
                  <a:srgbClr val="FFFF00"/>
                </a:solidFill>
              </a:rPr>
              <a:t>th</a:t>
            </a:r>
            <a:r>
              <a:rPr lang="es-ES_tradnl" altLang="es-ES_tradnl" b="1" dirty="0">
                <a:solidFill>
                  <a:srgbClr val="FFFF00"/>
                </a:solidFill>
              </a:rPr>
              <a:t> 2025</a:t>
            </a:r>
          </a:p>
        </p:txBody>
      </p:sp>
      <p:grpSp>
        <p:nvGrpSpPr>
          <p:cNvPr id="2" name="Grupo 1">
            <a:extLst>
              <a:ext uri="{FF2B5EF4-FFF2-40B4-BE49-F238E27FC236}">
                <a16:creationId xmlns:a16="http://schemas.microsoft.com/office/drawing/2014/main" id="{2CC174FF-D4F5-4800-7E02-8D05E841B60E}"/>
              </a:ext>
            </a:extLst>
          </p:cNvPr>
          <p:cNvGrpSpPr/>
          <p:nvPr/>
        </p:nvGrpSpPr>
        <p:grpSpPr>
          <a:xfrm>
            <a:off x="354089" y="2302500"/>
            <a:ext cx="8435822" cy="936000"/>
            <a:chOff x="745275" y="2793380"/>
            <a:chExt cx="8435822" cy="936000"/>
          </a:xfrm>
        </p:grpSpPr>
        <p:pic>
          <p:nvPicPr>
            <p:cNvPr id="3" name="Imagen 2">
              <a:extLst>
                <a:ext uri="{FF2B5EF4-FFF2-40B4-BE49-F238E27FC236}">
                  <a16:creationId xmlns:a16="http://schemas.microsoft.com/office/drawing/2014/main" id="{A6C25520-9C70-2354-B790-187A24599491}"/>
                </a:ext>
              </a:extLst>
            </p:cNvPr>
            <p:cNvPicPr>
              <a:picLocks noChangeAspect="1"/>
            </p:cNvPicPr>
            <p:nvPr/>
          </p:nvPicPr>
          <p:blipFill>
            <a:blip r:embed="rId5"/>
            <a:stretch>
              <a:fillRect/>
            </a:stretch>
          </p:blipFill>
          <p:spPr>
            <a:xfrm>
              <a:off x="745275" y="2793380"/>
              <a:ext cx="7213307" cy="936000"/>
            </a:xfrm>
            <a:prstGeom prst="rect">
              <a:avLst/>
            </a:prstGeom>
          </p:spPr>
        </p:pic>
        <p:pic>
          <p:nvPicPr>
            <p:cNvPr id="4" name="Imagen 3">
              <a:extLst>
                <a:ext uri="{FF2B5EF4-FFF2-40B4-BE49-F238E27FC236}">
                  <a16:creationId xmlns:a16="http://schemas.microsoft.com/office/drawing/2014/main" id="{F3628FF0-3A62-6191-77A3-26CB2F92B470}"/>
                </a:ext>
              </a:extLst>
            </p:cNvPr>
            <p:cNvPicPr>
              <a:picLocks noChangeAspect="1"/>
            </p:cNvPicPr>
            <p:nvPr/>
          </p:nvPicPr>
          <p:blipFill>
            <a:blip r:embed="rId6"/>
            <a:stretch>
              <a:fillRect/>
            </a:stretch>
          </p:blipFill>
          <p:spPr>
            <a:xfrm>
              <a:off x="8001000" y="3111300"/>
              <a:ext cx="1180097" cy="432000"/>
            </a:xfrm>
            <a:prstGeom prst="rect">
              <a:avLst/>
            </a:prstGeom>
          </p:spPr>
        </p:pic>
      </p:grpSp>
    </p:spTree>
    <p:extLst>
      <p:ext uri="{BB962C8B-B14F-4D97-AF65-F5344CB8AC3E}">
        <p14:creationId xmlns:p14="http://schemas.microsoft.com/office/powerpoint/2010/main" val="7893130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989735-B6ED-B30C-B910-49988D6F433E}"/>
            </a:ext>
          </a:extLst>
        </p:cNvPr>
        <p:cNvGrpSpPr/>
        <p:nvPr/>
      </p:nvGrpSpPr>
      <p:grpSpPr>
        <a:xfrm>
          <a:off x="0" y="0"/>
          <a:ext cx="0" cy="0"/>
          <a:chOff x="0" y="0"/>
          <a:chExt cx="0" cy="0"/>
        </a:xfrm>
      </p:grpSpPr>
      <p:sp>
        <p:nvSpPr>
          <p:cNvPr id="366594" name="Text Box 2">
            <a:extLst>
              <a:ext uri="{FF2B5EF4-FFF2-40B4-BE49-F238E27FC236}">
                <a16:creationId xmlns:a16="http://schemas.microsoft.com/office/drawing/2014/main" id="{3D352FD6-A948-FC25-6974-781BC2BA89C8}"/>
              </a:ext>
            </a:extLst>
          </p:cNvPr>
          <p:cNvSpPr txBox="1">
            <a:spLocks noChangeArrowheads="1"/>
          </p:cNvSpPr>
          <p:nvPr/>
        </p:nvSpPr>
        <p:spPr bwMode="auto">
          <a:xfrm>
            <a:off x="7" y="16"/>
            <a:ext cx="7086594" cy="51310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81436" tIns="40712" rIns="81436" bIns="40712">
            <a:spAutoFit/>
          </a:bodyPr>
          <a:lstStyle>
            <a:lvl1pPr defTabSz="1008063">
              <a:defRPr>
                <a:solidFill>
                  <a:schemeClr val="tx1"/>
                </a:solidFill>
                <a:latin typeface="Arial" charset="0"/>
                <a:ea typeface="ＭＳ Ｐゴシック" charset="0"/>
              </a:defRPr>
            </a:lvl1pPr>
            <a:lvl2pPr marL="503238" defTabSz="1008063">
              <a:defRPr>
                <a:solidFill>
                  <a:schemeClr val="tx1"/>
                </a:solidFill>
                <a:latin typeface="Arial" charset="0"/>
                <a:ea typeface="ＭＳ Ｐゴシック" charset="0"/>
              </a:defRPr>
            </a:lvl2pPr>
            <a:lvl3pPr marL="1008063" defTabSz="1008063">
              <a:defRPr>
                <a:solidFill>
                  <a:schemeClr val="tx1"/>
                </a:solidFill>
                <a:latin typeface="Arial" charset="0"/>
                <a:ea typeface="ＭＳ Ｐゴシック" charset="0"/>
              </a:defRPr>
            </a:lvl3pPr>
            <a:lvl4pPr marL="1511300" defTabSz="1008063">
              <a:defRPr>
                <a:solidFill>
                  <a:schemeClr val="tx1"/>
                </a:solidFill>
                <a:latin typeface="Arial" charset="0"/>
                <a:ea typeface="ＭＳ Ｐゴシック" charset="0"/>
              </a:defRPr>
            </a:lvl4pPr>
            <a:lvl5pPr marL="2016125" defTabSz="1008063">
              <a:defRPr>
                <a:solidFill>
                  <a:schemeClr val="tx1"/>
                </a:solidFill>
                <a:latin typeface="Arial" charset="0"/>
                <a:ea typeface="ＭＳ Ｐゴシック" charset="0"/>
              </a:defRPr>
            </a:lvl5pPr>
            <a:lvl6pPr marL="2473325" defTabSz="1008063" fontAlgn="base">
              <a:spcBef>
                <a:spcPct val="0"/>
              </a:spcBef>
              <a:spcAft>
                <a:spcPct val="0"/>
              </a:spcAft>
              <a:defRPr>
                <a:solidFill>
                  <a:schemeClr val="tx1"/>
                </a:solidFill>
                <a:latin typeface="Arial" charset="0"/>
                <a:ea typeface="ＭＳ Ｐゴシック" charset="0"/>
              </a:defRPr>
            </a:lvl6pPr>
            <a:lvl7pPr marL="2930525" defTabSz="1008063" fontAlgn="base">
              <a:spcBef>
                <a:spcPct val="0"/>
              </a:spcBef>
              <a:spcAft>
                <a:spcPct val="0"/>
              </a:spcAft>
              <a:defRPr>
                <a:solidFill>
                  <a:schemeClr val="tx1"/>
                </a:solidFill>
                <a:latin typeface="Arial" charset="0"/>
                <a:ea typeface="ＭＳ Ｐゴシック" charset="0"/>
              </a:defRPr>
            </a:lvl7pPr>
            <a:lvl8pPr marL="3387725" defTabSz="1008063" fontAlgn="base">
              <a:spcBef>
                <a:spcPct val="0"/>
              </a:spcBef>
              <a:spcAft>
                <a:spcPct val="0"/>
              </a:spcAft>
              <a:defRPr>
                <a:solidFill>
                  <a:schemeClr val="tx1"/>
                </a:solidFill>
                <a:latin typeface="Arial" charset="0"/>
                <a:ea typeface="ＭＳ Ｐゴシック" charset="0"/>
              </a:defRPr>
            </a:lvl8pPr>
            <a:lvl9pPr marL="3844925" defTabSz="1008063" fontAlgn="base">
              <a:spcBef>
                <a:spcPct val="0"/>
              </a:spcBef>
              <a:spcAft>
                <a:spcPct val="0"/>
              </a:spcAft>
              <a:defRPr>
                <a:solidFill>
                  <a:schemeClr val="tx1"/>
                </a:solidFill>
                <a:latin typeface="Arial" charset="0"/>
                <a:ea typeface="ＭＳ Ｐゴシック" charset="0"/>
              </a:defRPr>
            </a:lvl9pPr>
          </a:lstStyle>
          <a:p>
            <a:pPr>
              <a:spcBef>
                <a:spcPct val="50000"/>
              </a:spcBef>
            </a:pPr>
            <a:r>
              <a:rPr lang="en-US" sz="2800" b="1" dirty="0">
                <a:solidFill>
                  <a:srgbClr val="FFFF00"/>
                </a:solidFill>
              </a:rPr>
              <a:t>What the Schrödinger equation means</a:t>
            </a:r>
          </a:p>
        </p:txBody>
      </p:sp>
      <p:pic>
        <p:nvPicPr>
          <p:cNvPr id="5" name="Imagen 4">
            <a:extLst>
              <a:ext uri="{FF2B5EF4-FFF2-40B4-BE49-F238E27FC236}">
                <a16:creationId xmlns:a16="http://schemas.microsoft.com/office/drawing/2014/main" id="{21726759-CBC8-E4CC-0FAB-1CB52D640FA0}"/>
              </a:ext>
            </a:extLst>
          </p:cNvPr>
          <p:cNvPicPr>
            <a:picLocks noChangeAspect="1"/>
          </p:cNvPicPr>
          <p:nvPr/>
        </p:nvPicPr>
        <p:blipFill>
          <a:blip r:embed="rId3"/>
          <a:stretch>
            <a:fillRect/>
          </a:stretch>
        </p:blipFill>
        <p:spPr>
          <a:xfrm>
            <a:off x="1676400" y="1409700"/>
            <a:ext cx="5791200" cy="4143495"/>
          </a:xfrm>
          <a:prstGeom prst="rect">
            <a:avLst/>
          </a:prstGeom>
          <a:solidFill>
            <a:schemeClr val="bg1"/>
          </a:solidFill>
        </p:spPr>
      </p:pic>
      <p:sp>
        <p:nvSpPr>
          <p:cNvPr id="6" name="CuadroTexto 5">
            <a:extLst>
              <a:ext uri="{FF2B5EF4-FFF2-40B4-BE49-F238E27FC236}">
                <a16:creationId xmlns:a16="http://schemas.microsoft.com/office/drawing/2014/main" id="{1DC16CCA-462F-9D95-D029-908A765801C0}"/>
              </a:ext>
            </a:extLst>
          </p:cNvPr>
          <p:cNvSpPr txBox="1"/>
          <p:nvPr/>
        </p:nvSpPr>
        <p:spPr>
          <a:xfrm>
            <a:off x="1371600" y="842546"/>
            <a:ext cx="6400800" cy="338554"/>
          </a:xfrm>
          <a:prstGeom prst="rect">
            <a:avLst/>
          </a:prstGeom>
          <a:noFill/>
        </p:spPr>
        <p:txBody>
          <a:bodyPr wrap="square" rtlCol="0">
            <a:spAutoFit/>
          </a:bodyPr>
          <a:lstStyle/>
          <a:p>
            <a:pPr algn="ctr"/>
            <a:r>
              <a:rPr lang="es-ES" b="1" dirty="0">
                <a:solidFill>
                  <a:srgbClr val="FFFF00"/>
                </a:solidFill>
              </a:rPr>
              <a:t>Time </a:t>
            </a:r>
            <a:r>
              <a:rPr lang="es-ES" b="1" dirty="0" err="1">
                <a:solidFill>
                  <a:srgbClr val="FFFF00"/>
                </a:solidFill>
              </a:rPr>
              <a:t>dependent</a:t>
            </a:r>
            <a:r>
              <a:rPr lang="es-ES" b="1" dirty="0">
                <a:solidFill>
                  <a:srgbClr val="FFFF00"/>
                </a:solidFill>
              </a:rPr>
              <a:t> Schrödinger </a:t>
            </a:r>
            <a:r>
              <a:rPr lang="es-ES" b="1" dirty="0" err="1">
                <a:solidFill>
                  <a:srgbClr val="FFFF00"/>
                </a:solidFill>
              </a:rPr>
              <a:t>equation</a:t>
            </a:r>
            <a:r>
              <a:rPr lang="es-ES" b="1" dirty="0">
                <a:solidFill>
                  <a:srgbClr val="FFFF00"/>
                </a:solidFill>
              </a:rPr>
              <a:t> in </a:t>
            </a:r>
            <a:r>
              <a:rPr lang="es-ES" b="1" dirty="0" err="1">
                <a:solidFill>
                  <a:srgbClr val="FFFF00"/>
                </a:solidFill>
              </a:rPr>
              <a:t>one-dimension</a:t>
            </a:r>
            <a:endParaRPr lang="es-ES" b="1" dirty="0">
              <a:solidFill>
                <a:srgbClr val="FFFF00"/>
              </a:solidFill>
            </a:endParaRPr>
          </a:p>
        </p:txBody>
      </p:sp>
    </p:spTree>
    <p:extLst>
      <p:ext uri="{BB962C8B-B14F-4D97-AF65-F5344CB8AC3E}">
        <p14:creationId xmlns:p14="http://schemas.microsoft.com/office/powerpoint/2010/main" val="2246575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C40033-F179-E3A2-4718-DCBEA0705EE5}"/>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5F22DC1A-CFB5-DD6A-F012-AA9F9B07C751}"/>
              </a:ext>
            </a:extLst>
          </p:cNvPr>
          <p:cNvSpPr txBox="1"/>
          <p:nvPr/>
        </p:nvSpPr>
        <p:spPr>
          <a:xfrm>
            <a:off x="762000" y="114300"/>
            <a:ext cx="6400800" cy="954107"/>
          </a:xfrm>
          <a:prstGeom prst="rect">
            <a:avLst/>
          </a:prstGeom>
          <a:noFill/>
        </p:spPr>
        <p:txBody>
          <a:bodyPr wrap="square" rtlCol="0">
            <a:spAutoFit/>
          </a:bodyPr>
          <a:lstStyle/>
          <a:p>
            <a:r>
              <a:rPr lang="es-ES" sz="2800" b="1" dirty="0" err="1">
                <a:solidFill>
                  <a:srgbClr val="FFFF00"/>
                </a:solidFill>
              </a:rPr>
              <a:t>Partial</a:t>
            </a:r>
            <a:r>
              <a:rPr lang="es-ES" sz="2800" b="1" dirty="0">
                <a:solidFill>
                  <a:srgbClr val="FFFF00"/>
                </a:solidFill>
              </a:rPr>
              <a:t> derivative </a:t>
            </a:r>
            <a:r>
              <a:rPr lang="es-ES" sz="2800" b="1" dirty="0" err="1">
                <a:solidFill>
                  <a:srgbClr val="FFFF00"/>
                </a:solidFill>
              </a:rPr>
              <a:t>of</a:t>
            </a:r>
            <a:r>
              <a:rPr lang="es-ES" sz="2800" b="1" dirty="0">
                <a:solidFill>
                  <a:srgbClr val="FFFF00"/>
                </a:solidFill>
              </a:rPr>
              <a:t> </a:t>
            </a:r>
            <a:r>
              <a:rPr lang="es-ES" sz="2800" b="1" dirty="0" err="1">
                <a:solidFill>
                  <a:srgbClr val="FFFF00"/>
                </a:solidFill>
              </a:rPr>
              <a:t>the</a:t>
            </a:r>
            <a:r>
              <a:rPr lang="es-ES" sz="2800" b="1" dirty="0">
                <a:solidFill>
                  <a:srgbClr val="FFFF00"/>
                </a:solidFill>
              </a:rPr>
              <a:t> wave </a:t>
            </a:r>
            <a:r>
              <a:rPr lang="es-ES" sz="2800" b="1" dirty="0" err="1">
                <a:solidFill>
                  <a:srgbClr val="FFFF00"/>
                </a:solidFill>
              </a:rPr>
              <a:t>function</a:t>
            </a:r>
            <a:r>
              <a:rPr lang="es-ES" sz="2800" b="1" dirty="0">
                <a:solidFill>
                  <a:srgbClr val="FFFF00"/>
                </a:solidFill>
              </a:rPr>
              <a:t> </a:t>
            </a:r>
            <a:r>
              <a:rPr lang="es-ES" sz="2800" b="1" dirty="0" err="1">
                <a:solidFill>
                  <a:srgbClr val="FFFF00"/>
                </a:solidFill>
              </a:rPr>
              <a:t>with</a:t>
            </a:r>
            <a:r>
              <a:rPr lang="es-ES" sz="2800" b="1" dirty="0">
                <a:solidFill>
                  <a:srgbClr val="FFFF00"/>
                </a:solidFill>
              </a:rPr>
              <a:t> </a:t>
            </a:r>
            <a:r>
              <a:rPr lang="es-ES" sz="2800" b="1" dirty="0" err="1">
                <a:solidFill>
                  <a:srgbClr val="FFFF00"/>
                </a:solidFill>
              </a:rPr>
              <a:t>respect</a:t>
            </a:r>
            <a:r>
              <a:rPr lang="es-ES" sz="2800" b="1" dirty="0">
                <a:solidFill>
                  <a:srgbClr val="FFFF00"/>
                </a:solidFill>
              </a:rPr>
              <a:t> </a:t>
            </a:r>
            <a:r>
              <a:rPr lang="es-ES" sz="2800" b="1" dirty="0" err="1">
                <a:solidFill>
                  <a:srgbClr val="FFFF00"/>
                </a:solidFill>
              </a:rPr>
              <a:t>to</a:t>
            </a:r>
            <a:r>
              <a:rPr lang="es-ES" sz="2800" b="1" dirty="0">
                <a:solidFill>
                  <a:srgbClr val="FFFF00"/>
                </a:solidFill>
              </a:rPr>
              <a:t> time</a:t>
            </a:r>
          </a:p>
        </p:txBody>
      </p:sp>
      <p:pic>
        <p:nvPicPr>
          <p:cNvPr id="2" name="Imagen 1">
            <a:extLst>
              <a:ext uri="{FF2B5EF4-FFF2-40B4-BE49-F238E27FC236}">
                <a16:creationId xmlns:a16="http://schemas.microsoft.com/office/drawing/2014/main" id="{9EE6D240-3F8D-2235-A2C9-143DA1C988D6}"/>
              </a:ext>
            </a:extLst>
          </p:cNvPr>
          <p:cNvPicPr>
            <a:picLocks noChangeAspect="1"/>
          </p:cNvPicPr>
          <p:nvPr/>
        </p:nvPicPr>
        <p:blipFill>
          <a:blip r:embed="rId3"/>
          <a:stretch>
            <a:fillRect/>
          </a:stretch>
        </p:blipFill>
        <p:spPr>
          <a:xfrm>
            <a:off x="0" y="0"/>
            <a:ext cx="723900" cy="1104900"/>
          </a:xfrm>
          <a:prstGeom prst="rect">
            <a:avLst/>
          </a:prstGeom>
        </p:spPr>
      </p:pic>
      <p:grpSp>
        <p:nvGrpSpPr>
          <p:cNvPr id="9" name="Grupo 8">
            <a:extLst>
              <a:ext uri="{FF2B5EF4-FFF2-40B4-BE49-F238E27FC236}">
                <a16:creationId xmlns:a16="http://schemas.microsoft.com/office/drawing/2014/main" id="{75632CC1-E802-EA3E-4AD2-3393861724CE}"/>
              </a:ext>
            </a:extLst>
          </p:cNvPr>
          <p:cNvGrpSpPr/>
          <p:nvPr/>
        </p:nvGrpSpPr>
        <p:grpSpPr>
          <a:xfrm>
            <a:off x="1143000" y="1333500"/>
            <a:ext cx="6934200" cy="646331"/>
            <a:chOff x="1371600" y="1333500"/>
            <a:chExt cx="6934200" cy="646331"/>
          </a:xfrm>
        </p:grpSpPr>
        <p:sp>
          <p:nvSpPr>
            <p:cNvPr id="4" name="CuadroTexto 3">
              <a:extLst>
                <a:ext uri="{FF2B5EF4-FFF2-40B4-BE49-F238E27FC236}">
                  <a16:creationId xmlns:a16="http://schemas.microsoft.com/office/drawing/2014/main" id="{BF9A40A0-5D42-2E1D-4B69-72D45E3705E9}"/>
                </a:ext>
              </a:extLst>
            </p:cNvPr>
            <p:cNvSpPr txBox="1"/>
            <p:nvPr/>
          </p:nvSpPr>
          <p:spPr>
            <a:xfrm>
              <a:off x="1371600" y="1333500"/>
              <a:ext cx="6934200" cy="646331"/>
            </a:xfrm>
            <a:prstGeom prst="rect">
              <a:avLst/>
            </a:prstGeom>
            <a:noFill/>
          </p:spPr>
          <p:txBody>
            <a:bodyPr wrap="square" rtlCol="0">
              <a:spAutoFit/>
            </a:bodyPr>
            <a:lstStyle/>
            <a:p>
              <a:pPr algn="ctr"/>
              <a:r>
                <a:rPr lang="es-ES" sz="1800" b="1" dirty="0" err="1">
                  <a:solidFill>
                    <a:schemeClr val="bg1"/>
                  </a:solidFill>
                </a:rPr>
                <a:t>The</a:t>
              </a:r>
              <a:r>
                <a:rPr lang="es-ES" sz="1800" b="1" dirty="0">
                  <a:solidFill>
                    <a:schemeClr val="bg1"/>
                  </a:solidFill>
                </a:rPr>
                <a:t> quantum </a:t>
              </a:r>
              <a:r>
                <a:rPr lang="es-ES" sz="1800" b="1" dirty="0" err="1">
                  <a:solidFill>
                    <a:schemeClr val="bg1"/>
                  </a:solidFill>
                </a:rPr>
                <a:t>wavefunction</a:t>
              </a:r>
              <a:r>
                <a:rPr lang="es-ES" sz="1800" b="1" dirty="0">
                  <a:solidFill>
                    <a:schemeClr val="bg1"/>
                  </a:solidFill>
                </a:rPr>
                <a:t>                   </a:t>
              </a:r>
              <a:r>
                <a:rPr lang="es-ES" sz="1800" b="1" dirty="0" err="1">
                  <a:solidFill>
                    <a:schemeClr val="bg1"/>
                  </a:solidFill>
                </a:rPr>
                <a:t>is</a:t>
              </a:r>
              <a:r>
                <a:rPr lang="es-ES" sz="1800" b="1" dirty="0">
                  <a:solidFill>
                    <a:schemeClr val="bg1"/>
                  </a:solidFill>
                </a:rPr>
                <a:t> a </a:t>
              </a:r>
              <a:r>
                <a:rPr lang="es-ES" sz="1800" b="1" dirty="0" err="1">
                  <a:solidFill>
                    <a:schemeClr val="bg1"/>
                  </a:solidFill>
                </a:rPr>
                <a:t>function</a:t>
              </a:r>
              <a:r>
                <a:rPr lang="es-ES" sz="1800" b="1" dirty="0">
                  <a:solidFill>
                    <a:schemeClr val="bg1"/>
                  </a:solidFill>
                </a:rPr>
                <a:t> </a:t>
              </a:r>
              <a:r>
                <a:rPr lang="es-ES" sz="1800" b="1" dirty="0" err="1">
                  <a:solidFill>
                    <a:schemeClr val="bg1"/>
                  </a:solidFill>
                </a:rPr>
                <a:t>of</a:t>
              </a:r>
              <a:r>
                <a:rPr lang="es-ES" sz="1800" b="1" dirty="0">
                  <a:solidFill>
                    <a:schemeClr val="bg1"/>
                  </a:solidFill>
                </a:rPr>
                <a:t> </a:t>
              </a:r>
              <a:r>
                <a:rPr lang="es-ES" sz="1800" b="1" dirty="0" err="1">
                  <a:solidFill>
                    <a:schemeClr val="bg1"/>
                  </a:solidFill>
                </a:rPr>
                <a:t>both</a:t>
              </a:r>
              <a:r>
                <a:rPr lang="es-ES" sz="1800" b="1" dirty="0">
                  <a:solidFill>
                    <a:schemeClr val="bg1"/>
                  </a:solidFill>
                </a:rPr>
                <a:t> </a:t>
              </a:r>
              <a:r>
                <a:rPr lang="es-ES" sz="1800" b="1" dirty="0" err="1">
                  <a:solidFill>
                    <a:schemeClr val="bg1"/>
                  </a:solidFill>
                </a:rPr>
                <a:t>the</a:t>
              </a:r>
              <a:r>
                <a:rPr lang="es-ES" sz="1800" b="1" dirty="0">
                  <a:solidFill>
                    <a:schemeClr val="bg1"/>
                  </a:solidFill>
                </a:rPr>
                <a:t> </a:t>
              </a:r>
              <a:r>
                <a:rPr lang="es-ES" sz="1800" b="1" dirty="0" err="1">
                  <a:solidFill>
                    <a:schemeClr val="bg1"/>
                  </a:solidFill>
                </a:rPr>
                <a:t>spatial</a:t>
              </a:r>
              <a:r>
                <a:rPr lang="es-ES" sz="1800" b="1" dirty="0">
                  <a:solidFill>
                    <a:schemeClr val="bg1"/>
                  </a:solidFill>
                </a:rPr>
                <a:t> position       and time </a:t>
              </a:r>
            </a:p>
          </p:txBody>
        </p:sp>
        <p:pic>
          <p:nvPicPr>
            <p:cNvPr id="3" name="Imagen 2">
              <a:extLst>
                <a:ext uri="{FF2B5EF4-FFF2-40B4-BE49-F238E27FC236}">
                  <a16:creationId xmlns:a16="http://schemas.microsoft.com/office/drawing/2014/main" id="{EDD75F09-B853-9B2E-6D52-A1F597374E3B}"/>
                </a:ext>
              </a:extLst>
            </p:cNvPr>
            <p:cNvPicPr>
              <a:picLocks noChangeAspect="1"/>
            </p:cNvPicPr>
            <p:nvPr/>
          </p:nvPicPr>
          <p:blipFill>
            <a:blip r:embed="rId4"/>
            <a:stretch>
              <a:fillRect/>
            </a:stretch>
          </p:blipFill>
          <p:spPr>
            <a:xfrm>
              <a:off x="4724400" y="1333500"/>
              <a:ext cx="1009755" cy="360000"/>
            </a:xfrm>
            <a:prstGeom prst="rect">
              <a:avLst/>
            </a:prstGeom>
          </p:spPr>
        </p:pic>
        <p:pic>
          <p:nvPicPr>
            <p:cNvPr id="7" name="Imagen 6">
              <a:extLst>
                <a:ext uri="{FF2B5EF4-FFF2-40B4-BE49-F238E27FC236}">
                  <a16:creationId xmlns:a16="http://schemas.microsoft.com/office/drawing/2014/main" id="{94E06B5B-F8D7-D334-1CC3-9A5D2CCEC359}"/>
                </a:ext>
              </a:extLst>
            </p:cNvPr>
            <p:cNvPicPr>
              <a:picLocks noChangeAspect="1"/>
            </p:cNvPicPr>
            <p:nvPr/>
          </p:nvPicPr>
          <p:blipFill>
            <a:blip r:embed="rId5"/>
            <a:stretch>
              <a:fillRect/>
            </a:stretch>
          </p:blipFill>
          <p:spPr>
            <a:xfrm>
              <a:off x="5327242" y="1722900"/>
              <a:ext cx="159158" cy="144000"/>
            </a:xfrm>
            <a:prstGeom prst="rect">
              <a:avLst/>
            </a:prstGeom>
          </p:spPr>
        </p:pic>
        <p:pic>
          <p:nvPicPr>
            <p:cNvPr id="8" name="Imagen 7">
              <a:extLst>
                <a:ext uri="{FF2B5EF4-FFF2-40B4-BE49-F238E27FC236}">
                  <a16:creationId xmlns:a16="http://schemas.microsoft.com/office/drawing/2014/main" id="{C02F1B88-5DE7-1E22-209E-3892B34B8978}"/>
                </a:ext>
              </a:extLst>
            </p:cNvPr>
            <p:cNvPicPr>
              <a:picLocks noChangeAspect="1"/>
            </p:cNvPicPr>
            <p:nvPr/>
          </p:nvPicPr>
          <p:blipFill>
            <a:blip r:embed="rId6"/>
            <a:stretch>
              <a:fillRect/>
            </a:stretch>
          </p:blipFill>
          <p:spPr>
            <a:xfrm>
              <a:off x="6691800" y="1686900"/>
              <a:ext cx="90000" cy="180000"/>
            </a:xfrm>
            <a:prstGeom prst="rect">
              <a:avLst/>
            </a:prstGeom>
          </p:spPr>
        </p:pic>
      </p:grpSp>
      <p:grpSp>
        <p:nvGrpSpPr>
          <p:cNvPr id="12" name="Grupo 11">
            <a:extLst>
              <a:ext uri="{FF2B5EF4-FFF2-40B4-BE49-F238E27FC236}">
                <a16:creationId xmlns:a16="http://schemas.microsoft.com/office/drawing/2014/main" id="{E61F8E37-BCEC-D97C-4222-311B924031E3}"/>
              </a:ext>
            </a:extLst>
          </p:cNvPr>
          <p:cNvGrpSpPr/>
          <p:nvPr/>
        </p:nvGrpSpPr>
        <p:grpSpPr>
          <a:xfrm>
            <a:off x="1295400" y="2247900"/>
            <a:ext cx="7162800" cy="722531"/>
            <a:chOff x="1905000" y="2247900"/>
            <a:chExt cx="7162800" cy="722531"/>
          </a:xfrm>
        </p:grpSpPr>
        <p:pic>
          <p:nvPicPr>
            <p:cNvPr id="10" name="Imagen 9">
              <a:extLst>
                <a:ext uri="{FF2B5EF4-FFF2-40B4-BE49-F238E27FC236}">
                  <a16:creationId xmlns:a16="http://schemas.microsoft.com/office/drawing/2014/main" id="{85B3C404-827B-3BBF-9406-CDBBCCBC5E1F}"/>
                </a:ext>
              </a:extLst>
            </p:cNvPr>
            <p:cNvPicPr>
              <a:picLocks noChangeAspect="1"/>
            </p:cNvPicPr>
            <p:nvPr/>
          </p:nvPicPr>
          <p:blipFill>
            <a:blip r:embed="rId7"/>
            <a:stretch>
              <a:fillRect/>
            </a:stretch>
          </p:blipFill>
          <p:spPr>
            <a:xfrm>
              <a:off x="1905000" y="2247900"/>
              <a:ext cx="471724" cy="720000"/>
            </a:xfrm>
            <a:prstGeom prst="rect">
              <a:avLst/>
            </a:prstGeom>
          </p:spPr>
        </p:pic>
        <p:sp>
          <p:nvSpPr>
            <p:cNvPr id="11" name="CuadroTexto 10">
              <a:extLst>
                <a:ext uri="{FF2B5EF4-FFF2-40B4-BE49-F238E27FC236}">
                  <a16:creationId xmlns:a16="http://schemas.microsoft.com/office/drawing/2014/main" id="{B8ACF025-67CD-BF06-69F4-22B5AB9A3EB3}"/>
                </a:ext>
              </a:extLst>
            </p:cNvPr>
            <p:cNvSpPr txBox="1"/>
            <p:nvPr/>
          </p:nvSpPr>
          <p:spPr>
            <a:xfrm>
              <a:off x="2438400" y="2324100"/>
              <a:ext cx="6629400" cy="646331"/>
            </a:xfrm>
            <a:prstGeom prst="rect">
              <a:avLst/>
            </a:prstGeom>
            <a:noFill/>
          </p:spPr>
          <p:txBody>
            <a:bodyPr wrap="square" rtlCol="0">
              <a:spAutoFit/>
            </a:bodyPr>
            <a:lstStyle/>
            <a:p>
              <a:r>
                <a:rPr lang="es-ES" sz="1800" b="1" dirty="0" err="1">
                  <a:solidFill>
                    <a:schemeClr val="bg1"/>
                  </a:solidFill>
                </a:rPr>
                <a:t>Represents</a:t>
              </a:r>
              <a:r>
                <a:rPr lang="es-ES" sz="1800" b="1" dirty="0">
                  <a:solidFill>
                    <a:schemeClr val="bg1"/>
                  </a:solidFill>
                </a:rPr>
                <a:t> </a:t>
              </a:r>
              <a:r>
                <a:rPr lang="es-ES" sz="1800" b="1" dirty="0" err="1">
                  <a:solidFill>
                    <a:schemeClr val="bg1"/>
                  </a:solidFill>
                </a:rPr>
                <a:t>the</a:t>
              </a:r>
              <a:r>
                <a:rPr lang="es-ES" sz="1800" b="1" dirty="0">
                  <a:solidFill>
                    <a:schemeClr val="bg1"/>
                  </a:solidFill>
                </a:rPr>
                <a:t> </a:t>
              </a:r>
              <a:r>
                <a:rPr lang="es-ES" sz="1800" b="1" dirty="0" err="1">
                  <a:solidFill>
                    <a:schemeClr val="bg1"/>
                  </a:solidFill>
                </a:rPr>
                <a:t>change</a:t>
              </a:r>
              <a:r>
                <a:rPr lang="es-ES" sz="1800" b="1" dirty="0">
                  <a:solidFill>
                    <a:schemeClr val="bg1"/>
                  </a:solidFill>
                </a:rPr>
                <a:t> </a:t>
              </a:r>
              <a:r>
                <a:rPr lang="es-ES" sz="1800" b="1" dirty="0" err="1">
                  <a:solidFill>
                    <a:schemeClr val="bg1"/>
                  </a:solidFill>
                </a:rPr>
                <a:t>of</a:t>
              </a:r>
              <a:r>
                <a:rPr lang="es-ES" sz="1800" b="1" dirty="0">
                  <a:solidFill>
                    <a:schemeClr val="bg1"/>
                  </a:solidFill>
                </a:rPr>
                <a:t> </a:t>
              </a:r>
              <a:r>
                <a:rPr lang="es-ES" sz="1800" b="1" dirty="0" err="1">
                  <a:solidFill>
                    <a:schemeClr val="bg1"/>
                  </a:solidFill>
                </a:rPr>
                <a:t>the</a:t>
              </a:r>
              <a:r>
                <a:rPr lang="es-ES" sz="1800" b="1" dirty="0">
                  <a:solidFill>
                    <a:schemeClr val="bg1"/>
                  </a:solidFill>
                </a:rPr>
                <a:t> wave </a:t>
              </a:r>
              <a:r>
                <a:rPr lang="es-ES" sz="1800" b="1" dirty="0" err="1">
                  <a:solidFill>
                    <a:schemeClr val="bg1"/>
                  </a:solidFill>
                </a:rPr>
                <a:t>function</a:t>
              </a:r>
              <a:r>
                <a:rPr lang="es-ES" sz="1800" b="1" dirty="0">
                  <a:solidFill>
                    <a:schemeClr val="bg1"/>
                  </a:solidFill>
                </a:rPr>
                <a:t> </a:t>
              </a:r>
              <a:r>
                <a:rPr lang="es-ES" sz="1800" b="1" dirty="0" err="1">
                  <a:solidFill>
                    <a:schemeClr val="bg1"/>
                  </a:solidFill>
                </a:rPr>
                <a:t>over</a:t>
              </a:r>
              <a:r>
                <a:rPr lang="es-ES" sz="1800" b="1" dirty="0">
                  <a:solidFill>
                    <a:schemeClr val="bg1"/>
                  </a:solidFill>
                </a:rPr>
                <a:t> time </a:t>
              </a:r>
              <a:r>
                <a:rPr lang="es-ES" sz="1800" b="1" dirty="0" err="1">
                  <a:solidFill>
                    <a:schemeClr val="bg1"/>
                  </a:solidFill>
                </a:rPr>
                <a:t>only</a:t>
              </a:r>
              <a:r>
                <a:rPr lang="es-ES" sz="1800" b="1" dirty="0">
                  <a:solidFill>
                    <a:schemeClr val="bg1"/>
                  </a:solidFill>
                </a:rPr>
                <a:t> (</a:t>
              </a:r>
              <a:r>
                <a:rPr lang="es-ES" sz="1800" b="1" dirty="0" err="1">
                  <a:solidFill>
                    <a:schemeClr val="bg1"/>
                  </a:solidFill>
                </a:rPr>
                <a:t>it</a:t>
              </a:r>
              <a:r>
                <a:rPr lang="es-ES" sz="1800" b="1" dirty="0">
                  <a:solidFill>
                    <a:schemeClr val="bg1"/>
                  </a:solidFill>
                </a:rPr>
                <a:t> </a:t>
              </a:r>
              <a:r>
                <a:rPr lang="es-ES" sz="1800" b="1" dirty="0" err="1">
                  <a:solidFill>
                    <a:schemeClr val="bg1"/>
                  </a:solidFill>
                </a:rPr>
                <a:t>is</a:t>
              </a:r>
              <a:r>
                <a:rPr lang="es-ES" sz="1800" b="1" dirty="0">
                  <a:solidFill>
                    <a:schemeClr val="bg1"/>
                  </a:solidFill>
                </a:rPr>
                <a:t> a </a:t>
              </a:r>
              <a:r>
                <a:rPr lang="es-ES" sz="1800" b="1" dirty="0" err="1">
                  <a:solidFill>
                    <a:schemeClr val="bg1"/>
                  </a:solidFill>
                </a:rPr>
                <a:t>partial</a:t>
              </a:r>
              <a:r>
                <a:rPr lang="es-ES" sz="1800" b="1" dirty="0">
                  <a:solidFill>
                    <a:schemeClr val="bg1"/>
                  </a:solidFill>
                </a:rPr>
                <a:t> derivative)</a:t>
              </a:r>
            </a:p>
          </p:txBody>
        </p:sp>
      </p:grpSp>
      <p:sp>
        <p:nvSpPr>
          <p:cNvPr id="13" name="CuadroTexto 12">
            <a:extLst>
              <a:ext uri="{FF2B5EF4-FFF2-40B4-BE49-F238E27FC236}">
                <a16:creationId xmlns:a16="http://schemas.microsoft.com/office/drawing/2014/main" id="{72892DB5-2B22-6238-09D7-CA4AEF4E6F81}"/>
              </a:ext>
            </a:extLst>
          </p:cNvPr>
          <p:cNvSpPr txBox="1"/>
          <p:nvPr/>
        </p:nvSpPr>
        <p:spPr>
          <a:xfrm>
            <a:off x="609600" y="3314700"/>
            <a:ext cx="7924800" cy="646331"/>
          </a:xfrm>
          <a:prstGeom prst="rect">
            <a:avLst/>
          </a:prstGeom>
          <a:noFill/>
        </p:spPr>
        <p:txBody>
          <a:bodyPr wrap="square" rtlCol="0">
            <a:spAutoFit/>
          </a:bodyPr>
          <a:lstStyle/>
          <a:p>
            <a:pPr algn="ctr"/>
            <a:r>
              <a:rPr lang="es-ES" sz="1800" b="1" dirty="0">
                <a:solidFill>
                  <a:schemeClr val="bg1"/>
                </a:solidFill>
              </a:rPr>
              <a:t>In a </a:t>
            </a:r>
            <a:r>
              <a:rPr lang="es-ES" sz="1800" b="1" dirty="0" err="1">
                <a:solidFill>
                  <a:schemeClr val="bg1"/>
                </a:solidFill>
              </a:rPr>
              <a:t>graph</a:t>
            </a:r>
            <a:r>
              <a:rPr lang="es-ES" sz="1800" b="1" dirty="0">
                <a:solidFill>
                  <a:schemeClr val="bg1"/>
                </a:solidFill>
              </a:rPr>
              <a:t> </a:t>
            </a:r>
            <a:r>
              <a:rPr lang="es-ES" sz="1800" b="1" dirty="0" err="1">
                <a:solidFill>
                  <a:schemeClr val="bg1"/>
                </a:solidFill>
              </a:rPr>
              <a:t>of</a:t>
            </a:r>
            <a:r>
              <a:rPr lang="es-ES" sz="1800" b="1" dirty="0">
                <a:solidFill>
                  <a:schemeClr val="bg1"/>
                </a:solidFill>
              </a:rPr>
              <a:t> </a:t>
            </a:r>
            <a:r>
              <a:rPr lang="es-ES" sz="1800" b="1" dirty="0" err="1">
                <a:solidFill>
                  <a:schemeClr val="bg1"/>
                </a:solidFill>
              </a:rPr>
              <a:t>the</a:t>
            </a:r>
            <a:r>
              <a:rPr lang="es-ES" sz="1800" b="1" dirty="0">
                <a:solidFill>
                  <a:schemeClr val="bg1"/>
                </a:solidFill>
              </a:rPr>
              <a:t> </a:t>
            </a:r>
            <a:r>
              <a:rPr lang="es-ES" sz="1800" b="1" dirty="0" err="1">
                <a:solidFill>
                  <a:schemeClr val="bg1"/>
                </a:solidFill>
              </a:rPr>
              <a:t>wavefunction</a:t>
            </a:r>
            <a:r>
              <a:rPr lang="es-ES" sz="1800" b="1" dirty="0">
                <a:solidFill>
                  <a:schemeClr val="bg1"/>
                </a:solidFill>
              </a:rPr>
              <a:t> at a </a:t>
            </a:r>
            <a:r>
              <a:rPr lang="es-ES" sz="1800" b="1" dirty="0" err="1">
                <a:solidFill>
                  <a:schemeClr val="bg1"/>
                </a:solidFill>
              </a:rPr>
              <a:t>given</a:t>
            </a:r>
            <a:r>
              <a:rPr lang="es-ES" sz="1800" b="1" dirty="0">
                <a:solidFill>
                  <a:schemeClr val="bg1"/>
                </a:solidFill>
              </a:rPr>
              <a:t> </a:t>
            </a:r>
            <a:r>
              <a:rPr lang="es-ES" sz="1800" b="1" dirty="0" err="1">
                <a:solidFill>
                  <a:schemeClr val="bg1"/>
                </a:solidFill>
              </a:rPr>
              <a:t>location</a:t>
            </a:r>
            <a:r>
              <a:rPr lang="es-ES" sz="1800" b="1" dirty="0">
                <a:solidFill>
                  <a:schemeClr val="bg1"/>
                </a:solidFill>
              </a:rPr>
              <a:t> as a </a:t>
            </a:r>
            <a:r>
              <a:rPr lang="es-ES" sz="1800" b="1" dirty="0" err="1">
                <a:solidFill>
                  <a:schemeClr val="bg1"/>
                </a:solidFill>
              </a:rPr>
              <a:t>function</a:t>
            </a:r>
            <a:r>
              <a:rPr lang="es-ES" sz="1800" b="1" dirty="0">
                <a:solidFill>
                  <a:schemeClr val="bg1"/>
                </a:solidFill>
              </a:rPr>
              <a:t> </a:t>
            </a:r>
            <a:r>
              <a:rPr lang="es-ES" sz="1800" b="1" dirty="0" err="1">
                <a:solidFill>
                  <a:schemeClr val="bg1"/>
                </a:solidFill>
              </a:rPr>
              <a:t>of</a:t>
            </a:r>
            <a:r>
              <a:rPr lang="es-ES" sz="1800" b="1" dirty="0">
                <a:solidFill>
                  <a:schemeClr val="bg1"/>
                </a:solidFill>
              </a:rPr>
              <a:t> time, </a:t>
            </a:r>
            <a:r>
              <a:rPr lang="es-ES" sz="1800" b="1" dirty="0" err="1">
                <a:solidFill>
                  <a:schemeClr val="bg1"/>
                </a:solidFill>
              </a:rPr>
              <a:t>this</a:t>
            </a:r>
            <a:r>
              <a:rPr lang="es-ES" sz="1800" b="1" dirty="0">
                <a:solidFill>
                  <a:schemeClr val="bg1"/>
                </a:solidFill>
              </a:rPr>
              <a:t> </a:t>
            </a:r>
            <a:r>
              <a:rPr lang="es-ES" sz="1800" b="1" dirty="0" err="1">
                <a:solidFill>
                  <a:schemeClr val="bg1"/>
                </a:solidFill>
              </a:rPr>
              <a:t>term</a:t>
            </a:r>
            <a:r>
              <a:rPr lang="es-ES" sz="1800" b="1" dirty="0">
                <a:solidFill>
                  <a:schemeClr val="bg1"/>
                </a:solidFill>
              </a:rPr>
              <a:t> </a:t>
            </a:r>
            <a:r>
              <a:rPr lang="es-ES" sz="1800" b="1" dirty="0" err="1">
                <a:solidFill>
                  <a:schemeClr val="bg1"/>
                </a:solidFill>
              </a:rPr>
              <a:t>is</a:t>
            </a:r>
            <a:r>
              <a:rPr lang="es-ES" sz="1800" b="1" dirty="0">
                <a:solidFill>
                  <a:schemeClr val="bg1"/>
                </a:solidFill>
              </a:rPr>
              <a:t> </a:t>
            </a:r>
            <a:r>
              <a:rPr lang="es-ES" sz="1800" b="1" dirty="0" err="1">
                <a:solidFill>
                  <a:schemeClr val="bg1"/>
                </a:solidFill>
              </a:rPr>
              <a:t>the</a:t>
            </a:r>
            <a:r>
              <a:rPr lang="es-ES" sz="1800" b="1" dirty="0">
                <a:solidFill>
                  <a:schemeClr val="bg1"/>
                </a:solidFill>
              </a:rPr>
              <a:t> </a:t>
            </a:r>
            <a:r>
              <a:rPr lang="es-ES" sz="1800" b="1" dirty="0" err="1">
                <a:solidFill>
                  <a:schemeClr val="bg1"/>
                </a:solidFill>
              </a:rPr>
              <a:t>slope</a:t>
            </a:r>
            <a:r>
              <a:rPr lang="es-ES" sz="1800" b="1" dirty="0">
                <a:solidFill>
                  <a:schemeClr val="bg1"/>
                </a:solidFill>
              </a:rPr>
              <a:t> </a:t>
            </a:r>
            <a:r>
              <a:rPr lang="es-ES" sz="1800" b="1" dirty="0" err="1">
                <a:solidFill>
                  <a:schemeClr val="bg1"/>
                </a:solidFill>
              </a:rPr>
              <a:t>of</a:t>
            </a:r>
            <a:r>
              <a:rPr lang="es-ES" sz="1800" b="1" dirty="0">
                <a:solidFill>
                  <a:schemeClr val="bg1"/>
                </a:solidFill>
              </a:rPr>
              <a:t> </a:t>
            </a:r>
            <a:r>
              <a:rPr lang="es-ES" sz="1800" b="1" dirty="0" err="1">
                <a:solidFill>
                  <a:schemeClr val="bg1"/>
                </a:solidFill>
              </a:rPr>
              <a:t>the</a:t>
            </a:r>
            <a:r>
              <a:rPr lang="es-ES" sz="1800" b="1" dirty="0">
                <a:solidFill>
                  <a:schemeClr val="bg1"/>
                </a:solidFill>
              </a:rPr>
              <a:t> </a:t>
            </a:r>
            <a:r>
              <a:rPr lang="es-ES" sz="1800" b="1" dirty="0" err="1">
                <a:solidFill>
                  <a:schemeClr val="bg1"/>
                </a:solidFill>
              </a:rPr>
              <a:t>graph</a:t>
            </a:r>
            <a:endParaRPr lang="es-ES" sz="1800" b="1" dirty="0">
              <a:solidFill>
                <a:schemeClr val="bg1"/>
              </a:solidFill>
            </a:endParaRPr>
          </a:p>
        </p:txBody>
      </p:sp>
      <p:sp>
        <p:nvSpPr>
          <p:cNvPr id="14" name="CuadroTexto 13">
            <a:extLst>
              <a:ext uri="{FF2B5EF4-FFF2-40B4-BE49-F238E27FC236}">
                <a16:creationId xmlns:a16="http://schemas.microsoft.com/office/drawing/2014/main" id="{3C921F4C-13F6-E8C2-E6D9-8AFEEBB378F0}"/>
              </a:ext>
            </a:extLst>
          </p:cNvPr>
          <p:cNvSpPr txBox="1"/>
          <p:nvPr/>
        </p:nvSpPr>
        <p:spPr>
          <a:xfrm>
            <a:off x="1295400" y="4240768"/>
            <a:ext cx="6629400" cy="369332"/>
          </a:xfrm>
          <a:prstGeom prst="rect">
            <a:avLst/>
          </a:prstGeom>
          <a:noFill/>
        </p:spPr>
        <p:txBody>
          <a:bodyPr wrap="square" rtlCol="0">
            <a:spAutoFit/>
          </a:bodyPr>
          <a:lstStyle/>
          <a:p>
            <a:pPr algn="ctr"/>
            <a:r>
              <a:rPr lang="es-ES" sz="1800" b="1" dirty="0" err="1">
                <a:solidFill>
                  <a:schemeClr val="bg1"/>
                </a:solidFill>
              </a:rPr>
              <a:t>Units</a:t>
            </a:r>
            <a:r>
              <a:rPr lang="es-ES" sz="1800" b="1" dirty="0">
                <a:solidFill>
                  <a:schemeClr val="bg1"/>
                </a:solidFill>
              </a:rPr>
              <a:t> (in </a:t>
            </a:r>
            <a:r>
              <a:rPr lang="es-ES" sz="1800" b="1" dirty="0" err="1">
                <a:solidFill>
                  <a:schemeClr val="bg1"/>
                </a:solidFill>
              </a:rPr>
              <a:t>one</a:t>
            </a:r>
            <a:r>
              <a:rPr lang="es-ES" sz="1800" b="1" dirty="0">
                <a:solidFill>
                  <a:schemeClr val="bg1"/>
                </a:solidFill>
              </a:rPr>
              <a:t> </a:t>
            </a:r>
            <a:r>
              <a:rPr lang="es-ES" sz="1800" b="1" dirty="0" err="1">
                <a:solidFill>
                  <a:schemeClr val="bg1"/>
                </a:solidFill>
              </a:rPr>
              <a:t>dimension</a:t>
            </a:r>
            <a:r>
              <a:rPr lang="es-ES" sz="1800" b="1" dirty="0">
                <a:solidFill>
                  <a:schemeClr val="bg1"/>
                </a:solidFill>
              </a:rPr>
              <a:t> and in </a:t>
            </a:r>
            <a:r>
              <a:rPr lang="es-ES" sz="1800" b="1" dirty="0" err="1">
                <a:solidFill>
                  <a:schemeClr val="bg1"/>
                </a:solidFill>
              </a:rPr>
              <a:t>the</a:t>
            </a:r>
            <a:r>
              <a:rPr lang="es-ES" sz="1800" b="1" dirty="0">
                <a:solidFill>
                  <a:schemeClr val="bg1"/>
                </a:solidFill>
              </a:rPr>
              <a:t> </a:t>
            </a:r>
            <a:r>
              <a:rPr lang="es-ES" sz="1800" b="1" dirty="0" err="1">
                <a:solidFill>
                  <a:schemeClr val="bg1"/>
                </a:solidFill>
              </a:rPr>
              <a:t>international</a:t>
            </a:r>
            <a:r>
              <a:rPr lang="es-ES" sz="1800" b="1" dirty="0">
                <a:solidFill>
                  <a:schemeClr val="bg1"/>
                </a:solidFill>
              </a:rPr>
              <a:t> </a:t>
            </a:r>
            <a:r>
              <a:rPr lang="es-ES" sz="1800" b="1" dirty="0" err="1">
                <a:solidFill>
                  <a:schemeClr val="bg1"/>
                </a:solidFill>
              </a:rPr>
              <a:t>system</a:t>
            </a:r>
            <a:r>
              <a:rPr lang="es-ES" sz="1800" b="1" dirty="0">
                <a:solidFill>
                  <a:schemeClr val="bg1"/>
                </a:solidFill>
              </a:rPr>
              <a:t>)</a:t>
            </a:r>
          </a:p>
        </p:txBody>
      </p:sp>
      <p:pic>
        <p:nvPicPr>
          <p:cNvPr id="15" name="Imagen 14">
            <a:extLst>
              <a:ext uri="{FF2B5EF4-FFF2-40B4-BE49-F238E27FC236}">
                <a16:creationId xmlns:a16="http://schemas.microsoft.com/office/drawing/2014/main" id="{9D7C2AFB-7FC5-326F-E782-6BD659775293}"/>
              </a:ext>
            </a:extLst>
          </p:cNvPr>
          <p:cNvPicPr>
            <a:picLocks noChangeAspect="1"/>
          </p:cNvPicPr>
          <p:nvPr/>
        </p:nvPicPr>
        <p:blipFill>
          <a:blip r:embed="rId8"/>
          <a:stretch>
            <a:fillRect/>
          </a:stretch>
        </p:blipFill>
        <p:spPr>
          <a:xfrm>
            <a:off x="4172423" y="4762500"/>
            <a:ext cx="799154" cy="825500"/>
          </a:xfrm>
          <a:prstGeom prst="rect">
            <a:avLst/>
          </a:prstGeom>
        </p:spPr>
      </p:pic>
      <p:sp>
        <p:nvSpPr>
          <p:cNvPr id="16" name="CuadroTexto 15">
            <a:extLst>
              <a:ext uri="{FF2B5EF4-FFF2-40B4-BE49-F238E27FC236}">
                <a16:creationId xmlns:a16="http://schemas.microsoft.com/office/drawing/2014/main" id="{C971DD5A-E77F-2A7F-9000-3B10C14E4C74}"/>
              </a:ext>
            </a:extLst>
          </p:cNvPr>
          <p:cNvSpPr txBox="1"/>
          <p:nvPr/>
        </p:nvSpPr>
        <p:spPr>
          <a:xfrm>
            <a:off x="5562600" y="4851112"/>
            <a:ext cx="1447800" cy="584775"/>
          </a:xfrm>
          <a:prstGeom prst="rect">
            <a:avLst/>
          </a:prstGeom>
          <a:noFill/>
        </p:spPr>
        <p:txBody>
          <a:bodyPr wrap="square" rtlCol="0">
            <a:spAutoFit/>
          </a:bodyPr>
          <a:lstStyle/>
          <a:p>
            <a:r>
              <a:rPr lang="es-ES" i="1" dirty="0">
                <a:solidFill>
                  <a:schemeClr val="bg1"/>
                </a:solidFill>
                <a:latin typeface="Times New Roman" panose="02020603050405020304" pitchFamily="18" charset="0"/>
                <a:cs typeface="Times New Roman" panose="02020603050405020304" pitchFamily="18" charset="0"/>
              </a:rPr>
              <a:t>s</a:t>
            </a:r>
            <a:r>
              <a:rPr lang="es-ES" b="1" dirty="0">
                <a:solidFill>
                  <a:schemeClr val="bg1"/>
                </a:solidFill>
              </a:rPr>
              <a:t>  = </a:t>
            </a:r>
            <a:r>
              <a:rPr lang="es-ES" b="1" dirty="0" err="1">
                <a:solidFill>
                  <a:schemeClr val="bg1"/>
                </a:solidFill>
              </a:rPr>
              <a:t>seconds</a:t>
            </a:r>
            <a:endParaRPr lang="es-ES" b="1" dirty="0">
              <a:solidFill>
                <a:schemeClr val="bg1"/>
              </a:solidFill>
            </a:endParaRPr>
          </a:p>
          <a:p>
            <a:r>
              <a:rPr lang="es-ES" b="1" i="1" dirty="0">
                <a:solidFill>
                  <a:schemeClr val="bg1"/>
                </a:solidFill>
                <a:latin typeface="Times New Roman" panose="02020603050405020304" pitchFamily="18" charset="0"/>
                <a:cs typeface="Times New Roman" panose="02020603050405020304" pitchFamily="18" charset="0"/>
              </a:rPr>
              <a:t>m </a:t>
            </a:r>
            <a:r>
              <a:rPr lang="es-ES" b="1" dirty="0">
                <a:solidFill>
                  <a:schemeClr val="bg1"/>
                </a:solidFill>
              </a:rPr>
              <a:t>= </a:t>
            </a:r>
            <a:r>
              <a:rPr lang="es-ES" b="1" dirty="0" err="1">
                <a:solidFill>
                  <a:schemeClr val="bg1"/>
                </a:solidFill>
              </a:rPr>
              <a:t>meters</a:t>
            </a:r>
            <a:endParaRPr lang="es-ES" b="1" dirty="0">
              <a:solidFill>
                <a:schemeClr val="bg1"/>
              </a:solidFill>
            </a:endParaRPr>
          </a:p>
        </p:txBody>
      </p:sp>
    </p:spTree>
    <p:extLst>
      <p:ext uri="{BB962C8B-B14F-4D97-AF65-F5344CB8AC3E}">
        <p14:creationId xmlns:p14="http://schemas.microsoft.com/office/powerpoint/2010/main" val="2465178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FF58F9-8A30-2FD1-93D5-41BB946A0629}"/>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3EC75272-8871-B29A-CFDC-F826E623FF43}"/>
              </a:ext>
            </a:extLst>
          </p:cNvPr>
          <p:cNvSpPr txBox="1"/>
          <p:nvPr/>
        </p:nvSpPr>
        <p:spPr>
          <a:xfrm>
            <a:off x="609600" y="-1607"/>
            <a:ext cx="6629400" cy="954107"/>
          </a:xfrm>
          <a:prstGeom prst="rect">
            <a:avLst/>
          </a:prstGeom>
          <a:noFill/>
        </p:spPr>
        <p:txBody>
          <a:bodyPr wrap="square" rtlCol="0">
            <a:spAutoFit/>
          </a:bodyPr>
          <a:lstStyle/>
          <a:p>
            <a:r>
              <a:rPr lang="es-ES" sz="2800" b="1" dirty="0" err="1">
                <a:solidFill>
                  <a:srgbClr val="FFFF00"/>
                </a:solidFill>
              </a:rPr>
              <a:t>numerical</a:t>
            </a:r>
            <a:r>
              <a:rPr lang="es-ES" sz="2800" b="1" dirty="0">
                <a:solidFill>
                  <a:srgbClr val="FFFF00"/>
                </a:solidFill>
              </a:rPr>
              <a:t> </a:t>
            </a:r>
            <a:r>
              <a:rPr lang="es-ES" sz="2800" b="1" dirty="0" err="1">
                <a:solidFill>
                  <a:srgbClr val="FFFF00"/>
                </a:solidFill>
              </a:rPr>
              <a:t>value</a:t>
            </a:r>
            <a:r>
              <a:rPr lang="es-ES" sz="2800" b="1" dirty="0">
                <a:solidFill>
                  <a:srgbClr val="FFFF00"/>
                </a:solidFill>
              </a:rPr>
              <a:t> </a:t>
            </a:r>
            <a:r>
              <a:rPr lang="es-ES" sz="2800" b="1" dirty="0" err="1">
                <a:solidFill>
                  <a:srgbClr val="FFFF00"/>
                </a:solidFill>
              </a:rPr>
              <a:t>of</a:t>
            </a:r>
            <a:r>
              <a:rPr lang="es-ES" sz="2800" b="1" dirty="0">
                <a:solidFill>
                  <a:srgbClr val="FFFF00"/>
                </a:solidFill>
              </a:rPr>
              <a:t> </a:t>
            </a:r>
            <a:r>
              <a:rPr lang="es-ES" sz="2800" b="1" dirty="0" err="1">
                <a:solidFill>
                  <a:srgbClr val="FFFF00"/>
                </a:solidFill>
              </a:rPr>
              <a:t>the</a:t>
            </a:r>
            <a:r>
              <a:rPr lang="es-ES" sz="2800" b="1" dirty="0">
                <a:solidFill>
                  <a:srgbClr val="FFFF00"/>
                </a:solidFill>
              </a:rPr>
              <a:t> </a:t>
            </a:r>
            <a:r>
              <a:rPr lang="es-ES" sz="2800" b="1" dirty="0" err="1">
                <a:solidFill>
                  <a:srgbClr val="FFFF00"/>
                </a:solidFill>
              </a:rPr>
              <a:t>imaginary</a:t>
            </a:r>
            <a:r>
              <a:rPr lang="es-ES" sz="2800" b="1" dirty="0">
                <a:solidFill>
                  <a:srgbClr val="FFFF00"/>
                </a:solidFill>
              </a:rPr>
              <a:t> </a:t>
            </a:r>
            <a:r>
              <a:rPr lang="es-ES" sz="2800" b="1" dirty="0" err="1">
                <a:solidFill>
                  <a:srgbClr val="FFFF00"/>
                </a:solidFill>
              </a:rPr>
              <a:t>unit</a:t>
            </a:r>
            <a:r>
              <a:rPr lang="es-ES" sz="2800" b="1" dirty="0">
                <a:solidFill>
                  <a:srgbClr val="FFFF00"/>
                </a:solidFill>
              </a:rPr>
              <a:t> (adimensional)</a:t>
            </a:r>
          </a:p>
        </p:txBody>
      </p:sp>
      <p:pic>
        <p:nvPicPr>
          <p:cNvPr id="5" name="Imagen 4">
            <a:extLst>
              <a:ext uri="{FF2B5EF4-FFF2-40B4-BE49-F238E27FC236}">
                <a16:creationId xmlns:a16="http://schemas.microsoft.com/office/drawing/2014/main" id="{467A34FC-5A64-7004-8413-37F8D04EA7EF}"/>
              </a:ext>
            </a:extLst>
          </p:cNvPr>
          <p:cNvPicPr>
            <a:picLocks noChangeAspect="1"/>
          </p:cNvPicPr>
          <p:nvPr/>
        </p:nvPicPr>
        <p:blipFill>
          <a:blip r:embed="rId3"/>
          <a:stretch>
            <a:fillRect/>
          </a:stretch>
        </p:blipFill>
        <p:spPr>
          <a:xfrm>
            <a:off x="463550" y="114300"/>
            <a:ext cx="146050" cy="355600"/>
          </a:xfrm>
          <a:prstGeom prst="rect">
            <a:avLst/>
          </a:prstGeom>
        </p:spPr>
      </p:pic>
      <p:pic>
        <p:nvPicPr>
          <p:cNvPr id="17" name="Imagen 16">
            <a:extLst>
              <a:ext uri="{FF2B5EF4-FFF2-40B4-BE49-F238E27FC236}">
                <a16:creationId xmlns:a16="http://schemas.microsoft.com/office/drawing/2014/main" id="{1CA9D478-8417-675D-E7F4-980A9C9A718A}"/>
              </a:ext>
            </a:extLst>
          </p:cNvPr>
          <p:cNvPicPr>
            <a:picLocks noChangeAspect="1"/>
          </p:cNvPicPr>
          <p:nvPr/>
        </p:nvPicPr>
        <p:blipFill>
          <a:blip r:embed="rId4"/>
          <a:stretch>
            <a:fillRect/>
          </a:stretch>
        </p:blipFill>
        <p:spPr>
          <a:xfrm>
            <a:off x="3842657" y="952500"/>
            <a:ext cx="1458685" cy="392723"/>
          </a:xfrm>
          <a:prstGeom prst="rect">
            <a:avLst/>
          </a:prstGeom>
        </p:spPr>
      </p:pic>
      <p:grpSp>
        <p:nvGrpSpPr>
          <p:cNvPr id="20" name="Grupo 19">
            <a:extLst>
              <a:ext uri="{FF2B5EF4-FFF2-40B4-BE49-F238E27FC236}">
                <a16:creationId xmlns:a16="http://schemas.microsoft.com/office/drawing/2014/main" id="{A1E6EB26-E0A6-138E-4C34-FBDDC3A27FE8}"/>
              </a:ext>
            </a:extLst>
          </p:cNvPr>
          <p:cNvGrpSpPr/>
          <p:nvPr/>
        </p:nvGrpSpPr>
        <p:grpSpPr>
          <a:xfrm>
            <a:off x="152400" y="1409700"/>
            <a:ext cx="8839200" cy="369332"/>
            <a:chOff x="304800" y="1866900"/>
            <a:chExt cx="8839200" cy="369332"/>
          </a:xfrm>
        </p:grpSpPr>
        <p:sp>
          <p:nvSpPr>
            <p:cNvPr id="18" name="CuadroTexto 17">
              <a:extLst>
                <a:ext uri="{FF2B5EF4-FFF2-40B4-BE49-F238E27FC236}">
                  <a16:creationId xmlns:a16="http://schemas.microsoft.com/office/drawing/2014/main" id="{6BE7ECCF-B914-D11D-04F4-8F03BB23203F}"/>
                </a:ext>
              </a:extLst>
            </p:cNvPr>
            <p:cNvSpPr txBox="1"/>
            <p:nvPr/>
          </p:nvSpPr>
          <p:spPr>
            <a:xfrm>
              <a:off x="304800" y="1866900"/>
              <a:ext cx="8839200" cy="369332"/>
            </a:xfrm>
            <a:prstGeom prst="rect">
              <a:avLst/>
            </a:prstGeom>
            <a:noFill/>
          </p:spPr>
          <p:txBody>
            <a:bodyPr wrap="square" rtlCol="0">
              <a:spAutoFit/>
            </a:bodyPr>
            <a:lstStyle/>
            <a:p>
              <a:pPr algn="ctr"/>
              <a:r>
                <a:rPr lang="es-ES" sz="1800" b="1" dirty="0" err="1">
                  <a:solidFill>
                    <a:schemeClr val="bg1"/>
                  </a:solidFill>
                </a:rPr>
                <a:t>Multiplication</a:t>
              </a:r>
              <a:r>
                <a:rPr lang="es-ES" sz="1800" b="1" dirty="0">
                  <a:solidFill>
                    <a:schemeClr val="bg1"/>
                  </a:solidFill>
                </a:rPr>
                <a:t> </a:t>
              </a:r>
              <a:r>
                <a:rPr lang="es-ES" sz="1800" b="1" dirty="0" err="1">
                  <a:solidFill>
                    <a:schemeClr val="bg1"/>
                  </a:solidFill>
                </a:rPr>
                <a:t>by</a:t>
              </a:r>
              <a:r>
                <a:rPr lang="es-ES" sz="1800" b="1" dirty="0">
                  <a:solidFill>
                    <a:schemeClr val="bg1"/>
                  </a:solidFill>
                </a:rPr>
                <a:t>     has </a:t>
              </a:r>
              <a:r>
                <a:rPr lang="es-ES" sz="1800" b="1" dirty="0" err="1">
                  <a:solidFill>
                    <a:schemeClr val="bg1"/>
                  </a:solidFill>
                </a:rPr>
                <a:t>the</a:t>
              </a:r>
              <a:r>
                <a:rPr lang="es-ES" sz="1800" b="1" dirty="0">
                  <a:solidFill>
                    <a:schemeClr val="bg1"/>
                  </a:solidFill>
                </a:rPr>
                <a:t> </a:t>
              </a:r>
              <a:r>
                <a:rPr lang="es-ES" sz="1800" b="1" dirty="0" err="1">
                  <a:solidFill>
                    <a:schemeClr val="bg1"/>
                  </a:solidFill>
                </a:rPr>
                <a:t>effect</a:t>
              </a:r>
              <a:r>
                <a:rPr lang="es-ES" sz="1800" b="1" dirty="0">
                  <a:solidFill>
                    <a:schemeClr val="bg1"/>
                  </a:solidFill>
                </a:rPr>
                <a:t> </a:t>
              </a:r>
              <a:r>
                <a:rPr lang="es-ES" sz="1800" b="1" dirty="0" err="1">
                  <a:solidFill>
                    <a:schemeClr val="bg1"/>
                  </a:solidFill>
                </a:rPr>
                <a:t>of</a:t>
              </a:r>
              <a:r>
                <a:rPr lang="es-ES" sz="1800" b="1" dirty="0">
                  <a:solidFill>
                    <a:schemeClr val="bg1"/>
                  </a:solidFill>
                </a:rPr>
                <a:t> </a:t>
              </a:r>
              <a:r>
                <a:rPr lang="es-ES" sz="1800" b="1" dirty="0" err="1">
                  <a:solidFill>
                    <a:schemeClr val="bg1"/>
                  </a:solidFill>
                </a:rPr>
                <a:t>causing</a:t>
              </a:r>
              <a:r>
                <a:rPr lang="es-ES" sz="1800" b="1" dirty="0">
                  <a:solidFill>
                    <a:schemeClr val="bg1"/>
                  </a:solidFill>
                </a:rPr>
                <a:t> a 90</a:t>
              </a:r>
              <a:r>
                <a:rPr lang="es-ES" sz="1800" b="1" baseline="30000" dirty="0">
                  <a:solidFill>
                    <a:schemeClr val="bg1"/>
                  </a:solidFill>
                </a:rPr>
                <a:t>∘</a:t>
              </a:r>
              <a:r>
                <a:rPr lang="es-ES" sz="1800" b="1" dirty="0">
                  <a:solidFill>
                    <a:schemeClr val="bg1"/>
                  </a:solidFill>
                </a:rPr>
                <a:t> </a:t>
              </a:r>
              <a:r>
                <a:rPr lang="es-ES" sz="1800" b="1" dirty="0" err="1">
                  <a:solidFill>
                    <a:schemeClr val="bg1"/>
                  </a:solidFill>
                </a:rPr>
                <a:t>rotation</a:t>
              </a:r>
              <a:r>
                <a:rPr lang="es-ES" sz="1800" b="1" dirty="0">
                  <a:solidFill>
                    <a:schemeClr val="bg1"/>
                  </a:solidFill>
                </a:rPr>
                <a:t> in </a:t>
              </a:r>
              <a:r>
                <a:rPr lang="es-ES" sz="1800" b="1" dirty="0" err="1">
                  <a:solidFill>
                    <a:schemeClr val="bg1"/>
                  </a:solidFill>
                </a:rPr>
                <a:t>the</a:t>
              </a:r>
              <a:r>
                <a:rPr lang="es-ES" sz="1800" b="1" dirty="0">
                  <a:solidFill>
                    <a:schemeClr val="bg1"/>
                  </a:solidFill>
                </a:rPr>
                <a:t> </a:t>
              </a:r>
              <a:r>
                <a:rPr lang="es-ES" sz="1800" b="1" dirty="0" err="1">
                  <a:solidFill>
                    <a:schemeClr val="bg1"/>
                  </a:solidFill>
                </a:rPr>
                <a:t>complex</a:t>
              </a:r>
              <a:r>
                <a:rPr lang="es-ES" sz="1800" b="1" dirty="0">
                  <a:solidFill>
                    <a:schemeClr val="bg1"/>
                  </a:solidFill>
                </a:rPr>
                <a:t> plane</a:t>
              </a:r>
            </a:p>
          </p:txBody>
        </p:sp>
        <p:pic>
          <p:nvPicPr>
            <p:cNvPr id="19" name="Imagen 18">
              <a:extLst>
                <a:ext uri="{FF2B5EF4-FFF2-40B4-BE49-F238E27FC236}">
                  <a16:creationId xmlns:a16="http://schemas.microsoft.com/office/drawing/2014/main" id="{E78E68C5-5670-4338-CD97-532E30B40F02}"/>
                </a:ext>
              </a:extLst>
            </p:cNvPr>
            <p:cNvPicPr>
              <a:picLocks noChangeAspect="1"/>
            </p:cNvPicPr>
            <p:nvPr/>
          </p:nvPicPr>
          <p:blipFill>
            <a:blip r:embed="rId5"/>
            <a:stretch>
              <a:fillRect/>
            </a:stretch>
          </p:blipFill>
          <p:spPr>
            <a:xfrm>
              <a:off x="2339400" y="1919700"/>
              <a:ext cx="99000" cy="252000"/>
            </a:xfrm>
            <a:prstGeom prst="rect">
              <a:avLst/>
            </a:prstGeom>
          </p:spPr>
        </p:pic>
      </p:grpSp>
      <p:pic>
        <p:nvPicPr>
          <p:cNvPr id="21" name="Imagen 20">
            <a:extLst>
              <a:ext uri="{FF2B5EF4-FFF2-40B4-BE49-F238E27FC236}">
                <a16:creationId xmlns:a16="http://schemas.microsoft.com/office/drawing/2014/main" id="{2F9FE647-185D-1A57-AC35-9080139CB201}"/>
              </a:ext>
            </a:extLst>
          </p:cNvPr>
          <p:cNvPicPr>
            <a:picLocks noChangeAspect="1"/>
          </p:cNvPicPr>
          <p:nvPr/>
        </p:nvPicPr>
        <p:blipFill>
          <a:blip r:embed="rId6"/>
          <a:stretch>
            <a:fillRect/>
          </a:stretch>
        </p:blipFill>
        <p:spPr>
          <a:xfrm>
            <a:off x="3179989" y="2476500"/>
            <a:ext cx="2784021" cy="2235200"/>
          </a:xfrm>
          <a:prstGeom prst="rect">
            <a:avLst/>
          </a:prstGeom>
          <a:solidFill>
            <a:schemeClr val="bg1"/>
          </a:solidFill>
        </p:spPr>
      </p:pic>
      <p:sp>
        <p:nvSpPr>
          <p:cNvPr id="22" name="CuadroTexto 21">
            <a:extLst>
              <a:ext uri="{FF2B5EF4-FFF2-40B4-BE49-F238E27FC236}">
                <a16:creationId xmlns:a16="http://schemas.microsoft.com/office/drawing/2014/main" id="{D14484BD-A55F-B0A2-BC43-13F8B225582D}"/>
              </a:ext>
            </a:extLst>
          </p:cNvPr>
          <p:cNvSpPr txBox="1"/>
          <p:nvPr/>
        </p:nvSpPr>
        <p:spPr>
          <a:xfrm>
            <a:off x="304800" y="1790700"/>
            <a:ext cx="8534400" cy="646331"/>
          </a:xfrm>
          <a:prstGeom prst="rect">
            <a:avLst/>
          </a:prstGeom>
          <a:noFill/>
        </p:spPr>
        <p:txBody>
          <a:bodyPr wrap="square" rtlCol="0">
            <a:spAutoFit/>
          </a:bodyPr>
          <a:lstStyle/>
          <a:p>
            <a:pPr algn="ctr"/>
            <a:r>
              <a:rPr lang="es-ES" sz="1800" b="1" dirty="0" err="1">
                <a:solidFill>
                  <a:schemeClr val="bg1"/>
                </a:solidFill>
              </a:rPr>
              <a:t>It</a:t>
            </a:r>
            <a:r>
              <a:rPr lang="es-ES" sz="1800" b="1" dirty="0">
                <a:solidFill>
                  <a:schemeClr val="bg1"/>
                </a:solidFill>
              </a:rPr>
              <a:t> </a:t>
            </a:r>
            <a:r>
              <a:rPr lang="es-ES" sz="1800" b="1" dirty="0" err="1">
                <a:solidFill>
                  <a:schemeClr val="bg1"/>
                </a:solidFill>
              </a:rPr>
              <a:t>moves</a:t>
            </a:r>
            <a:r>
              <a:rPr lang="es-ES" sz="1800" b="1" dirty="0">
                <a:solidFill>
                  <a:schemeClr val="bg1"/>
                </a:solidFill>
              </a:rPr>
              <a:t> </a:t>
            </a:r>
            <a:r>
              <a:rPr lang="es-ES" sz="1800" b="1" dirty="0" err="1">
                <a:solidFill>
                  <a:schemeClr val="bg1"/>
                </a:solidFill>
              </a:rPr>
              <a:t>numbers</a:t>
            </a:r>
            <a:r>
              <a:rPr lang="es-ES" sz="1800" b="1" dirty="0">
                <a:solidFill>
                  <a:schemeClr val="bg1"/>
                </a:solidFill>
              </a:rPr>
              <a:t> </a:t>
            </a:r>
            <a:r>
              <a:rPr lang="es-ES" sz="1800" b="1" dirty="0" err="1">
                <a:solidFill>
                  <a:schemeClr val="bg1"/>
                </a:solidFill>
              </a:rPr>
              <a:t>from</a:t>
            </a:r>
            <a:r>
              <a:rPr lang="es-ES" sz="1800" b="1" dirty="0">
                <a:solidFill>
                  <a:schemeClr val="bg1"/>
                </a:solidFill>
              </a:rPr>
              <a:t> </a:t>
            </a:r>
            <a:r>
              <a:rPr lang="es-ES" sz="1800" b="1" dirty="0" err="1">
                <a:solidFill>
                  <a:schemeClr val="bg1"/>
                </a:solidFill>
              </a:rPr>
              <a:t>the</a:t>
            </a:r>
            <a:r>
              <a:rPr lang="es-ES" sz="1800" b="1" dirty="0">
                <a:solidFill>
                  <a:schemeClr val="bg1"/>
                </a:solidFill>
              </a:rPr>
              <a:t> positive real axis </a:t>
            </a:r>
            <a:r>
              <a:rPr lang="es-ES" sz="1800" b="1" dirty="0" err="1">
                <a:solidFill>
                  <a:schemeClr val="bg1"/>
                </a:solidFill>
              </a:rPr>
              <a:t>to</a:t>
            </a:r>
            <a:r>
              <a:rPr lang="es-ES" sz="1800" b="1" dirty="0">
                <a:solidFill>
                  <a:schemeClr val="bg1"/>
                </a:solidFill>
              </a:rPr>
              <a:t> </a:t>
            </a:r>
            <a:r>
              <a:rPr lang="es-ES" sz="1800" b="1" dirty="0" err="1">
                <a:solidFill>
                  <a:schemeClr val="bg1"/>
                </a:solidFill>
              </a:rPr>
              <a:t>the</a:t>
            </a:r>
            <a:r>
              <a:rPr lang="es-ES" sz="1800" b="1" dirty="0">
                <a:solidFill>
                  <a:schemeClr val="bg1"/>
                </a:solidFill>
              </a:rPr>
              <a:t> positive </a:t>
            </a:r>
            <a:r>
              <a:rPr lang="es-ES" sz="1800" b="1" dirty="0" err="1">
                <a:solidFill>
                  <a:schemeClr val="bg1"/>
                </a:solidFill>
              </a:rPr>
              <a:t>imaginary</a:t>
            </a:r>
            <a:r>
              <a:rPr lang="es-ES" sz="1800" b="1" dirty="0">
                <a:solidFill>
                  <a:schemeClr val="bg1"/>
                </a:solidFill>
              </a:rPr>
              <a:t> axis, </a:t>
            </a:r>
            <a:r>
              <a:rPr lang="es-ES" sz="1800" b="1" dirty="0" err="1">
                <a:solidFill>
                  <a:schemeClr val="bg1"/>
                </a:solidFill>
              </a:rPr>
              <a:t>ot</a:t>
            </a:r>
            <a:r>
              <a:rPr lang="es-ES" sz="1800" b="1" dirty="0">
                <a:solidFill>
                  <a:schemeClr val="bg1"/>
                </a:solidFill>
              </a:rPr>
              <a:t> </a:t>
            </a:r>
            <a:r>
              <a:rPr lang="es-ES" sz="1800" b="1" dirty="0" err="1">
                <a:solidFill>
                  <a:schemeClr val="bg1"/>
                </a:solidFill>
              </a:rPr>
              <a:t>from</a:t>
            </a:r>
            <a:r>
              <a:rPr lang="es-ES" sz="1800" b="1" dirty="0">
                <a:solidFill>
                  <a:schemeClr val="bg1"/>
                </a:solidFill>
              </a:rPr>
              <a:t> </a:t>
            </a:r>
            <a:r>
              <a:rPr lang="es-ES" sz="1800" b="1" dirty="0" err="1">
                <a:solidFill>
                  <a:schemeClr val="bg1"/>
                </a:solidFill>
              </a:rPr>
              <a:t>the</a:t>
            </a:r>
            <a:r>
              <a:rPr lang="es-ES" sz="1800" b="1" dirty="0">
                <a:solidFill>
                  <a:schemeClr val="bg1"/>
                </a:solidFill>
              </a:rPr>
              <a:t> positive </a:t>
            </a:r>
            <a:r>
              <a:rPr lang="es-ES" sz="1800" b="1" dirty="0" err="1">
                <a:solidFill>
                  <a:schemeClr val="bg1"/>
                </a:solidFill>
              </a:rPr>
              <a:t>imaginary</a:t>
            </a:r>
            <a:r>
              <a:rPr lang="es-ES" sz="1800" b="1" dirty="0">
                <a:solidFill>
                  <a:schemeClr val="bg1"/>
                </a:solidFill>
              </a:rPr>
              <a:t> axis </a:t>
            </a:r>
            <a:r>
              <a:rPr lang="es-ES" sz="1800" b="1" dirty="0" err="1">
                <a:solidFill>
                  <a:schemeClr val="bg1"/>
                </a:solidFill>
              </a:rPr>
              <a:t>to</a:t>
            </a:r>
            <a:r>
              <a:rPr lang="es-ES" sz="1800" b="1" dirty="0">
                <a:solidFill>
                  <a:schemeClr val="bg1"/>
                </a:solidFill>
              </a:rPr>
              <a:t> </a:t>
            </a:r>
            <a:r>
              <a:rPr lang="es-ES" sz="1800" b="1" dirty="0" err="1">
                <a:solidFill>
                  <a:schemeClr val="bg1"/>
                </a:solidFill>
              </a:rPr>
              <a:t>the</a:t>
            </a:r>
            <a:r>
              <a:rPr lang="es-ES" sz="1800" b="1" dirty="0">
                <a:solidFill>
                  <a:schemeClr val="bg1"/>
                </a:solidFill>
              </a:rPr>
              <a:t> negative real axis</a:t>
            </a:r>
          </a:p>
        </p:txBody>
      </p:sp>
      <p:sp>
        <p:nvSpPr>
          <p:cNvPr id="23" name="CuadroTexto 22">
            <a:extLst>
              <a:ext uri="{FF2B5EF4-FFF2-40B4-BE49-F238E27FC236}">
                <a16:creationId xmlns:a16="http://schemas.microsoft.com/office/drawing/2014/main" id="{00A7A383-4722-635C-C6DD-B1F3967C2D08}"/>
              </a:ext>
            </a:extLst>
          </p:cNvPr>
          <p:cNvSpPr txBox="1"/>
          <p:nvPr/>
        </p:nvSpPr>
        <p:spPr>
          <a:xfrm>
            <a:off x="38100" y="4914900"/>
            <a:ext cx="9067800" cy="646331"/>
          </a:xfrm>
          <a:prstGeom prst="rect">
            <a:avLst/>
          </a:prstGeom>
          <a:noFill/>
        </p:spPr>
        <p:txBody>
          <a:bodyPr wrap="square" rtlCol="0">
            <a:spAutoFit/>
          </a:bodyPr>
          <a:lstStyle/>
          <a:p>
            <a:pPr algn="ctr"/>
            <a:r>
              <a:rPr lang="es-ES" sz="1800" b="1" dirty="0" err="1">
                <a:solidFill>
                  <a:schemeClr val="bg1"/>
                </a:solidFill>
              </a:rPr>
              <a:t>Its</a:t>
            </a:r>
            <a:r>
              <a:rPr lang="es-ES" sz="1800" b="1" dirty="0">
                <a:solidFill>
                  <a:schemeClr val="bg1"/>
                </a:solidFill>
              </a:rPr>
              <a:t> </a:t>
            </a:r>
            <a:r>
              <a:rPr lang="es-ES" sz="1800" b="1" dirty="0" err="1">
                <a:solidFill>
                  <a:schemeClr val="bg1"/>
                </a:solidFill>
              </a:rPr>
              <a:t>presence</a:t>
            </a:r>
            <a:r>
              <a:rPr lang="es-ES" sz="1800" b="1" dirty="0">
                <a:solidFill>
                  <a:schemeClr val="bg1"/>
                </a:solidFill>
              </a:rPr>
              <a:t> </a:t>
            </a:r>
            <a:r>
              <a:rPr lang="es-ES" sz="1800" b="1" dirty="0" err="1">
                <a:solidFill>
                  <a:schemeClr val="bg1"/>
                </a:solidFill>
              </a:rPr>
              <a:t>means</a:t>
            </a:r>
            <a:r>
              <a:rPr lang="es-ES" sz="1800" b="1" dirty="0">
                <a:solidFill>
                  <a:schemeClr val="bg1"/>
                </a:solidFill>
              </a:rPr>
              <a:t> </a:t>
            </a:r>
            <a:r>
              <a:rPr lang="es-ES" sz="1800" b="1" dirty="0" err="1">
                <a:solidFill>
                  <a:schemeClr val="bg1"/>
                </a:solidFill>
              </a:rPr>
              <a:t>that</a:t>
            </a:r>
            <a:r>
              <a:rPr lang="es-ES" sz="1800" b="1" dirty="0">
                <a:solidFill>
                  <a:schemeClr val="bg1"/>
                </a:solidFill>
              </a:rPr>
              <a:t> </a:t>
            </a:r>
            <a:r>
              <a:rPr lang="es-ES" sz="1800" b="1" dirty="0" err="1">
                <a:solidFill>
                  <a:schemeClr val="bg1"/>
                </a:solidFill>
              </a:rPr>
              <a:t>the</a:t>
            </a:r>
            <a:r>
              <a:rPr lang="es-ES" sz="1800" b="1" dirty="0">
                <a:solidFill>
                  <a:schemeClr val="bg1"/>
                </a:solidFill>
              </a:rPr>
              <a:t> </a:t>
            </a:r>
            <a:r>
              <a:rPr lang="es-ES" sz="1800" b="1" dirty="0">
                <a:solidFill>
                  <a:srgbClr val="FFFF00"/>
                </a:solidFill>
              </a:rPr>
              <a:t>quantum </a:t>
            </a:r>
            <a:r>
              <a:rPr lang="es-ES" sz="1800" b="1" dirty="0" err="1">
                <a:solidFill>
                  <a:srgbClr val="FFFF00"/>
                </a:solidFill>
              </a:rPr>
              <a:t>wavefunction</a:t>
            </a:r>
            <a:r>
              <a:rPr lang="es-ES" sz="1800" b="1" dirty="0">
                <a:solidFill>
                  <a:srgbClr val="FFFF00"/>
                </a:solidFill>
              </a:rPr>
              <a:t> </a:t>
            </a:r>
            <a:r>
              <a:rPr lang="es-ES" sz="1800" b="1" dirty="0" err="1">
                <a:solidFill>
                  <a:srgbClr val="FFFF00"/>
                </a:solidFill>
              </a:rPr>
              <a:t>solutions</a:t>
            </a:r>
            <a:r>
              <a:rPr lang="es-ES" sz="1800" b="1" dirty="0">
                <a:solidFill>
                  <a:srgbClr val="FFFF00"/>
                </a:solidFill>
              </a:rPr>
              <a:t> </a:t>
            </a:r>
            <a:r>
              <a:rPr lang="es-ES" sz="1800" b="1" dirty="0" err="1">
                <a:solidFill>
                  <a:srgbClr val="FFFF00"/>
                </a:solidFill>
              </a:rPr>
              <a:t>might</a:t>
            </a:r>
            <a:r>
              <a:rPr lang="es-ES" sz="1800" b="1" dirty="0">
                <a:solidFill>
                  <a:srgbClr val="FFFF00"/>
                </a:solidFill>
              </a:rPr>
              <a:t> be </a:t>
            </a:r>
            <a:r>
              <a:rPr lang="es-ES" sz="1800" b="1" dirty="0" err="1">
                <a:solidFill>
                  <a:srgbClr val="FFFF00"/>
                </a:solidFill>
              </a:rPr>
              <a:t>complex</a:t>
            </a:r>
            <a:r>
              <a:rPr lang="es-ES" sz="1800" b="1" dirty="0">
                <a:solidFill>
                  <a:srgbClr val="FFFF00"/>
                </a:solidFill>
              </a:rPr>
              <a:t>  </a:t>
            </a:r>
          </a:p>
          <a:p>
            <a:pPr algn="ctr"/>
            <a:r>
              <a:rPr lang="es-ES" sz="1800" b="1" dirty="0">
                <a:solidFill>
                  <a:schemeClr val="bg1"/>
                </a:solidFill>
              </a:rPr>
              <a:t>(</a:t>
            </a:r>
            <a:r>
              <a:rPr lang="es-ES" sz="1800" b="1" dirty="0" err="1">
                <a:solidFill>
                  <a:schemeClr val="bg1"/>
                </a:solidFill>
              </a:rPr>
              <a:t>this</a:t>
            </a:r>
            <a:r>
              <a:rPr lang="es-ES" sz="1800" b="1" dirty="0">
                <a:solidFill>
                  <a:schemeClr val="bg1"/>
                </a:solidFill>
              </a:rPr>
              <a:t> has a </a:t>
            </a:r>
            <a:r>
              <a:rPr lang="es-ES" sz="1800" b="1" dirty="0" err="1">
                <a:solidFill>
                  <a:schemeClr val="bg1"/>
                </a:solidFill>
              </a:rPr>
              <a:t>significant</a:t>
            </a:r>
            <a:r>
              <a:rPr lang="es-ES" sz="1800" b="1" dirty="0">
                <a:solidFill>
                  <a:schemeClr val="bg1"/>
                </a:solidFill>
              </a:rPr>
              <a:t> </a:t>
            </a:r>
            <a:r>
              <a:rPr lang="es-ES" sz="1800" b="1" dirty="0" err="1">
                <a:solidFill>
                  <a:schemeClr val="bg1"/>
                </a:solidFill>
              </a:rPr>
              <a:t>impact</a:t>
            </a:r>
            <a:r>
              <a:rPr lang="es-ES" sz="1800" b="1" dirty="0">
                <a:solidFill>
                  <a:schemeClr val="bg1"/>
                </a:solidFill>
              </a:rPr>
              <a:t> </a:t>
            </a:r>
            <a:r>
              <a:rPr lang="es-ES" sz="1800" b="1" dirty="0" err="1">
                <a:solidFill>
                  <a:schemeClr val="bg1"/>
                </a:solidFill>
              </a:rPr>
              <a:t>on</a:t>
            </a:r>
            <a:r>
              <a:rPr lang="es-ES" sz="1800" b="1" dirty="0">
                <a:solidFill>
                  <a:schemeClr val="bg1"/>
                </a:solidFill>
              </a:rPr>
              <a:t> </a:t>
            </a:r>
            <a:r>
              <a:rPr lang="es-ES" sz="1800" b="1" dirty="0" err="1">
                <a:solidFill>
                  <a:schemeClr val="bg1"/>
                </a:solidFill>
              </a:rPr>
              <a:t>the</a:t>
            </a:r>
            <a:r>
              <a:rPr lang="es-ES" sz="1800" b="1" dirty="0">
                <a:solidFill>
                  <a:schemeClr val="bg1"/>
                </a:solidFill>
              </a:rPr>
              <a:t> </a:t>
            </a:r>
            <a:r>
              <a:rPr lang="es-ES" sz="1800" b="1" dirty="0" err="1">
                <a:solidFill>
                  <a:schemeClr val="bg1"/>
                </a:solidFill>
              </a:rPr>
              <a:t>results</a:t>
            </a:r>
            <a:r>
              <a:rPr lang="es-ES" sz="1800" b="1" dirty="0">
                <a:solidFill>
                  <a:schemeClr val="bg1"/>
                </a:solidFill>
              </a:rPr>
              <a:t> </a:t>
            </a:r>
            <a:r>
              <a:rPr lang="es-ES" sz="1800" b="1" dirty="0" err="1">
                <a:solidFill>
                  <a:schemeClr val="bg1"/>
                </a:solidFill>
              </a:rPr>
              <a:t>of</a:t>
            </a:r>
            <a:r>
              <a:rPr lang="es-ES" sz="1800" b="1" dirty="0">
                <a:solidFill>
                  <a:schemeClr val="bg1"/>
                </a:solidFill>
              </a:rPr>
              <a:t> </a:t>
            </a:r>
            <a:r>
              <a:rPr lang="es-ES" sz="1800" b="1" dirty="0" err="1">
                <a:solidFill>
                  <a:schemeClr val="bg1"/>
                </a:solidFill>
              </a:rPr>
              <a:t>combining</a:t>
            </a:r>
            <a:r>
              <a:rPr lang="es-ES" sz="1800" b="1" dirty="0">
                <a:solidFill>
                  <a:schemeClr val="bg1"/>
                </a:solidFill>
              </a:rPr>
              <a:t> </a:t>
            </a:r>
            <a:r>
              <a:rPr lang="es-ES" sz="1800" b="1" dirty="0" err="1">
                <a:solidFill>
                  <a:schemeClr val="bg1"/>
                </a:solidFill>
              </a:rPr>
              <a:t>two</a:t>
            </a:r>
            <a:r>
              <a:rPr lang="es-ES" sz="1800" b="1" dirty="0">
                <a:solidFill>
                  <a:schemeClr val="bg1"/>
                </a:solidFill>
              </a:rPr>
              <a:t> wave </a:t>
            </a:r>
            <a:r>
              <a:rPr lang="es-ES" sz="1800" b="1" dirty="0" err="1">
                <a:solidFill>
                  <a:schemeClr val="bg1"/>
                </a:solidFill>
              </a:rPr>
              <a:t>functions</a:t>
            </a:r>
            <a:r>
              <a:rPr lang="es-ES" sz="1800" b="1" dirty="0">
                <a:solidFill>
                  <a:schemeClr val="bg1"/>
                </a:solidFill>
              </a:rPr>
              <a:t>)</a:t>
            </a:r>
          </a:p>
        </p:txBody>
      </p:sp>
    </p:spTree>
    <p:extLst>
      <p:ext uri="{BB962C8B-B14F-4D97-AF65-F5344CB8AC3E}">
        <p14:creationId xmlns:p14="http://schemas.microsoft.com/office/powerpoint/2010/main" val="928652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071136-65F9-DFD4-1BD8-A8E5A1333518}"/>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9FB33E0A-4E6A-E63D-9A90-5E0084FE833D}"/>
              </a:ext>
            </a:extLst>
          </p:cNvPr>
          <p:cNvSpPr txBox="1"/>
          <p:nvPr/>
        </p:nvSpPr>
        <p:spPr>
          <a:xfrm>
            <a:off x="609600" y="-1607"/>
            <a:ext cx="6629400" cy="523220"/>
          </a:xfrm>
          <a:prstGeom prst="rect">
            <a:avLst/>
          </a:prstGeom>
          <a:noFill/>
        </p:spPr>
        <p:txBody>
          <a:bodyPr wrap="square" rtlCol="0">
            <a:spAutoFit/>
          </a:bodyPr>
          <a:lstStyle/>
          <a:p>
            <a:r>
              <a:rPr lang="es-ES" sz="2800" b="1" dirty="0" err="1">
                <a:solidFill>
                  <a:srgbClr val="FFFF00"/>
                </a:solidFill>
              </a:rPr>
              <a:t>the</a:t>
            </a:r>
            <a:r>
              <a:rPr lang="es-ES" sz="2800" b="1" dirty="0">
                <a:solidFill>
                  <a:srgbClr val="FFFF00"/>
                </a:solidFill>
              </a:rPr>
              <a:t> </a:t>
            </a:r>
            <a:r>
              <a:rPr lang="es-ES" sz="2800" b="1" dirty="0" err="1">
                <a:solidFill>
                  <a:srgbClr val="FFFF00"/>
                </a:solidFill>
              </a:rPr>
              <a:t>modified</a:t>
            </a:r>
            <a:r>
              <a:rPr lang="es-ES" sz="2800" b="1" dirty="0">
                <a:solidFill>
                  <a:srgbClr val="FFFF00"/>
                </a:solidFill>
              </a:rPr>
              <a:t> Planck </a:t>
            </a:r>
            <a:r>
              <a:rPr lang="es-ES" sz="2800" b="1" dirty="0" err="1">
                <a:solidFill>
                  <a:srgbClr val="FFFF00"/>
                </a:solidFill>
              </a:rPr>
              <a:t>constant</a:t>
            </a:r>
            <a:endParaRPr lang="es-ES" sz="2800" b="1" dirty="0">
              <a:solidFill>
                <a:srgbClr val="FFFF00"/>
              </a:solidFill>
            </a:endParaRPr>
          </a:p>
        </p:txBody>
      </p:sp>
      <p:pic>
        <p:nvPicPr>
          <p:cNvPr id="2" name="Imagen 1">
            <a:extLst>
              <a:ext uri="{FF2B5EF4-FFF2-40B4-BE49-F238E27FC236}">
                <a16:creationId xmlns:a16="http://schemas.microsoft.com/office/drawing/2014/main" id="{3A579575-ED0D-2F76-AA0D-F7734B715A36}"/>
              </a:ext>
            </a:extLst>
          </p:cNvPr>
          <p:cNvPicPr>
            <a:picLocks noChangeAspect="1"/>
          </p:cNvPicPr>
          <p:nvPr/>
        </p:nvPicPr>
        <p:blipFill>
          <a:blip r:embed="rId3"/>
          <a:stretch>
            <a:fillRect/>
          </a:stretch>
        </p:blipFill>
        <p:spPr>
          <a:xfrm>
            <a:off x="304800" y="114300"/>
            <a:ext cx="266700" cy="368300"/>
          </a:xfrm>
          <a:prstGeom prst="rect">
            <a:avLst/>
          </a:prstGeom>
        </p:spPr>
      </p:pic>
      <p:pic>
        <p:nvPicPr>
          <p:cNvPr id="3" name="Imagen 2">
            <a:extLst>
              <a:ext uri="{FF2B5EF4-FFF2-40B4-BE49-F238E27FC236}">
                <a16:creationId xmlns:a16="http://schemas.microsoft.com/office/drawing/2014/main" id="{C11E4A4D-8E7D-3E15-D9B0-27D0C1521A0A}"/>
              </a:ext>
            </a:extLst>
          </p:cNvPr>
          <p:cNvPicPr>
            <a:picLocks noChangeAspect="1"/>
          </p:cNvPicPr>
          <p:nvPr/>
        </p:nvPicPr>
        <p:blipFill>
          <a:blip r:embed="rId4"/>
          <a:stretch>
            <a:fillRect/>
          </a:stretch>
        </p:blipFill>
        <p:spPr>
          <a:xfrm>
            <a:off x="2227814" y="723900"/>
            <a:ext cx="4688372" cy="720000"/>
          </a:xfrm>
          <a:prstGeom prst="rect">
            <a:avLst/>
          </a:prstGeom>
        </p:spPr>
      </p:pic>
      <p:sp>
        <p:nvSpPr>
          <p:cNvPr id="4" name="CuadroTexto 3">
            <a:extLst>
              <a:ext uri="{FF2B5EF4-FFF2-40B4-BE49-F238E27FC236}">
                <a16:creationId xmlns:a16="http://schemas.microsoft.com/office/drawing/2014/main" id="{1334E53F-E1F0-E6D3-6939-F3B519CD3194}"/>
              </a:ext>
            </a:extLst>
          </p:cNvPr>
          <p:cNvSpPr txBox="1"/>
          <p:nvPr/>
        </p:nvSpPr>
        <p:spPr>
          <a:xfrm>
            <a:off x="0" y="1714500"/>
            <a:ext cx="9220200" cy="369332"/>
          </a:xfrm>
          <a:prstGeom prst="rect">
            <a:avLst/>
          </a:prstGeom>
          <a:noFill/>
        </p:spPr>
        <p:txBody>
          <a:bodyPr wrap="square" rtlCol="0">
            <a:spAutoFit/>
          </a:bodyPr>
          <a:lstStyle/>
          <a:p>
            <a:pPr algn="ctr"/>
            <a:r>
              <a:rPr lang="es-ES" sz="1800" b="1" dirty="0" err="1">
                <a:solidFill>
                  <a:schemeClr val="bg1"/>
                </a:solidFill>
              </a:rPr>
              <a:t>It</a:t>
            </a:r>
            <a:r>
              <a:rPr lang="es-ES" sz="1800" b="1" dirty="0">
                <a:solidFill>
                  <a:schemeClr val="bg1"/>
                </a:solidFill>
              </a:rPr>
              <a:t> </a:t>
            </a:r>
            <a:r>
              <a:rPr lang="es-ES" sz="1800" b="1" dirty="0" err="1">
                <a:solidFill>
                  <a:schemeClr val="bg1"/>
                </a:solidFill>
              </a:rPr>
              <a:t>is</a:t>
            </a:r>
            <a:r>
              <a:rPr lang="es-ES" sz="1800" b="1" dirty="0">
                <a:solidFill>
                  <a:schemeClr val="bg1"/>
                </a:solidFill>
              </a:rPr>
              <a:t> </a:t>
            </a:r>
            <a:r>
              <a:rPr lang="es-ES" sz="1800" b="1" dirty="0" err="1">
                <a:solidFill>
                  <a:schemeClr val="bg1"/>
                </a:solidFill>
              </a:rPr>
              <a:t>the</a:t>
            </a:r>
            <a:r>
              <a:rPr lang="es-ES" sz="1800" b="1" dirty="0">
                <a:solidFill>
                  <a:schemeClr val="bg1"/>
                </a:solidFill>
              </a:rPr>
              <a:t> </a:t>
            </a:r>
            <a:r>
              <a:rPr lang="es-ES" sz="1800" b="1" dirty="0" err="1">
                <a:solidFill>
                  <a:schemeClr val="bg1"/>
                </a:solidFill>
              </a:rPr>
              <a:t>constant</a:t>
            </a:r>
            <a:r>
              <a:rPr lang="es-ES" sz="1800" b="1" dirty="0">
                <a:solidFill>
                  <a:schemeClr val="bg1"/>
                </a:solidFill>
              </a:rPr>
              <a:t> </a:t>
            </a:r>
            <a:r>
              <a:rPr lang="es-ES" sz="1800" b="1" dirty="0" err="1">
                <a:solidFill>
                  <a:schemeClr val="bg1"/>
                </a:solidFill>
              </a:rPr>
              <a:t>of</a:t>
            </a:r>
            <a:r>
              <a:rPr lang="es-ES" sz="1800" b="1" dirty="0">
                <a:solidFill>
                  <a:schemeClr val="bg1"/>
                </a:solidFill>
              </a:rPr>
              <a:t> </a:t>
            </a:r>
            <a:r>
              <a:rPr lang="es-ES" sz="1800" b="1" dirty="0" err="1">
                <a:solidFill>
                  <a:schemeClr val="bg1"/>
                </a:solidFill>
              </a:rPr>
              <a:t>proporciontality</a:t>
            </a:r>
            <a:r>
              <a:rPr lang="es-ES" sz="1800" b="1" dirty="0">
                <a:solidFill>
                  <a:schemeClr val="bg1"/>
                </a:solidFill>
              </a:rPr>
              <a:t> </a:t>
            </a:r>
            <a:r>
              <a:rPr lang="es-ES" sz="1800" b="1" dirty="0" err="1">
                <a:solidFill>
                  <a:schemeClr val="bg1"/>
                </a:solidFill>
              </a:rPr>
              <a:t>between</a:t>
            </a:r>
            <a:r>
              <a:rPr lang="es-ES" sz="1800" b="1" dirty="0">
                <a:solidFill>
                  <a:schemeClr val="bg1"/>
                </a:solidFill>
              </a:rPr>
              <a:t> </a:t>
            </a:r>
            <a:r>
              <a:rPr lang="es-ES" sz="1800" b="1" dirty="0" err="1">
                <a:solidFill>
                  <a:schemeClr val="bg1"/>
                </a:solidFill>
              </a:rPr>
              <a:t>the</a:t>
            </a:r>
            <a:r>
              <a:rPr lang="es-ES" sz="1800" b="1" dirty="0">
                <a:solidFill>
                  <a:schemeClr val="bg1"/>
                </a:solidFill>
              </a:rPr>
              <a:t> </a:t>
            </a:r>
            <a:r>
              <a:rPr lang="es-ES" sz="1800" b="1" dirty="0" err="1">
                <a:solidFill>
                  <a:schemeClr val="bg1"/>
                </a:solidFill>
              </a:rPr>
              <a:t>energy</a:t>
            </a:r>
            <a:r>
              <a:rPr lang="es-ES" sz="1800" b="1" dirty="0">
                <a:solidFill>
                  <a:schemeClr val="bg1"/>
                </a:solidFill>
              </a:rPr>
              <a:t> and </a:t>
            </a:r>
            <a:r>
              <a:rPr lang="es-ES" sz="1800" b="1" dirty="0" err="1">
                <a:solidFill>
                  <a:schemeClr val="bg1"/>
                </a:solidFill>
              </a:rPr>
              <a:t>the</a:t>
            </a:r>
            <a:r>
              <a:rPr lang="es-ES" sz="1800" b="1" dirty="0">
                <a:solidFill>
                  <a:schemeClr val="bg1"/>
                </a:solidFill>
              </a:rPr>
              <a:t> angular </a:t>
            </a:r>
            <a:r>
              <a:rPr lang="es-ES" sz="1800" b="1" dirty="0" err="1">
                <a:solidFill>
                  <a:schemeClr val="bg1"/>
                </a:solidFill>
              </a:rPr>
              <a:t>frequency</a:t>
            </a:r>
            <a:endParaRPr lang="es-ES" sz="1800" b="1" dirty="0">
              <a:solidFill>
                <a:schemeClr val="bg1"/>
              </a:solidFill>
            </a:endParaRPr>
          </a:p>
        </p:txBody>
      </p:sp>
      <p:pic>
        <p:nvPicPr>
          <p:cNvPr id="7" name="Imagen 6">
            <a:extLst>
              <a:ext uri="{FF2B5EF4-FFF2-40B4-BE49-F238E27FC236}">
                <a16:creationId xmlns:a16="http://schemas.microsoft.com/office/drawing/2014/main" id="{5C9E488B-B46F-87D2-CD0E-76A09F2551F7}"/>
              </a:ext>
            </a:extLst>
          </p:cNvPr>
          <p:cNvPicPr>
            <a:picLocks noChangeAspect="1"/>
          </p:cNvPicPr>
          <p:nvPr/>
        </p:nvPicPr>
        <p:blipFill>
          <a:blip r:embed="rId5"/>
          <a:stretch>
            <a:fillRect/>
          </a:stretch>
        </p:blipFill>
        <p:spPr>
          <a:xfrm>
            <a:off x="3985448" y="2171700"/>
            <a:ext cx="1173104" cy="252000"/>
          </a:xfrm>
          <a:prstGeom prst="rect">
            <a:avLst/>
          </a:prstGeom>
        </p:spPr>
      </p:pic>
      <p:sp>
        <p:nvSpPr>
          <p:cNvPr id="8" name="CuadroTexto 7">
            <a:extLst>
              <a:ext uri="{FF2B5EF4-FFF2-40B4-BE49-F238E27FC236}">
                <a16:creationId xmlns:a16="http://schemas.microsoft.com/office/drawing/2014/main" id="{FE609D78-6DEB-0C30-7B2D-33E0F1608161}"/>
              </a:ext>
            </a:extLst>
          </p:cNvPr>
          <p:cNvSpPr txBox="1"/>
          <p:nvPr/>
        </p:nvSpPr>
        <p:spPr>
          <a:xfrm>
            <a:off x="0" y="2595146"/>
            <a:ext cx="9220200" cy="369332"/>
          </a:xfrm>
          <a:prstGeom prst="rect">
            <a:avLst/>
          </a:prstGeom>
          <a:noFill/>
        </p:spPr>
        <p:txBody>
          <a:bodyPr wrap="square" rtlCol="0">
            <a:spAutoFit/>
          </a:bodyPr>
          <a:lstStyle/>
          <a:p>
            <a:pPr algn="ctr"/>
            <a:r>
              <a:rPr lang="es-ES" sz="1800" b="1" dirty="0" err="1">
                <a:solidFill>
                  <a:schemeClr val="bg1"/>
                </a:solidFill>
              </a:rPr>
              <a:t>It</a:t>
            </a:r>
            <a:r>
              <a:rPr lang="es-ES" sz="1800" b="1" dirty="0">
                <a:solidFill>
                  <a:schemeClr val="bg1"/>
                </a:solidFill>
              </a:rPr>
              <a:t> </a:t>
            </a:r>
            <a:r>
              <a:rPr lang="es-ES" sz="1800" b="1" dirty="0" err="1">
                <a:solidFill>
                  <a:schemeClr val="bg1"/>
                </a:solidFill>
              </a:rPr>
              <a:t>is</a:t>
            </a:r>
            <a:r>
              <a:rPr lang="es-ES" sz="1800" b="1" dirty="0">
                <a:solidFill>
                  <a:schemeClr val="bg1"/>
                </a:solidFill>
              </a:rPr>
              <a:t> </a:t>
            </a:r>
            <a:r>
              <a:rPr lang="es-ES" sz="1800" b="1" dirty="0" err="1">
                <a:solidFill>
                  <a:schemeClr val="bg1"/>
                </a:solidFill>
              </a:rPr>
              <a:t>the</a:t>
            </a:r>
            <a:r>
              <a:rPr lang="es-ES" sz="1800" b="1" dirty="0">
                <a:solidFill>
                  <a:schemeClr val="bg1"/>
                </a:solidFill>
              </a:rPr>
              <a:t> </a:t>
            </a:r>
            <a:r>
              <a:rPr lang="es-ES" sz="1800" b="1" dirty="0" err="1">
                <a:solidFill>
                  <a:schemeClr val="bg1"/>
                </a:solidFill>
              </a:rPr>
              <a:t>constant</a:t>
            </a:r>
            <a:r>
              <a:rPr lang="es-ES" sz="1800" b="1" dirty="0">
                <a:solidFill>
                  <a:schemeClr val="bg1"/>
                </a:solidFill>
              </a:rPr>
              <a:t> </a:t>
            </a:r>
            <a:r>
              <a:rPr lang="es-ES" sz="1800" b="1" dirty="0" err="1">
                <a:solidFill>
                  <a:schemeClr val="bg1"/>
                </a:solidFill>
              </a:rPr>
              <a:t>of</a:t>
            </a:r>
            <a:r>
              <a:rPr lang="es-ES" sz="1800" b="1" dirty="0">
                <a:solidFill>
                  <a:schemeClr val="bg1"/>
                </a:solidFill>
              </a:rPr>
              <a:t> </a:t>
            </a:r>
            <a:r>
              <a:rPr lang="es-ES" sz="1800" b="1" dirty="0" err="1">
                <a:solidFill>
                  <a:schemeClr val="bg1"/>
                </a:solidFill>
              </a:rPr>
              <a:t>proporciontality</a:t>
            </a:r>
            <a:r>
              <a:rPr lang="es-ES" sz="1800" b="1" dirty="0">
                <a:solidFill>
                  <a:schemeClr val="bg1"/>
                </a:solidFill>
              </a:rPr>
              <a:t> </a:t>
            </a:r>
            <a:r>
              <a:rPr lang="es-ES" sz="1800" b="1" dirty="0" err="1">
                <a:solidFill>
                  <a:schemeClr val="bg1"/>
                </a:solidFill>
              </a:rPr>
              <a:t>between</a:t>
            </a:r>
            <a:r>
              <a:rPr lang="es-ES" sz="1800" b="1" dirty="0">
                <a:solidFill>
                  <a:schemeClr val="bg1"/>
                </a:solidFill>
              </a:rPr>
              <a:t> </a:t>
            </a:r>
            <a:r>
              <a:rPr lang="es-ES" sz="1800" b="1" dirty="0" err="1">
                <a:solidFill>
                  <a:schemeClr val="bg1"/>
                </a:solidFill>
              </a:rPr>
              <a:t>the</a:t>
            </a:r>
            <a:r>
              <a:rPr lang="es-ES" sz="1800" b="1" dirty="0">
                <a:solidFill>
                  <a:schemeClr val="bg1"/>
                </a:solidFill>
              </a:rPr>
              <a:t> </a:t>
            </a:r>
            <a:r>
              <a:rPr lang="es-ES" sz="1800" b="1" dirty="0" err="1">
                <a:solidFill>
                  <a:schemeClr val="bg1"/>
                </a:solidFill>
              </a:rPr>
              <a:t>momentum</a:t>
            </a:r>
            <a:r>
              <a:rPr lang="es-ES" sz="1800" b="1" dirty="0">
                <a:solidFill>
                  <a:schemeClr val="bg1"/>
                </a:solidFill>
              </a:rPr>
              <a:t> and </a:t>
            </a:r>
            <a:r>
              <a:rPr lang="es-ES" sz="1800" b="1" dirty="0" err="1">
                <a:solidFill>
                  <a:schemeClr val="bg1"/>
                </a:solidFill>
              </a:rPr>
              <a:t>the</a:t>
            </a:r>
            <a:r>
              <a:rPr lang="es-ES" sz="1800" b="1" dirty="0">
                <a:solidFill>
                  <a:schemeClr val="bg1"/>
                </a:solidFill>
              </a:rPr>
              <a:t> wave </a:t>
            </a:r>
            <a:r>
              <a:rPr lang="es-ES" sz="1800" b="1" dirty="0" err="1">
                <a:solidFill>
                  <a:schemeClr val="bg1"/>
                </a:solidFill>
              </a:rPr>
              <a:t>number</a:t>
            </a:r>
            <a:endParaRPr lang="es-ES" sz="1800" b="1" dirty="0">
              <a:solidFill>
                <a:schemeClr val="bg1"/>
              </a:solidFill>
            </a:endParaRPr>
          </a:p>
        </p:txBody>
      </p:sp>
      <p:pic>
        <p:nvPicPr>
          <p:cNvPr id="9" name="Imagen 8">
            <a:extLst>
              <a:ext uri="{FF2B5EF4-FFF2-40B4-BE49-F238E27FC236}">
                <a16:creationId xmlns:a16="http://schemas.microsoft.com/office/drawing/2014/main" id="{F7489AF7-3576-E2A7-7286-6FB9BCAD62DC}"/>
              </a:ext>
            </a:extLst>
          </p:cNvPr>
          <p:cNvPicPr>
            <a:picLocks noChangeAspect="1"/>
          </p:cNvPicPr>
          <p:nvPr/>
        </p:nvPicPr>
        <p:blipFill>
          <a:blip r:embed="rId6"/>
          <a:stretch>
            <a:fillRect/>
          </a:stretch>
        </p:blipFill>
        <p:spPr>
          <a:xfrm>
            <a:off x="4042216" y="3086100"/>
            <a:ext cx="1059567" cy="324000"/>
          </a:xfrm>
          <a:prstGeom prst="rect">
            <a:avLst/>
          </a:prstGeom>
        </p:spPr>
      </p:pic>
      <p:sp>
        <p:nvSpPr>
          <p:cNvPr id="10" name="CuadroTexto 9">
            <a:extLst>
              <a:ext uri="{FF2B5EF4-FFF2-40B4-BE49-F238E27FC236}">
                <a16:creationId xmlns:a16="http://schemas.microsoft.com/office/drawing/2014/main" id="{D1456216-70DD-C4F4-51E9-C1F35C827C76}"/>
              </a:ext>
            </a:extLst>
          </p:cNvPr>
          <p:cNvSpPr txBox="1"/>
          <p:nvPr/>
        </p:nvSpPr>
        <p:spPr>
          <a:xfrm>
            <a:off x="7543800" y="800100"/>
            <a:ext cx="1447800" cy="584775"/>
          </a:xfrm>
          <a:prstGeom prst="rect">
            <a:avLst/>
          </a:prstGeom>
          <a:noFill/>
        </p:spPr>
        <p:txBody>
          <a:bodyPr wrap="square" rtlCol="0">
            <a:spAutoFit/>
          </a:bodyPr>
          <a:lstStyle/>
          <a:p>
            <a:r>
              <a:rPr lang="es-ES" i="1" dirty="0">
                <a:solidFill>
                  <a:schemeClr val="bg1"/>
                </a:solidFill>
                <a:latin typeface="Times New Roman" panose="02020603050405020304" pitchFamily="18" charset="0"/>
                <a:cs typeface="Times New Roman" panose="02020603050405020304" pitchFamily="18" charset="0"/>
              </a:rPr>
              <a:t>s</a:t>
            </a:r>
            <a:r>
              <a:rPr lang="es-ES" b="1" dirty="0">
                <a:solidFill>
                  <a:schemeClr val="bg1"/>
                </a:solidFill>
              </a:rPr>
              <a:t>  = </a:t>
            </a:r>
            <a:r>
              <a:rPr lang="es-ES" b="1" dirty="0" err="1">
                <a:solidFill>
                  <a:schemeClr val="bg1"/>
                </a:solidFill>
              </a:rPr>
              <a:t>seconds</a:t>
            </a:r>
            <a:endParaRPr lang="es-ES" b="1" dirty="0">
              <a:solidFill>
                <a:schemeClr val="bg1"/>
              </a:solidFill>
            </a:endParaRPr>
          </a:p>
          <a:p>
            <a:r>
              <a:rPr lang="es-ES" b="1" i="1" dirty="0">
                <a:solidFill>
                  <a:schemeClr val="bg1"/>
                </a:solidFill>
                <a:latin typeface="Times New Roman" panose="02020603050405020304" pitchFamily="18" charset="0"/>
                <a:cs typeface="Times New Roman" panose="02020603050405020304" pitchFamily="18" charset="0"/>
              </a:rPr>
              <a:t>J </a:t>
            </a:r>
            <a:r>
              <a:rPr lang="es-ES" b="1" dirty="0">
                <a:solidFill>
                  <a:schemeClr val="bg1"/>
                </a:solidFill>
              </a:rPr>
              <a:t>= Joules</a:t>
            </a:r>
          </a:p>
        </p:txBody>
      </p:sp>
      <p:sp>
        <p:nvSpPr>
          <p:cNvPr id="11" name="CuadroTexto 10">
            <a:extLst>
              <a:ext uri="{FF2B5EF4-FFF2-40B4-BE49-F238E27FC236}">
                <a16:creationId xmlns:a16="http://schemas.microsoft.com/office/drawing/2014/main" id="{A559B61D-482C-D958-B859-F061A4F85163}"/>
              </a:ext>
            </a:extLst>
          </p:cNvPr>
          <p:cNvSpPr txBox="1"/>
          <p:nvPr/>
        </p:nvSpPr>
        <p:spPr>
          <a:xfrm>
            <a:off x="571500" y="4686300"/>
            <a:ext cx="3429000" cy="830997"/>
          </a:xfrm>
          <a:prstGeom prst="rect">
            <a:avLst/>
          </a:prstGeom>
          <a:noFill/>
        </p:spPr>
        <p:txBody>
          <a:bodyPr wrap="square" rtlCol="0">
            <a:spAutoFit/>
          </a:bodyPr>
          <a:lstStyle/>
          <a:p>
            <a:pPr algn="ctr"/>
            <a:r>
              <a:rPr lang="es-ES" b="1" dirty="0">
                <a:solidFill>
                  <a:schemeClr val="bg1"/>
                </a:solidFill>
              </a:rPr>
              <a:t>Linear </a:t>
            </a:r>
            <a:r>
              <a:rPr lang="es-ES" b="1" dirty="0" err="1">
                <a:solidFill>
                  <a:schemeClr val="bg1"/>
                </a:solidFill>
              </a:rPr>
              <a:t>dependency</a:t>
            </a:r>
            <a:r>
              <a:rPr lang="es-ES" b="1" dirty="0">
                <a:solidFill>
                  <a:schemeClr val="bg1"/>
                </a:solidFill>
              </a:rPr>
              <a:t> </a:t>
            </a:r>
            <a:r>
              <a:rPr lang="es-ES" b="1" dirty="0" err="1">
                <a:solidFill>
                  <a:schemeClr val="bg1"/>
                </a:solidFill>
              </a:rPr>
              <a:t>here</a:t>
            </a:r>
            <a:r>
              <a:rPr lang="es-ES" b="1" dirty="0">
                <a:solidFill>
                  <a:schemeClr val="bg1"/>
                </a:solidFill>
              </a:rPr>
              <a:t> </a:t>
            </a:r>
            <a:r>
              <a:rPr lang="es-ES" b="1" dirty="0" err="1">
                <a:solidFill>
                  <a:schemeClr val="bg1"/>
                </a:solidFill>
              </a:rPr>
              <a:t>because</a:t>
            </a:r>
            <a:r>
              <a:rPr lang="es-ES" b="1" dirty="0">
                <a:solidFill>
                  <a:schemeClr val="bg1"/>
                </a:solidFill>
              </a:rPr>
              <a:t> </a:t>
            </a:r>
            <a:r>
              <a:rPr lang="es-ES" b="1" dirty="0" err="1">
                <a:solidFill>
                  <a:schemeClr val="bg1"/>
                </a:solidFill>
              </a:rPr>
              <a:t>it</a:t>
            </a:r>
            <a:r>
              <a:rPr lang="es-ES" b="1" dirty="0">
                <a:solidFill>
                  <a:schemeClr val="bg1"/>
                </a:solidFill>
              </a:rPr>
              <a:t> </a:t>
            </a:r>
            <a:r>
              <a:rPr lang="es-ES" b="1" dirty="0" err="1">
                <a:solidFill>
                  <a:schemeClr val="bg1"/>
                </a:solidFill>
              </a:rPr>
              <a:t>appears</a:t>
            </a:r>
            <a:r>
              <a:rPr lang="es-ES" b="1" dirty="0">
                <a:solidFill>
                  <a:schemeClr val="bg1"/>
                </a:solidFill>
              </a:rPr>
              <a:t> </a:t>
            </a:r>
            <a:r>
              <a:rPr lang="es-ES" b="1" dirty="0" err="1">
                <a:solidFill>
                  <a:schemeClr val="bg1"/>
                </a:solidFill>
              </a:rPr>
              <a:t>linearly</a:t>
            </a:r>
            <a:r>
              <a:rPr lang="es-ES" b="1" dirty="0">
                <a:solidFill>
                  <a:schemeClr val="bg1"/>
                </a:solidFill>
              </a:rPr>
              <a:t> in </a:t>
            </a:r>
            <a:r>
              <a:rPr lang="es-ES" b="1" dirty="0" err="1">
                <a:solidFill>
                  <a:schemeClr val="bg1"/>
                </a:solidFill>
              </a:rPr>
              <a:t>the</a:t>
            </a:r>
            <a:r>
              <a:rPr lang="es-ES" b="1" dirty="0">
                <a:solidFill>
                  <a:schemeClr val="bg1"/>
                </a:solidFill>
              </a:rPr>
              <a:t> </a:t>
            </a:r>
            <a:r>
              <a:rPr lang="es-ES" b="1" dirty="0" err="1">
                <a:solidFill>
                  <a:schemeClr val="bg1"/>
                </a:solidFill>
              </a:rPr>
              <a:t>energy</a:t>
            </a:r>
            <a:r>
              <a:rPr lang="es-ES" b="1" dirty="0">
                <a:solidFill>
                  <a:schemeClr val="bg1"/>
                </a:solidFill>
              </a:rPr>
              <a:t> </a:t>
            </a:r>
            <a:r>
              <a:rPr lang="es-ES" b="1" dirty="0" err="1">
                <a:solidFill>
                  <a:schemeClr val="bg1"/>
                </a:solidFill>
              </a:rPr>
              <a:t>expression</a:t>
            </a:r>
            <a:endParaRPr lang="es-ES" b="1" dirty="0">
              <a:solidFill>
                <a:schemeClr val="bg1"/>
              </a:solidFill>
            </a:endParaRPr>
          </a:p>
        </p:txBody>
      </p:sp>
      <p:sp>
        <p:nvSpPr>
          <p:cNvPr id="12" name="CuadroTexto 11">
            <a:extLst>
              <a:ext uri="{FF2B5EF4-FFF2-40B4-BE49-F238E27FC236}">
                <a16:creationId xmlns:a16="http://schemas.microsoft.com/office/drawing/2014/main" id="{9B948875-4C8B-958B-BC5D-DD64F9372208}"/>
              </a:ext>
            </a:extLst>
          </p:cNvPr>
          <p:cNvSpPr txBox="1"/>
          <p:nvPr/>
        </p:nvSpPr>
        <p:spPr>
          <a:xfrm>
            <a:off x="4648200" y="4675882"/>
            <a:ext cx="4495800" cy="1077218"/>
          </a:xfrm>
          <a:prstGeom prst="rect">
            <a:avLst/>
          </a:prstGeom>
          <a:noFill/>
        </p:spPr>
        <p:txBody>
          <a:bodyPr wrap="square" rtlCol="0">
            <a:spAutoFit/>
          </a:bodyPr>
          <a:lstStyle/>
          <a:p>
            <a:pPr algn="ctr"/>
            <a:r>
              <a:rPr lang="es-ES" b="1" dirty="0" err="1">
                <a:solidFill>
                  <a:schemeClr val="bg1"/>
                </a:solidFill>
              </a:rPr>
              <a:t>Quadratic</a:t>
            </a:r>
            <a:r>
              <a:rPr lang="es-ES" b="1" dirty="0">
                <a:solidFill>
                  <a:schemeClr val="bg1"/>
                </a:solidFill>
              </a:rPr>
              <a:t> </a:t>
            </a:r>
            <a:r>
              <a:rPr lang="es-ES" b="1" dirty="0" err="1">
                <a:solidFill>
                  <a:schemeClr val="bg1"/>
                </a:solidFill>
              </a:rPr>
              <a:t>dependency</a:t>
            </a:r>
            <a:r>
              <a:rPr lang="es-ES" b="1" dirty="0">
                <a:solidFill>
                  <a:schemeClr val="bg1"/>
                </a:solidFill>
              </a:rPr>
              <a:t> </a:t>
            </a:r>
            <a:r>
              <a:rPr lang="es-ES" b="1" dirty="0" err="1">
                <a:solidFill>
                  <a:schemeClr val="bg1"/>
                </a:solidFill>
              </a:rPr>
              <a:t>here</a:t>
            </a:r>
            <a:r>
              <a:rPr lang="es-ES" b="1" dirty="0">
                <a:solidFill>
                  <a:schemeClr val="bg1"/>
                </a:solidFill>
              </a:rPr>
              <a:t> </a:t>
            </a:r>
            <a:r>
              <a:rPr lang="es-ES" b="1" dirty="0" err="1">
                <a:solidFill>
                  <a:schemeClr val="bg1"/>
                </a:solidFill>
              </a:rPr>
              <a:t>because</a:t>
            </a:r>
            <a:r>
              <a:rPr lang="es-ES" b="1" dirty="0">
                <a:solidFill>
                  <a:schemeClr val="bg1"/>
                </a:solidFill>
              </a:rPr>
              <a:t> </a:t>
            </a:r>
            <a:r>
              <a:rPr lang="es-ES" b="1" dirty="0" err="1">
                <a:solidFill>
                  <a:schemeClr val="bg1"/>
                </a:solidFill>
              </a:rPr>
              <a:t>it</a:t>
            </a:r>
            <a:r>
              <a:rPr lang="es-ES" b="1" dirty="0">
                <a:solidFill>
                  <a:schemeClr val="bg1"/>
                </a:solidFill>
              </a:rPr>
              <a:t> </a:t>
            </a:r>
            <a:r>
              <a:rPr lang="es-ES" b="1" dirty="0" err="1">
                <a:solidFill>
                  <a:schemeClr val="bg1"/>
                </a:solidFill>
              </a:rPr>
              <a:t>appears</a:t>
            </a:r>
            <a:r>
              <a:rPr lang="es-ES" b="1" dirty="0">
                <a:solidFill>
                  <a:schemeClr val="bg1"/>
                </a:solidFill>
              </a:rPr>
              <a:t> </a:t>
            </a:r>
            <a:r>
              <a:rPr lang="es-ES" b="1" dirty="0" err="1">
                <a:solidFill>
                  <a:schemeClr val="bg1"/>
                </a:solidFill>
              </a:rPr>
              <a:t>linearly</a:t>
            </a:r>
            <a:r>
              <a:rPr lang="es-ES" b="1" dirty="0">
                <a:solidFill>
                  <a:schemeClr val="bg1"/>
                </a:solidFill>
              </a:rPr>
              <a:t> in </a:t>
            </a:r>
            <a:r>
              <a:rPr lang="es-ES" b="1" dirty="0" err="1">
                <a:solidFill>
                  <a:schemeClr val="bg1"/>
                </a:solidFill>
              </a:rPr>
              <a:t>the</a:t>
            </a:r>
            <a:r>
              <a:rPr lang="es-ES" b="1" dirty="0">
                <a:solidFill>
                  <a:schemeClr val="bg1"/>
                </a:solidFill>
              </a:rPr>
              <a:t> </a:t>
            </a:r>
            <a:r>
              <a:rPr lang="es-ES" b="1" dirty="0" err="1">
                <a:solidFill>
                  <a:schemeClr val="bg1"/>
                </a:solidFill>
              </a:rPr>
              <a:t>momentum</a:t>
            </a:r>
            <a:r>
              <a:rPr lang="es-ES" b="1" dirty="0">
                <a:solidFill>
                  <a:schemeClr val="bg1"/>
                </a:solidFill>
              </a:rPr>
              <a:t> expresión and </a:t>
            </a:r>
            <a:r>
              <a:rPr lang="es-ES" b="1" dirty="0" err="1">
                <a:solidFill>
                  <a:schemeClr val="bg1"/>
                </a:solidFill>
              </a:rPr>
              <a:t>the</a:t>
            </a:r>
            <a:r>
              <a:rPr lang="es-ES" b="1" dirty="0">
                <a:solidFill>
                  <a:schemeClr val="bg1"/>
                </a:solidFill>
              </a:rPr>
              <a:t> </a:t>
            </a:r>
            <a:r>
              <a:rPr lang="es-ES" b="1" dirty="0" err="1">
                <a:solidFill>
                  <a:schemeClr val="bg1"/>
                </a:solidFill>
              </a:rPr>
              <a:t>kinetic</a:t>
            </a:r>
            <a:r>
              <a:rPr lang="es-ES" b="1" dirty="0">
                <a:solidFill>
                  <a:schemeClr val="bg1"/>
                </a:solidFill>
              </a:rPr>
              <a:t> </a:t>
            </a:r>
            <a:r>
              <a:rPr lang="es-ES" b="1" dirty="0" err="1">
                <a:solidFill>
                  <a:schemeClr val="bg1"/>
                </a:solidFill>
              </a:rPr>
              <a:t>energy</a:t>
            </a:r>
            <a:r>
              <a:rPr lang="es-ES" b="1" dirty="0">
                <a:solidFill>
                  <a:schemeClr val="bg1"/>
                </a:solidFill>
              </a:rPr>
              <a:t> </a:t>
            </a:r>
            <a:r>
              <a:rPr lang="es-ES" b="1" dirty="0" err="1">
                <a:solidFill>
                  <a:schemeClr val="bg1"/>
                </a:solidFill>
              </a:rPr>
              <a:t>is</a:t>
            </a:r>
            <a:r>
              <a:rPr lang="es-ES" b="1" dirty="0">
                <a:solidFill>
                  <a:schemeClr val="bg1"/>
                </a:solidFill>
              </a:rPr>
              <a:t> </a:t>
            </a:r>
            <a:r>
              <a:rPr lang="es-ES" b="1" dirty="0" err="1">
                <a:solidFill>
                  <a:schemeClr val="bg1"/>
                </a:solidFill>
              </a:rPr>
              <a:t>quadratic</a:t>
            </a:r>
            <a:r>
              <a:rPr lang="es-ES" b="1" dirty="0">
                <a:solidFill>
                  <a:schemeClr val="bg1"/>
                </a:solidFill>
              </a:rPr>
              <a:t> </a:t>
            </a:r>
            <a:r>
              <a:rPr lang="es-ES" b="1" dirty="0" err="1">
                <a:solidFill>
                  <a:schemeClr val="bg1"/>
                </a:solidFill>
              </a:rPr>
              <a:t>to</a:t>
            </a:r>
            <a:r>
              <a:rPr lang="es-ES" b="1" dirty="0">
                <a:solidFill>
                  <a:schemeClr val="bg1"/>
                </a:solidFill>
              </a:rPr>
              <a:t> </a:t>
            </a:r>
            <a:r>
              <a:rPr lang="es-ES" b="1" dirty="0" err="1">
                <a:solidFill>
                  <a:schemeClr val="bg1"/>
                </a:solidFill>
              </a:rPr>
              <a:t>the</a:t>
            </a:r>
            <a:r>
              <a:rPr lang="es-ES" b="1" dirty="0">
                <a:solidFill>
                  <a:schemeClr val="bg1"/>
                </a:solidFill>
              </a:rPr>
              <a:t> </a:t>
            </a:r>
            <a:r>
              <a:rPr lang="es-ES" b="1" dirty="0" err="1">
                <a:solidFill>
                  <a:schemeClr val="bg1"/>
                </a:solidFill>
              </a:rPr>
              <a:t>momentum</a:t>
            </a:r>
            <a:endParaRPr lang="es-ES" b="1" dirty="0">
              <a:solidFill>
                <a:schemeClr val="bg1"/>
              </a:solidFill>
            </a:endParaRPr>
          </a:p>
        </p:txBody>
      </p:sp>
      <p:pic>
        <p:nvPicPr>
          <p:cNvPr id="13" name="Imagen 12">
            <a:extLst>
              <a:ext uri="{FF2B5EF4-FFF2-40B4-BE49-F238E27FC236}">
                <a16:creationId xmlns:a16="http://schemas.microsoft.com/office/drawing/2014/main" id="{21DD7BD4-1496-2952-E1D3-10884C33F6D0}"/>
              </a:ext>
            </a:extLst>
          </p:cNvPr>
          <p:cNvPicPr>
            <a:picLocks noChangeAspect="1"/>
          </p:cNvPicPr>
          <p:nvPr/>
        </p:nvPicPr>
        <p:blipFill>
          <a:blip r:embed="rId7"/>
          <a:stretch>
            <a:fillRect/>
          </a:stretch>
        </p:blipFill>
        <p:spPr>
          <a:xfrm>
            <a:off x="2619025" y="3665700"/>
            <a:ext cx="3934175" cy="792000"/>
          </a:xfrm>
          <a:prstGeom prst="rect">
            <a:avLst/>
          </a:prstGeom>
        </p:spPr>
      </p:pic>
      <p:cxnSp>
        <p:nvCxnSpPr>
          <p:cNvPr id="15" name="Conector recto de flecha 14">
            <a:extLst>
              <a:ext uri="{FF2B5EF4-FFF2-40B4-BE49-F238E27FC236}">
                <a16:creationId xmlns:a16="http://schemas.microsoft.com/office/drawing/2014/main" id="{CE30567E-90D6-1F0C-BE26-EB89F60740BE}"/>
              </a:ext>
            </a:extLst>
          </p:cNvPr>
          <p:cNvCxnSpPr>
            <a:stCxn id="11" idx="0"/>
          </p:cNvCxnSpPr>
          <p:nvPr/>
        </p:nvCxnSpPr>
        <p:spPr bwMode="auto">
          <a:xfrm flipV="1">
            <a:off x="2286000" y="4381500"/>
            <a:ext cx="457200" cy="304800"/>
          </a:xfrm>
          <a:prstGeom prst="straightConnector1">
            <a:avLst/>
          </a:prstGeom>
          <a:solidFill>
            <a:schemeClr val="accent1"/>
          </a:solidFill>
          <a:ln w="25400" cap="flat" cmpd="sng" algn="ctr">
            <a:solidFill>
              <a:schemeClr val="bg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6" name="Conector recto de flecha 15">
            <a:extLst>
              <a:ext uri="{FF2B5EF4-FFF2-40B4-BE49-F238E27FC236}">
                <a16:creationId xmlns:a16="http://schemas.microsoft.com/office/drawing/2014/main" id="{5A43F733-A076-FB1C-57E1-5E3698B2E199}"/>
              </a:ext>
            </a:extLst>
          </p:cNvPr>
          <p:cNvCxnSpPr>
            <a:cxnSpLocks/>
          </p:cNvCxnSpPr>
          <p:nvPr/>
        </p:nvCxnSpPr>
        <p:spPr bwMode="auto">
          <a:xfrm flipH="1" flipV="1">
            <a:off x="4876800" y="4381500"/>
            <a:ext cx="152400" cy="304800"/>
          </a:xfrm>
          <a:prstGeom prst="straightConnector1">
            <a:avLst/>
          </a:prstGeom>
          <a:solidFill>
            <a:schemeClr val="accent1"/>
          </a:solidFill>
          <a:ln w="25400" cap="flat" cmpd="sng" algn="ctr">
            <a:solidFill>
              <a:schemeClr val="bg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1040728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9A372B-2E5C-BC88-7EC5-EE5F62636E5C}"/>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4BFA80CB-C2D4-2B04-7583-41F10F0C8968}"/>
              </a:ext>
            </a:extLst>
          </p:cNvPr>
          <p:cNvSpPr txBox="1"/>
          <p:nvPr/>
        </p:nvSpPr>
        <p:spPr>
          <a:xfrm>
            <a:off x="609600" y="-1607"/>
            <a:ext cx="7696200" cy="954107"/>
          </a:xfrm>
          <a:prstGeom prst="rect">
            <a:avLst/>
          </a:prstGeom>
          <a:noFill/>
        </p:spPr>
        <p:txBody>
          <a:bodyPr wrap="square" rtlCol="0">
            <a:spAutoFit/>
          </a:bodyPr>
          <a:lstStyle/>
          <a:p>
            <a:r>
              <a:rPr lang="es-ES" sz="2800" b="1" dirty="0" err="1">
                <a:solidFill>
                  <a:srgbClr val="FFFF00"/>
                </a:solidFill>
              </a:rPr>
              <a:t>mass</a:t>
            </a:r>
            <a:r>
              <a:rPr lang="es-ES" sz="2800" b="1" dirty="0">
                <a:solidFill>
                  <a:srgbClr val="FFFF00"/>
                </a:solidFill>
              </a:rPr>
              <a:t> </a:t>
            </a:r>
            <a:r>
              <a:rPr lang="es-ES" sz="2800" b="1" dirty="0" err="1">
                <a:solidFill>
                  <a:srgbClr val="FFFF00"/>
                </a:solidFill>
              </a:rPr>
              <a:t>of</a:t>
            </a:r>
            <a:r>
              <a:rPr lang="es-ES" sz="2800" b="1" dirty="0">
                <a:solidFill>
                  <a:srgbClr val="FFFF00"/>
                </a:solidFill>
              </a:rPr>
              <a:t> </a:t>
            </a:r>
            <a:r>
              <a:rPr lang="es-ES" sz="2800" b="1" dirty="0" err="1">
                <a:solidFill>
                  <a:srgbClr val="FFFF00"/>
                </a:solidFill>
              </a:rPr>
              <a:t>the</a:t>
            </a:r>
            <a:r>
              <a:rPr lang="es-ES" sz="2800" b="1" dirty="0">
                <a:solidFill>
                  <a:srgbClr val="FFFF00"/>
                </a:solidFill>
              </a:rPr>
              <a:t> </a:t>
            </a:r>
            <a:r>
              <a:rPr lang="es-ES" sz="2800" b="1" dirty="0" err="1">
                <a:solidFill>
                  <a:srgbClr val="FFFF00"/>
                </a:solidFill>
              </a:rPr>
              <a:t>particle</a:t>
            </a:r>
            <a:r>
              <a:rPr lang="es-ES" sz="2800" b="1" dirty="0">
                <a:solidFill>
                  <a:srgbClr val="FFFF00"/>
                </a:solidFill>
              </a:rPr>
              <a:t> </a:t>
            </a:r>
            <a:r>
              <a:rPr lang="es-ES" sz="2800" b="1" dirty="0" err="1">
                <a:solidFill>
                  <a:srgbClr val="FFFF00"/>
                </a:solidFill>
              </a:rPr>
              <a:t>or</a:t>
            </a:r>
            <a:r>
              <a:rPr lang="es-ES" sz="2800" b="1" dirty="0">
                <a:solidFill>
                  <a:srgbClr val="FFFF00"/>
                </a:solidFill>
              </a:rPr>
              <a:t> </a:t>
            </a:r>
            <a:r>
              <a:rPr lang="es-ES" sz="2800" b="1" dirty="0" err="1">
                <a:solidFill>
                  <a:srgbClr val="FFFF00"/>
                </a:solidFill>
              </a:rPr>
              <a:t>system</a:t>
            </a:r>
            <a:r>
              <a:rPr lang="es-ES" sz="2800" b="1" dirty="0">
                <a:solidFill>
                  <a:srgbClr val="FFFF00"/>
                </a:solidFill>
              </a:rPr>
              <a:t> </a:t>
            </a:r>
            <a:r>
              <a:rPr lang="es-ES" sz="2800" b="1" dirty="0" err="1">
                <a:solidFill>
                  <a:srgbClr val="FFFF00"/>
                </a:solidFill>
              </a:rPr>
              <a:t>associated</a:t>
            </a:r>
            <a:r>
              <a:rPr lang="es-ES" sz="2800" b="1" dirty="0">
                <a:solidFill>
                  <a:srgbClr val="FFFF00"/>
                </a:solidFill>
              </a:rPr>
              <a:t> </a:t>
            </a:r>
            <a:r>
              <a:rPr lang="es-ES" sz="2800" b="1" dirty="0" err="1">
                <a:solidFill>
                  <a:srgbClr val="FFFF00"/>
                </a:solidFill>
              </a:rPr>
              <a:t>with</a:t>
            </a:r>
            <a:r>
              <a:rPr lang="es-ES" sz="2800" b="1" dirty="0">
                <a:solidFill>
                  <a:srgbClr val="FFFF00"/>
                </a:solidFill>
              </a:rPr>
              <a:t> </a:t>
            </a:r>
            <a:r>
              <a:rPr lang="es-ES" sz="2800" b="1" dirty="0" err="1">
                <a:solidFill>
                  <a:srgbClr val="FFFF00"/>
                </a:solidFill>
              </a:rPr>
              <a:t>the</a:t>
            </a:r>
            <a:r>
              <a:rPr lang="es-ES" sz="2800" b="1" dirty="0">
                <a:solidFill>
                  <a:srgbClr val="FFFF00"/>
                </a:solidFill>
              </a:rPr>
              <a:t> quantum </a:t>
            </a:r>
            <a:r>
              <a:rPr lang="es-ES" sz="2800" b="1" dirty="0" err="1">
                <a:solidFill>
                  <a:srgbClr val="FFFF00"/>
                </a:solidFill>
              </a:rPr>
              <a:t>wavefunction</a:t>
            </a:r>
            <a:endParaRPr lang="es-ES" sz="2800" b="1" dirty="0">
              <a:solidFill>
                <a:srgbClr val="FFFF00"/>
              </a:solidFill>
            </a:endParaRPr>
          </a:p>
        </p:txBody>
      </p:sp>
      <p:pic>
        <p:nvPicPr>
          <p:cNvPr id="5" name="Imagen 4">
            <a:extLst>
              <a:ext uri="{FF2B5EF4-FFF2-40B4-BE49-F238E27FC236}">
                <a16:creationId xmlns:a16="http://schemas.microsoft.com/office/drawing/2014/main" id="{7B31BA5F-B82D-32E4-643B-5F3D1EC6F03D}"/>
              </a:ext>
            </a:extLst>
          </p:cNvPr>
          <p:cNvPicPr>
            <a:picLocks noChangeAspect="1"/>
          </p:cNvPicPr>
          <p:nvPr/>
        </p:nvPicPr>
        <p:blipFill>
          <a:blip r:embed="rId3"/>
          <a:stretch>
            <a:fillRect/>
          </a:stretch>
        </p:blipFill>
        <p:spPr>
          <a:xfrm>
            <a:off x="152400" y="177800"/>
            <a:ext cx="431800" cy="241300"/>
          </a:xfrm>
          <a:prstGeom prst="rect">
            <a:avLst/>
          </a:prstGeom>
        </p:spPr>
      </p:pic>
      <p:sp>
        <p:nvSpPr>
          <p:cNvPr id="14" name="CuadroTexto 13">
            <a:extLst>
              <a:ext uri="{FF2B5EF4-FFF2-40B4-BE49-F238E27FC236}">
                <a16:creationId xmlns:a16="http://schemas.microsoft.com/office/drawing/2014/main" id="{40691F5E-B7BB-5740-089A-EC4E79BE48F1}"/>
              </a:ext>
            </a:extLst>
          </p:cNvPr>
          <p:cNvSpPr txBox="1"/>
          <p:nvPr/>
        </p:nvSpPr>
        <p:spPr>
          <a:xfrm>
            <a:off x="2590800" y="1638300"/>
            <a:ext cx="3962400" cy="646331"/>
          </a:xfrm>
          <a:prstGeom prst="rect">
            <a:avLst/>
          </a:prstGeom>
          <a:noFill/>
        </p:spPr>
        <p:txBody>
          <a:bodyPr wrap="square" rtlCol="0">
            <a:spAutoFit/>
          </a:bodyPr>
          <a:lstStyle/>
          <a:p>
            <a:pPr algn="ctr"/>
            <a:r>
              <a:rPr lang="es-ES" sz="1800" b="1" dirty="0" err="1">
                <a:solidFill>
                  <a:schemeClr val="bg1"/>
                </a:solidFill>
              </a:rPr>
              <a:t>It</a:t>
            </a:r>
            <a:r>
              <a:rPr lang="es-ES" sz="1800" b="1" dirty="0">
                <a:solidFill>
                  <a:schemeClr val="bg1"/>
                </a:solidFill>
              </a:rPr>
              <a:t> </a:t>
            </a:r>
            <a:r>
              <a:rPr lang="es-ES" sz="1800" b="1" dirty="0" err="1">
                <a:solidFill>
                  <a:schemeClr val="bg1"/>
                </a:solidFill>
              </a:rPr>
              <a:t>is</a:t>
            </a:r>
            <a:r>
              <a:rPr lang="es-ES" sz="1800" b="1" dirty="0">
                <a:solidFill>
                  <a:schemeClr val="bg1"/>
                </a:solidFill>
              </a:rPr>
              <a:t> a </a:t>
            </a:r>
            <a:r>
              <a:rPr lang="es-ES" sz="1800" b="1" dirty="0" err="1">
                <a:solidFill>
                  <a:schemeClr val="bg1"/>
                </a:solidFill>
              </a:rPr>
              <a:t>measure</a:t>
            </a:r>
            <a:r>
              <a:rPr lang="es-ES" sz="1800" b="1" dirty="0">
                <a:solidFill>
                  <a:schemeClr val="bg1"/>
                </a:solidFill>
              </a:rPr>
              <a:t> </a:t>
            </a:r>
            <a:r>
              <a:rPr lang="es-ES" sz="1800" b="1" dirty="0" err="1">
                <a:solidFill>
                  <a:schemeClr val="bg1"/>
                </a:solidFill>
              </a:rPr>
              <a:t>of</a:t>
            </a:r>
            <a:r>
              <a:rPr lang="es-ES" sz="1800" b="1" dirty="0">
                <a:solidFill>
                  <a:schemeClr val="bg1"/>
                </a:solidFill>
              </a:rPr>
              <a:t> </a:t>
            </a:r>
            <a:r>
              <a:rPr lang="es-ES" sz="1800" b="1" dirty="0" err="1">
                <a:solidFill>
                  <a:schemeClr val="bg1"/>
                </a:solidFill>
              </a:rPr>
              <a:t>inertia</a:t>
            </a:r>
            <a:r>
              <a:rPr lang="es-ES" sz="1800" b="1" dirty="0">
                <a:solidFill>
                  <a:schemeClr val="bg1"/>
                </a:solidFill>
              </a:rPr>
              <a:t> </a:t>
            </a:r>
          </a:p>
          <a:p>
            <a:pPr algn="ctr"/>
            <a:r>
              <a:rPr lang="es-ES" sz="1800" b="1" dirty="0">
                <a:solidFill>
                  <a:schemeClr val="bg1"/>
                </a:solidFill>
              </a:rPr>
              <a:t>(</a:t>
            </a:r>
            <a:r>
              <a:rPr lang="es-ES" sz="1800" b="1" dirty="0" err="1">
                <a:solidFill>
                  <a:schemeClr val="bg1"/>
                </a:solidFill>
              </a:rPr>
              <a:t>resistance</a:t>
            </a:r>
            <a:r>
              <a:rPr lang="es-ES" sz="1800" b="1" dirty="0">
                <a:solidFill>
                  <a:schemeClr val="bg1"/>
                </a:solidFill>
              </a:rPr>
              <a:t> </a:t>
            </a:r>
            <a:r>
              <a:rPr lang="es-ES" sz="1800" b="1" dirty="0" err="1">
                <a:solidFill>
                  <a:schemeClr val="bg1"/>
                </a:solidFill>
              </a:rPr>
              <a:t>to</a:t>
            </a:r>
            <a:r>
              <a:rPr lang="es-ES" sz="1800" b="1" dirty="0">
                <a:solidFill>
                  <a:schemeClr val="bg1"/>
                </a:solidFill>
              </a:rPr>
              <a:t> </a:t>
            </a:r>
            <a:r>
              <a:rPr lang="es-ES" sz="1800" b="1" dirty="0" err="1">
                <a:solidFill>
                  <a:schemeClr val="bg1"/>
                </a:solidFill>
              </a:rPr>
              <a:t>acceleration</a:t>
            </a:r>
            <a:r>
              <a:rPr lang="es-ES" sz="1800" b="1" dirty="0">
                <a:solidFill>
                  <a:schemeClr val="bg1"/>
                </a:solidFill>
              </a:rPr>
              <a:t>)</a:t>
            </a:r>
          </a:p>
        </p:txBody>
      </p:sp>
      <p:sp>
        <p:nvSpPr>
          <p:cNvPr id="17" name="CuadroTexto 16">
            <a:extLst>
              <a:ext uri="{FF2B5EF4-FFF2-40B4-BE49-F238E27FC236}">
                <a16:creationId xmlns:a16="http://schemas.microsoft.com/office/drawing/2014/main" id="{647FDF84-EEF6-C745-CE0A-E1571DE5522E}"/>
              </a:ext>
            </a:extLst>
          </p:cNvPr>
          <p:cNvSpPr txBox="1"/>
          <p:nvPr/>
        </p:nvSpPr>
        <p:spPr>
          <a:xfrm>
            <a:off x="2400300" y="3162300"/>
            <a:ext cx="4343400" cy="369332"/>
          </a:xfrm>
          <a:prstGeom prst="rect">
            <a:avLst/>
          </a:prstGeom>
          <a:noFill/>
        </p:spPr>
        <p:txBody>
          <a:bodyPr wrap="square" rtlCol="0">
            <a:spAutoFit/>
          </a:bodyPr>
          <a:lstStyle/>
          <a:p>
            <a:pPr algn="ctr"/>
            <a:r>
              <a:rPr lang="es-ES" sz="1800" b="1" dirty="0" err="1">
                <a:solidFill>
                  <a:schemeClr val="bg1"/>
                </a:solidFill>
              </a:rPr>
              <a:t>Units</a:t>
            </a:r>
            <a:r>
              <a:rPr lang="es-ES" sz="1800" b="1" dirty="0">
                <a:solidFill>
                  <a:schemeClr val="bg1"/>
                </a:solidFill>
              </a:rPr>
              <a:t> in kg in </a:t>
            </a:r>
            <a:r>
              <a:rPr lang="es-ES" sz="1800" b="1" dirty="0" err="1">
                <a:solidFill>
                  <a:schemeClr val="bg1"/>
                </a:solidFill>
              </a:rPr>
              <a:t>the</a:t>
            </a:r>
            <a:r>
              <a:rPr lang="es-ES" sz="1800" b="1" dirty="0">
                <a:solidFill>
                  <a:schemeClr val="bg1"/>
                </a:solidFill>
              </a:rPr>
              <a:t> </a:t>
            </a:r>
            <a:r>
              <a:rPr lang="es-ES" sz="1800" b="1" dirty="0" err="1">
                <a:solidFill>
                  <a:schemeClr val="bg1"/>
                </a:solidFill>
              </a:rPr>
              <a:t>international</a:t>
            </a:r>
            <a:r>
              <a:rPr lang="es-ES" sz="1800" b="1" dirty="0">
                <a:solidFill>
                  <a:schemeClr val="bg1"/>
                </a:solidFill>
              </a:rPr>
              <a:t> </a:t>
            </a:r>
            <a:r>
              <a:rPr lang="es-ES" sz="1800" b="1" dirty="0" err="1">
                <a:solidFill>
                  <a:schemeClr val="bg1"/>
                </a:solidFill>
              </a:rPr>
              <a:t>system</a:t>
            </a:r>
            <a:endParaRPr lang="es-ES" sz="1800" b="1" dirty="0">
              <a:solidFill>
                <a:schemeClr val="bg1"/>
              </a:solidFill>
            </a:endParaRPr>
          </a:p>
        </p:txBody>
      </p:sp>
    </p:spTree>
    <p:extLst>
      <p:ext uri="{BB962C8B-B14F-4D97-AF65-F5344CB8AC3E}">
        <p14:creationId xmlns:p14="http://schemas.microsoft.com/office/powerpoint/2010/main" val="25283732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5308E0-B625-2388-32C6-508908190A14}"/>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9F2314DC-793C-2C4D-F26B-E45F40D99DE5}"/>
              </a:ext>
            </a:extLst>
          </p:cNvPr>
          <p:cNvSpPr txBox="1"/>
          <p:nvPr/>
        </p:nvSpPr>
        <p:spPr>
          <a:xfrm>
            <a:off x="609600" y="-1607"/>
            <a:ext cx="7696200" cy="523220"/>
          </a:xfrm>
          <a:prstGeom prst="rect">
            <a:avLst/>
          </a:prstGeom>
          <a:noFill/>
        </p:spPr>
        <p:txBody>
          <a:bodyPr wrap="square" rtlCol="0">
            <a:spAutoFit/>
          </a:bodyPr>
          <a:lstStyle/>
          <a:p>
            <a:r>
              <a:rPr lang="es-ES" sz="2800" b="1" dirty="0" err="1">
                <a:solidFill>
                  <a:srgbClr val="FFFF00"/>
                </a:solidFill>
              </a:rPr>
              <a:t>curvature</a:t>
            </a:r>
            <a:r>
              <a:rPr lang="es-ES" sz="2800" b="1" dirty="0">
                <a:solidFill>
                  <a:srgbClr val="FFFF00"/>
                </a:solidFill>
              </a:rPr>
              <a:t> </a:t>
            </a:r>
            <a:r>
              <a:rPr lang="es-ES" sz="2800" b="1" dirty="0" err="1">
                <a:solidFill>
                  <a:srgbClr val="FFFF00"/>
                </a:solidFill>
              </a:rPr>
              <a:t>of</a:t>
            </a:r>
            <a:r>
              <a:rPr lang="es-ES" sz="2800" b="1" dirty="0">
                <a:solidFill>
                  <a:srgbClr val="FFFF00"/>
                </a:solidFill>
              </a:rPr>
              <a:t> </a:t>
            </a:r>
            <a:r>
              <a:rPr lang="es-ES" sz="2800" b="1" dirty="0" err="1">
                <a:solidFill>
                  <a:srgbClr val="FFFF00"/>
                </a:solidFill>
              </a:rPr>
              <a:t>the</a:t>
            </a:r>
            <a:r>
              <a:rPr lang="es-ES" sz="2800" b="1" dirty="0">
                <a:solidFill>
                  <a:srgbClr val="FFFF00"/>
                </a:solidFill>
              </a:rPr>
              <a:t> </a:t>
            </a:r>
            <a:r>
              <a:rPr lang="es-ES" sz="2800" b="1" dirty="0" err="1">
                <a:solidFill>
                  <a:srgbClr val="FFFF00"/>
                </a:solidFill>
              </a:rPr>
              <a:t>wavefunction</a:t>
            </a:r>
            <a:r>
              <a:rPr lang="es-ES" sz="2800" b="1" dirty="0">
                <a:solidFill>
                  <a:srgbClr val="FFFF00"/>
                </a:solidFill>
              </a:rPr>
              <a:t> </a:t>
            </a:r>
            <a:r>
              <a:rPr lang="es-ES" sz="2800" b="1" dirty="0" err="1">
                <a:solidFill>
                  <a:srgbClr val="FFFF00"/>
                </a:solidFill>
              </a:rPr>
              <a:t>over</a:t>
            </a:r>
            <a:r>
              <a:rPr lang="es-ES" sz="2800" b="1" dirty="0">
                <a:solidFill>
                  <a:srgbClr val="FFFF00"/>
                </a:solidFill>
              </a:rPr>
              <a:t> </a:t>
            </a:r>
            <a:r>
              <a:rPr lang="es-ES" sz="2800" b="1" dirty="0" err="1">
                <a:solidFill>
                  <a:srgbClr val="FFFF00"/>
                </a:solidFill>
              </a:rPr>
              <a:t>space</a:t>
            </a:r>
            <a:endParaRPr lang="es-ES" sz="2800" b="1" dirty="0">
              <a:solidFill>
                <a:srgbClr val="FFFF00"/>
              </a:solidFill>
            </a:endParaRPr>
          </a:p>
        </p:txBody>
      </p:sp>
      <p:sp>
        <p:nvSpPr>
          <p:cNvPr id="14" name="CuadroTexto 13">
            <a:extLst>
              <a:ext uri="{FF2B5EF4-FFF2-40B4-BE49-F238E27FC236}">
                <a16:creationId xmlns:a16="http://schemas.microsoft.com/office/drawing/2014/main" id="{32E8F96D-5AB8-BBC3-F8AD-B6E99F3C8BCD}"/>
              </a:ext>
            </a:extLst>
          </p:cNvPr>
          <p:cNvSpPr txBox="1"/>
          <p:nvPr/>
        </p:nvSpPr>
        <p:spPr>
          <a:xfrm>
            <a:off x="2362200" y="915769"/>
            <a:ext cx="5715000" cy="646331"/>
          </a:xfrm>
          <a:prstGeom prst="rect">
            <a:avLst/>
          </a:prstGeom>
          <a:noFill/>
        </p:spPr>
        <p:txBody>
          <a:bodyPr wrap="square" rtlCol="0">
            <a:spAutoFit/>
          </a:bodyPr>
          <a:lstStyle/>
          <a:p>
            <a:pPr algn="ctr"/>
            <a:r>
              <a:rPr lang="es-ES" sz="1800" b="1" dirty="0">
                <a:solidFill>
                  <a:schemeClr val="bg1"/>
                </a:solidFill>
              </a:rPr>
              <a:t>Change </a:t>
            </a:r>
            <a:r>
              <a:rPr lang="es-ES" sz="1800" b="1" dirty="0" err="1">
                <a:solidFill>
                  <a:schemeClr val="bg1"/>
                </a:solidFill>
              </a:rPr>
              <a:t>of</a:t>
            </a:r>
            <a:r>
              <a:rPr lang="es-ES" sz="1800" b="1" dirty="0">
                <a:solidFill>
                  <a:schemeClr val="bg1"/>
                </a:solidFill>
              </a:rPr>
              <a:t> </a:t>
            </a:r>
            <a:r>
              <a:rPr lang="es-ES" sz="1800" b="1" dirty="0" err="1">
                <a:solidFill>
                  <a:schemeClr val="bg1"/>
                </a:solidFill>
              </a:rPr>
              <a:t>wavefunction</a:t>
            </a:r>
            <a:r>
              <a:rPr lang="es-ES" sz="1800" b="1" dirty="0">
                <a:solidFill>
                  <a:schemeClr val="bg1"/>
                </a:solidFill>
              </a:rPr>
              <a:t> </a:t>
            </a:r>
            <a:r>
              <a:rPr lang="es-ES" sz="1800" b="1" dirty="0" err="1">
                <a:solidFill>
                  <a:schemeClr val="bg1"/>
                </a:solidFill>
              </a:rPr>
              <a:t>over</a:t>
            </a:r>
            <a:r>
              <a:rPr lang="es-ES" sz="1800" b="1" dirty="0">
                <a:solidFill>
                  <a:schemeClr val="bg1"/>
                </a:solidFill>
              </a:rPr>
              <a:t> </a:t>
            </a:r>
            <a:r>
              <a:rPr lang="es-ES" sz="1800" b="1" dirty="0" err="1">
                <a:solidFill>
                  <a:schemeClr val="bg1"/>
                </a:solidFill>
              </a:rPr>
              <a:t>space</a:t>
            </a:r>
            <a:r>
              <a:rPr lang="es-ES" sz="1800" b="1" dirty="0">
                <a:solidFill>
                  <a:schemeClr val="bg1"/>
                </a:solidFill>
              </a:rPr>
              <a:t> </a:t>
            </a:r>
          </a:p>
          <a:p>
            <a:pPr algn="ctr"/>
            <a:r>
              <a:rPr lang="es-ES" sz="1800" b="1" dirty="0">
                <a:solidFill>
                  <a:schemeClr val="bg1"/>
                </a:solidFill>
              </a:rPr>
              <a:t>(</a:t>
            </a:r>
            <a:r>
              <a:rPr lang="es-ES" sz="1800" b="1" dirty="0" err="1">
                <a:solidFill>
                  <a:schemeClr val="bg1"/>
                </a:solidFill>
              </a:rPr>
              <a:t>the</a:t>
            </a:r>
            <a:r>
              <a:rPr lang="es-ES" sz="1800" b="1" dirty="0">
                <a:solidFill>
                  <a:schemeClr val="bg1"/>
                </a:solidFill>
              </a:rPr>
              <a:t> </a:t>
            </a:r>
            <a:r>
              <a:rPr lang="es-ES" sz="1800" b="1" dirty="0" err="1">
                <a:solidFill>
                  <a:schemeClr val="bg1"/>
                </a:solidFill>
              </a:rPr>
              <a:t>slope</a:t>
            </a:r>
            <a:r>
              <a:rPr lang="es-ES" sz="1800" b="1" dirty="0">
                <a:solidFill>
                  <a:schemeClr val="bg1"/>
                </a:solidFill>
              </a:rPr>
              <a:t> </a:t>
            </a:r>
            <a:r>
              <a:rPr lang="es-ES" sz="1800" b="1" dirty="0" err="1">
                <a:solidFill>
                  <a:schemeClr val="bg1"/>
                </a:solidFill>
              </a:rPr>
              <a:t>of</a:t>
            </a:r>
            <a:r>
              <a:rPr lang="es-ES" sz="1800" b="1" dirty="0">
                <a:solidFill>
                  <a:schemeClr val="bg1"/>
                </a:solidFill>
              </a:rPr>
              <a:t> </a:t>
            </a:r>
            <a:r>
              <a:rPr lang="es-ES" sz="1800" b="1" dirty="0" err="1">
                <a:solidFill>
                  <a:schemeClr val="bg1"/>
                </a:solidFill>
              </a:rPr>
              <a:t>the</a:t>
            </a:r>
            <a:r>
              <a:rPr lang="es-ES" sz="1800" b="1" dirty="0">
                <a:solidFill>
                  <a:schemeClr val="bg1"/>
                </a:solidFill>
              </a:rPr>
              <a:t> wave </a:t>
            </a:r>
            <a:r>
              <a:rPr lang="es-ES" sz="1800" b="1" dirty="0" err="1">
                <a:solidFill>
                  <a:schemeClr val="bg1"/>
                </a:solidFill>
              </a:rPr>
              <a:t>function</a:t>
            </a:r>
            <a:r>
              <a:rPr lang="es-ES" sz="1800" b="1" dirty="0">
                <a:solidFill>
                  <a:schemeClr val="bg1"/>
                </a:solidFill>
              </a:rPr>
              <a:t> </a:t>
            </a:r>
            <a:r>
              <a:rPr lang="es-ES" sz="1800" b="1" dirty="0" err="1">
                <a:solidFill>
                  <a:schemeClr val="bg1"/>
                </a:solidFill>
              </a:rPr>
              <a:t>plotted</a:t>
            </a:r>
            <a:r>
              <a:rPr lang="es-ES" sz="1800" b="1" dirty="0">
                <a:solidFill>
                  <a:schemeClr val="bg1"/>
                </a:solidFill>
              </a:rPr>
              <a:t> </a:t>
            </a:r>
            <a:r>
              <a:rPr lang="es-ES" sz="1800" b="1" dirty="0" err="1">
                <a:solidFill>
                  <a:schemeClr val="bg1"/>
                </a:solidFill>
              </a:rPr>
              <a:t>against</a:t>
            </a:r>
            <a:r>
              <a:rPr lang="es-ES" sz="1800" b="1" dirty="0">
                <a:solidFill>
                  <a:schemeClr val="bg1"/>
                </a:solidFill>
              </a:rPr>
              <a:t> </a:t>
            </a:r>
            <a:r>
              <a:rPr lang="es-ES" sz="1800" i="1" dirty="0">
                <a:solidFill>
                  <a:schemeClr val="bg1"/>
                </a:solidFill>
                <a:latin typeface="Times New Roman" panose="02020603050405020304" pitchFamily="18" charset="0"/>
                <a:cs typeface="Times New Roman" panose="02020603050405020304" pitchFamily="18" charset="0"/>
              </a:rPr>
              <a:t>x</a:t>
            </a:r>
            <a:r>
              <a:rPr lang="es-ES" sz="1800" b="1" dirty="0">
                <a:solidFill>
                  <a:schemeClr val="bg1"/>
                </a:solidFill>
              </a:rPr>
              <a:t>)</a:t>
            </a:r>
          </a:p>
        </p:txBody>
      </p:sp>
      <p:sp>
        <p:nvSpPr>
          <p:cNvPr id="17" name="CuadroTexto 16">
            <a:extLst>
              <a:ext uri="{FF2B5EF4-FFF2-40B4-BE49-F238E27FC236}">
                <a16:creationId xmlns:a16="http://schemas.microsoft.com/office/drawing/2014/main" id="{70FF4355-0CF7-BCF1-CAEF-61612094CC9A}"/>
              </a:ext>
            </a:extLst>
          </p:cNvPr>
          <p:cNvSpPr txBox="1"/>
          <p:nvPr/>
        </p:nvSpPr>
        <p:spPr>
          <a:xfrm>
            <a:off x="2324100" y="2363569"/>
            <a:ext cx="5867400" cy="646331"/>
          </a:xfrm>
          <a:prstGeom prst="rect">
            <a:avLst/>
          </a:prstGeom>
          <a:noFill/>
        </p:spPr>
        <p:txBody>
          <a:bodyPr wrap="square" rtlCol="0">
            <a:spAutoFit/>
          </a:bodyPr>
          <a:lstStyle/>
          <a:p>
            <a:pPr algn="ctr"/>
            <a:r>
              <a:rPr lang="es-ES" sz="1800" b="1" dirty="0">
                <a:solidFill>
                  <a:srgbClr val="00FFFF"/>
                </a:solidFill>
              </a:rPr>
              <a:t>Change in </a:t>
            </a:r>
            <a:r>
              <a:rPr lang="es-ES" sz="1800" b="1" dirty="0" err="1">
                <a:solidFill>
                  <a:srgbClr val="00FFFF"/>
                </a:solidFill>
              </a:rPr>
              <a:t>the</a:t>
            </a:r>
            <a:r>
              <a:rPr lang="es-ES" sz="1800" b="1" dirty="0">
                <a:solidFill>
                  <a:srgbClr val="00FFFF"/>
                </a:solidFill>
              </a:rPr>
              <a:t> </a:t>
            </a:r>
            <a:r>
              <a:rPr lang="es-ES" sz="1800" b="1" dirty="0" err="1">
                <a:solidFill>
                  <a:srgbClr val="00FFFF"/>
                </a:solidFill>
              </a:rPr>
              <a:t>slope</a:t>
            </a:r>
            <a:r>
              <a:rPr lang="es-ES" sz="1800" b="1" dirty="0">
                <a:solidFill>
                  <a:srgbClr val="00FFFF"/>
                </a:solidFill>
              </a:rPr>
              <a:t> </a:t>
            </a:r>
            <a:r>
              <a:rPr lang="es-ES" sz="1800" b="1" dirty="0" err="1">
                <a:solidFill>
                  <a:schemeClr val="bg1"/>
                </a:solidFill>
              </a:rPr>
              <a:t>of</a:t>
            </a:r>
            <a:r>
              <a:rPr lang="es-ES" sz="1800" b="1" dirty="0">
                <a:solidFill>
                  <a:schemeClr val="bg1"/>
                </a:solidFill>
              </a:rPr>
              <a:t> </a:t>
            </a:r>
            <a:r>
              <a:rPr lang="es-ES" sz="1800" b="1" dirty="0" err="1">
                <a:solidFill>
                  <a:schemeClr val="bg1"/>
                </a:solidFill>
              </a:rPr>
              <a:t>the</a:t>
            </a:r>
            <a:r>
              <a:rPr lang="es-ES" sz="1800" b="1" dirty="0">
                <a:solidFill>
                  <a:schemeClr val="bg1"/>
                </a:solidFill>
              </a:rPr>
              <a:t> </a:t>
            </a:r>
            <a:r>
              <a:rPr lang="es-ES" sz="1800" b="1" dirty="0" err="1">
                <a:solidFill>
                  <a:schemeClr val="bg1"/>
                </a:solidFill>
              </a:rPr>
              <a:t>wavefunction</a:t>
            </a:r>
            <a:r>
              <a:rPr lang="es-ES" sz="1800" b="1" dirty="0">
                <a:solidFill>
                  <a:schemeClr val="bg1"/>
                </a:solidFill>
              </a:rPr>
              <a:t> </a:t>
            </a:r>
            <a:r>
              <a:rPr lang="es-ES" sz="1800" b="1" dirty="0" err="1">
                <a:solidFill>
                  <a:schemeClr val="bg1"/>
                </a:solidFill>
              </a:rPr>
              <a:t>over</a:t>
            </a:r>
            <a:r>
              <a:rPr lang="es-ES" sz="1800" b="1" dirty="0">
                <a:solidFill>
                  <a:schemeClr val="bg1"/>
                </a:solidFill>
              </a:rPr>
              <a:t> </a:t>
            </a:r>
            <a:r>
              <a:rPr lang="es-ES" sz="1800" b="1" dirty="0" err="1">
                <a:solidFill>
                  <a:schemeClr val="bg1"/>
                </a:solidFill>
              </a:rPr>
              <a:t>space</a:t>
            </a:r>
            <a:endParaRPr lang="es-ES" sz="1800" b="1" dirty="0">
              <a:solidFill>
                <a:schemeClr val="bg1"/>
              </a:solidFill>
            </a:endParaRPr>
          </a:p>
          <a:p>
            <a:pPr algn="ctr"/>
            <a:r>
              <a:rPr lang="es-ES" sz="1800" b="1" dirty="0">
                <a:solidFill>
                  <a:schemeClr val="bg1"/>
                </a:solidFill>
              </a:rPr>
              <a:t>(</a:t>
            </a:r>
            <a:r>
              <a:rPr lang="es-ES" sz="1800" b="1" dirty="0" err="1">
                <a:solidFill>
                  <a:schemeClr val="bg1"/>
                </a:solidFill>
              </a:rPr>
              <a:t>curvature</a:t>
            </a:r>
            <a:r>
              <a:rPr lang="es-ES" sz="1800" b="1" dirty="0">
                <a:solidFill>
                  <a:schemeClr val="bg1"/>
                </a:solidFill>
              </a:rPr>
              <a:t> </a:t>
            </a:r>
            <a:r>
              <a:rPr lang="es-ES" sz="1800" b="1" dirty="0" err="1">
                <a:solidFill>
                  <a:schemeClr val="bg1"/>
                </a:solidFill>
              </a:rPr>
              <a:t>of</a:t>
            </a:r>
            <a:r>
              <a:rPr lang="es-ES" sz="1800" b="1" dirty="0">
                <a:solidFill>
                  <a:schemeClr val="bg1"/>
                </a:solidFill>
              </a:rPr>
              <a:t> </a:t>
            </a:r>
            <a:r>
              <a:rPr lang="es-ES" sz="1800" b="1" dirty="0" err="1">
                <a:solidFill>
                  <a:schemeClr val="bg1"/>
                </a:solidFill>
              </a:rPr>
              <a:t>the</a:t>
            </a:r>
            <a:r>
              <a:rPr lang="es-ES" sz="1800" b="1" dirty="0">
                <a:solidFill>
                  <a:schemeClr val="bg1"/>
                </a:solidFill>
              </a:rPr>
              <a:t> </a:t>
            </a:r>
            <a:r>
              <a:rPr lang="es-ES" sz="1800" b="1" dirty="0" err="1">
                <a:solidFill>
                  <a:schemeClr val="bg1"/>
                </a:solidFill>
              </a:rPr>
              <a:t>wavefunction</a:t>
            </a:r>
            <a:r>
              <a:rPr lang="es-ES" sz="1800" b="1" dirty="0">
                <a:solidFill>
                  <a:schemeClr val="bg1"/>
                </a:solidFill>
              </a:rPr>
              <a:t>)</a:t>
            </a:r>
          </a:p>
        </p:txBody>
      </p:sp>
      <p:pic>
        <p:nvPicPr>
          <p:cNvPr id="2" name="Imagen 1">
            <a:extLst>
              <a:ext uri="{FF2B5EF4-FFF2-40B4-BE49-F238E27FC236}">
                <a16:creationId xmlns:a16="http://schemas.microsoft.com/office/drawing/2014/main" id="{0170CF01-BE49-6DAC-AD05-56A6521E9690}"/>
              </a:ext>
            </a:extLst>
          </p:cNvPr>
          <p:cNvPicPr>
            <a:picLocks noChangeAspect="1"/>
          </p:cNvPicPr>
          <p:nvPr/>
        </p:nvPicPr>
        <p:blipFill>
          <a:blip r:embed="rId3"/>
          <a:stretch>
            <a:fillRect/>
          </a:stretch>
        </p:blipFill>
        <p:spPr>
          <a:xfrm>
            <a:off x="0" y="0"/>
            <a:ext cx="586954" cy="720000"/>
          </a:xfrm>
          <a:prstGeom prst="rect">
            <a:avLst/>
          </a:prstGeom>
        </p:spPr>
      </p:pic>
      <p:pic>
        <p:nvPicPr>
          <p:cNvPr id="3" name="Imagen 2">
            <a:extLst>
              <a:ext uri="{FF2B5EF4-FFF2-40B4-BE49-F238E27FC236}">
                <a16:creationId xmlns:a16="http://schemas.microsoft.com/office/drawing/2014/main" id="{DBFA436A-070E-9915-5A67-1C3665B2A0E5}"/>
              </a:ext>
            </a:extLst>
          </p:cNvPr>
          <p:cNvPicPr>
            <a:picLocks noChangeAspect="1"/>
          </p:cNvPicPr>
          <p:nvPr/>
        </p:nvPicPr>
        <p:blipFill>
          <a:blip r:embed="rId4"/>
          <a:stretch>
            <a:fillRect/>
          </a:stretch>
        </p:blipFill>
        <p:spPr>
          <a:xfrm>
            <a:off x="1295400" y="2324100"/>
            <a:ext cx="586954" cy="720000"/>
          </a:xfrm>
          <a:prstGeom prst="rect">
            <a:avLst/>
          </a:prstGeom>
        </p:spPr>
      </p:pic>
      <p:pic>
        <p:nvPicPr>
          <p:cNvPr id="4" name="Imagen 3">
            <a:extLst>
              <a:ext uri="{FF2B5EF4-FFF2-40B4-BE49-F238E27FC236}">
                <a16:creationId xmlns:a16="http://schemas.microsoft.com/office/drawing/2014/main" id="{BAD23EC4-6A66-40EE-CD3A-156DCE3442E9}"/>
              </a:ext>
            </a:extLst>
          </p:cNvPr>
          <p:cNvPicPr>
            <a:picLocks noChangeAspect="1"/>
          </p:cNvPicPr>
          <p:nvPr/>
        </p:nvPicPr>
        <p:blipFill>
          <a:blip r:embed="rId5"/>
          <a:stretch>
            <a:fillRect/>
          </a:stretch>
        </p:blipFill>
        <p:spPr>
          <a:xfrm>
            <a:off x="1600200" y="876300"/>
            <a:ext cx="471726" cy="720000"/>
          </a:xfrm>
          <a:prstGeom prst="rect">
            <a:avLst/>
          </a:prstGeom>
        </p:spPr>
      </p:pic>
      <p:pic>
        <p:nvPicPr>
          <p:cNvPr id="7" name="Imagen 6">
            <a:extLst>
              <a:ext uri="{FF2B5EF4-FFF2-40B4-BE49-F238E27FC236}">
                <a16:creationId xmlns:a16="http://schemas.microsoft.com/office/drawing/2014/main" id="{95DF988A-7E48-96A8-DA46-33BA8370E4A3}"/>
              </a:ext>
            </a:extLst>
          </p:cNvPr>
          <p:cNvPicPr>
            <a:picLocks noChangeAspect="1"/>
          </p:cNvPicPr>
          <p:nvPr/>
        </p:nvPicPr>
        <p:blipFill>
          <a:blip r:embed="rId6"/>
          <a:stretch>
            <a:fillRect/>
          </a:stretch>
        </p:blipFill>
        <p:spPr>
          <a:xfrm>
            <a:off x="4166422" y="4298950"/>
            <a:ext cx="811156" cy="774700"/>
          </a:xfrm>
          <a:prstGeom prst="rect">
            <a:avLst/>
          </a:prstGeom>
        </p:spPr>
      </p:pic>
      <p:sp>
        <p:nvSpPr>
          <p:cNvPr id="8" name="CuadroTexto 7">
            <a:extLst>
              <a:ext uri="{FF2B5EF4-FFF2-40B4-BE49-F238E27FC236}">
                <a16:creationId xmlns:a16="http://schemas.microsoft.com/office/drawing/2014/main" id="{74198624-F1D0-A034-09AC-FE7B454FB730}"/>
              </a:ext>
            </a:extLst>
          </p:cNvPr>
          <p:cNvSpPr txBox="1"/>
          <p:nvPr/>
        </p:nvSpPr>
        <p:spPr>
          <a:xfrm>
            <a:off x="2857500" y="3848100"/>
            <a:ext cx="3429000" cy="338554"/>
          </a:xfrm>
          <a:prstGeom prst="rect">
            <a:avLst/>
          </a:prstGeom>
          <a:noFill/>
        </p:spPr>
        <p:txBody>
          <a:bodyPr wrap="square" rtlCol="0">
            <a:spAutoFit/>
          </a:bodyPr>
          <a:lstStyle/>
          <a:p>
            <a:r>
              <a:rPr lang="es-ES" b="1" dirty="0" err="1">
                <a:solidFill>
                  <a:schemeClr val="bg1"/>
                </a:solidFill>
              </a:rPr>
              <a:t>Units</a:t>
            </a:r>
            <a:r>
              <a:rPr lang="es-ES" b="1" dirty="0">
                <a:solidFill>
                  <a:schemeClr val="bg1"/>
                </a:solidFill>
              </a:rPr>
              <a:t> </a:t>
            </a:r>
            <a:r>
              <a:rPr lang="es-ES" b="1" dirty="0" err="1">
                <a:solidFill>
                  <a:schemeClr val="bg1"/>
                </a:solidFill>
              </a:rPr>
              <a:t>on</a:t>
            </a:r>
            <a:r>
              <a:rPr lang="es-ES" b="1" dirty="0">
                <a:solidFill>
                  <a:schemeClr val="bg1"/>
                </a:solidFill>
              </a:rPr>
              <a:t> </a:t>
            </a:r>
            <a:r>
              <a:rPr lang="es-ES" b="1" dirty="0" err="1">
                <a:solidFill>
                  <a:schemeClr val="bg1"/>
                </a:solidFill>
              </a:rPr>
              <a:t>the</a:t>
            </a:r>
            <a:r>
              <a:rPr lang="es-ES" b="1" dirty="0">
                <a:solidFill>
                  <a:schemeClr val="bg1"/>
                </a:solidFill>
              </a:rPr>
              <a:t> </a:t>
            </a:r>
            <a:r>
              <a:rPr lang="es-ES" b="1" dirty="0" err="1">
                <a:solidFill>
                  <a:schemeClr val="bg1"/>
                </a:solidFill>
              </a:rPr>
              <a:t>international</a:t>
            </a:r>
            <a:r>
              <a:rPr lang="es-ES" b="1" dirty="0">
                <a:solidFill>
                  <a:schemeClr val="bg1"/>
                </a:solidFill>
              </a:rPr>
              <a:t> </a:t>
            </a:r>
            <a:r>
              <a:rPr lang="es-ES" b="1" dirty="0" err="1">
                <a:solidFill>
                  <a:schemeClr val="bg1"/>
                </a:solidFill>
              </a:rPr>
              <a:t>system</a:t>
            </a:r>
            <a:endParaRPr lang="es-ES" b="1" dirty="0">
              <a:solidFill>
                <a:schemeClr val="bg1"/>
              </a:solidFill>
            </a:endParaRPr>
          </a:p>
        </p:txBody>
      </p:sp>
      <p:sp>
        <p:nvSpPr>
          <p:cNvPr id="9" name="CuadroTexto 8">
            <a:extLst>
              <a:ext uri="{FF2B5EF4-FFF2-40B4-BE49-F238E27FC236}">
                <a16:creationId xmlns:a16="http://schemas.microsoft.com/office/drawing/2014/main" id="{36F5818D-053A-8BE7-6C03-03B37F25B7CF}"/>
              </a:ext>
            </a:extLst>
          </p:cNvPr>
          <p:cNvSpPr txBox="1"/>
          <p:nvPr/>
        </p:nvSpPr>
        <p:spPr>
          <a:xfrm>
            <a:off x="5791200" y="4517023"/>
            <a:ext cx="1447800" cy="338554"/>
          </a:xfrm>
          <a:prstGeom prst="rect">
            <a:avLst/>
          </a:prstGeom>
          <a:noFill/>
        </p:spPr>
        <p:txBody>
          <a:bodyPr wrap="square" rtlCol="0">
            <a:spAutoFit/>
          </a:bodyPr>
          <a:lstStyle/>
          <a:p>
            <a:r>
              <a:rPr lang="es-ES" b="1" i="1" dirty="0">
                <a:solidFill>
                  <a:schemeClr val="bg1"/>
                </a:solidFill>
                <a:latin typeface="Times New Roman" panose="02020603050405020304" pitchFamily="18" charset="0"/>
                <a:cs typeface="Times New Roman" panose="02020603050405020304" pitchFamily="18" charset="0"/>
              </a:rPr>
              <a:t>m</a:t>
            </a:r>
            <a:r>
              <a:rPr lang="es-ES" b="1" dirty="0">
                <a:solidFill>
                  <a:schemeClr val="bg1"/>
                </a:solidFill>
              </a:rPr>
              <a:t>  = </a:t>
            </a:r>
            <a:r>
              <a:rPr lang="es-ES" b="1" dirty="0" err="1">
                <a:solidFill>
                  <a:schemeClr val="bg1"/>
                </a:solidFill>
              </a:rPr>
              <a:t>meters</a:t>
            </a:r>
            <a:endParaRPr lang="es-ES" b="1" dirty="0">
              <a:solidFill>
                <a:schemeClr val="bg1"/>
              </a:solidFill>
            </a:endParaRPr>
          </a:p>
        </p:txBody>
      </p:sp>
    </p:spTree>
    <p:extLst>
      <p:ext uri="{BB962C8B-B14F-4D97-AF65-F5344CB8AC3E}">
        <p14:creationId xmlns:p14="http://schemas.microsoft.com/office/powerpoint/2010/main" val="1577977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A54EFF-F6E9-1EDA-1329-5F7FFD1200BC}"/>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2D9FC79B-B3AD-AA03-516C-C1D450EA16BF}"/>
              </a:ext>
            </a:extLst>
          </p:cNvPr>
          <p:cNvSpPr txBox="1"/>
          <p:nvPr/>
        </p:nvSpPr>
        <p:spPr>
          <a:xfrm>
            <a:off x="609600" y="-1607"/>
            <a:ext cx="7696200" cy="523220"/>
          </a:xfrm>
          <a:prstGeom prst="rect">
            <a:avLst/>
          </a:prstGeom>
          <a:noFill/>
        </p:spPr>
        <p:txBody>
          <a:bodyPr wrap="square" rtlCol="0">
            <a:spAutoFit/>
          </a:bodyPr>
          <a:lstStyle/>
          <a:p>
            <a:r>
              <a:rPr lang="es-ES" sz="2800" b="1" dirty="0" err="1">
                <a:solidFill>
                  <a:srgbClr val="FFFF00"/>
                </a:solidFill>
              </a:rPr>
              <a:t>potential</a:t>
            </a:r>
            <a:r>
              <a:rPr lang="es-ES" sz="2800" b="1" dirty="0">
                <a:solidFill>
                  <a:srgbClr val="FFFF00"/>
                </a:solidFill>
              </a:rPr>
              <a:t> </a:t>
            </a:r>
            <a:r>
              <a:rPr lang="es-ES" sz="2800" b="1" dirty="0" err="1">
                <a:solidFill>
                  <a:srgbClr val="FFFF00"/>
                </a:solidFill>
              </a:rPr>
              <a:t>energy</a:t>
            </a:r>
            <a:r>
              <a:rPr lang="es-ES" sz="2800" b="1" dirty="0">
                <a:solidFill>
                  <a:srgbClr val="FFFF00"/>
                </a:solidFill>
              </a:rPr>
              <a:t> </a:t>
            </a:r>
            <a:r>
              <a:rPr lang="es-ES" sz="2800" b="1" dirty="0" err="1">
                <a:solidFill>
                  <a:srgbClr val="FFFF00"/>
                </a:solidFill>
              </a:rPr>
              <a:t>of</a:t>
            </a:r>
            <a:r>
              <a:rPr lang="es-ES" sz="2800" b="1" dirty="0">
                <a:solidFill>
                  <a:srgbClr val="FFFF00"/>
                </a:solidFill>
              </a:rPr>
              <a:t> </a:t>
            </a:r>
            <a:r>
              <a:rPr lang="es-ES" sz="2800" b="1" dirty="0" err="1">
                <a:solidFill>
                  <a:srgbClr val="FFFF00"/>
                </a:solidFill>
              </a:rPr>
              <a:t>the</a:t>
            </a:r>
            <a:r>
              <a:rPr lang="es-ES" sz="2800" b="1" dirty="0">
                <a:solidFill>
                  <a:srgbClr val="FFFF00"/>
                </a:solidFill>
              </a:rPr>
              <a:t> </a:t>
            </a:r>
            <a:r>
              <a:rPr lang="es-ES" sz="2800" b="1" dirty="0" err="1">
                <a:solidFill>
                  <a:srgbClr val="FFFF00"/>
                </a:solidFill>
              </a:rPr>
              <a:t>system</a:t>
            </a:r>
            <a:endParaRPr lang="es-ES" sz="2800" b="1" dirty="0">
              <a:solidFill>
                <a:srgbClr val="FFFF00"/>
              </a:solidFill>
            </a:endParaRPr>
          </a:p>
        </p:txBody>
      </p:sp>
      <p:sp>
        <p:nvSpPr>
          <p:cNvPr id="14" name="CuadroTexto 13">
            <a:extLst>
              <a:ext uri="{FF2B5EF4-FFF2-40B4-BE49-F238E27FC236}">
                <a16:creationId xmlns:a16="http://schemas.microsoft.com/office/drawing/2014/main" id="{00D12509-D5A5-BD0C-3071-CA80A411A6A2}"/>
              </a:ext>
            </a:extLst>
          </p:cNvPr>
          <p:cNvSpPr txBox="1"/>
          <p:nvPr/>
        </p:nvSpPr>
        <p:spPr>
          <a:xfrm>
            <a:off x="2971800" y="952500"/>
            <a:ext cx="4648200" cy="369332"/>
          </a:xfrm>
          <a:prstGeom prst="rect">
            <a:avLst/>
          </a:prstGeom>
          <a:noFill/>
        </p:spPr>
        <p:txBody>
          <a:bodyPr wrap="square" rtlCol="0">
            <a:spAutoFit/>
          </a:bodyPr>
          <a:lstStyle/>
          <a:p>
            <a:pPr algn="ctr"/>
            <a:r>
              <a:rPr lang="es-ES" sz="1800" b="1" dirty="0" err="1">
                <a:solidFill>
                  <a:schemeClr val="bg1"/>
                </a:solidFill>
              </a:rPr>
              <a:t>may</a:t>
            </a:r>
            <a:r>
              <a:rPr lang="es-ES" sz="1800" b="1" dirty="0">
                <a:solidFill>
                  <a:schemeClr val="bg1"/>
                </a:solidFill>
              </a:rPr>
              <a:t> </a:t>
            </a:r>
            <a:r>
              <a:rPr lang="es-ES" sz="1800" b="1" dirty="0" err="1">
                <a:solidFill>
                  <a:schemeClr val="bg1"/>
                </a:solidFill>
              </a:rPr>
              <a:t>vary</a:t>
            </a:r>
            <a:r>
              <a:rPr lang="es-ES" sz="1800" b="1" dirty="0">
                <a:solidFill>
                  <a:schemeClr val="bg1"/>
                </a:solidFill>
              </a:rPr>
              <a:t> </a:t>
            </a:r>
            <a:r>
              <a:rPr lang="es-ES" sz="1800" b="1" dirty="0" err="1">
                <a:solidFill>
                  <a:schemeClr val="bg1"/>
                </a:solidFill>
              </a:rPr>
              <a:t>over</a:t>
            </a:r>
            <a:r>
              <a:rPr lang="es-ES" sz="1800" b="1" dirty="0">
                <a:solidFill>
                  <a:schemeClr val="bg1"/>
                </a:solidFill>
              </a:rPr>
              <a:t> </a:t>
            </a:r>
            <a:r>
              <a:rPr lang="es-ES" sz="1800" b="1" dirty="0" err="1">
                <a:solidFill>
                  <a:schemeClr val="bg1"/>
                </a:solidFill>
              </a:rPr>
              <a:t>space</a:t>
            </a:r>
            <a:r>
              <a:rPr lang="es-ES" sz="1800" b="1" dirty="0">
                <a:solidFill>
                  <a:schemeClr val="bg1"/>
                </a:solidFill>
              </a:rPr>
              <a:t> and time</a:t>
            </a:r>
          </a:p>
        </p:txBody>
      </p:sp>
      <p:pic>
        <p:nvPicPr>
          <p:cNvPr id="5" name="Imagen 4">
            <a:extLst>
              <a:ext uri="{FF2B5EF4-FFF2-40B4-BE49-F238E27FC236}">
                <a16:creationId xmlns:a16="http://schemas.microsoft.com/office/drawing/2014/main" id="{563D05BF-837D-89EC-6453-C4BA74186E1A}"/>
              </a:ext>
            </a:extLst>
          </p:cNvPr>
          <p:cNvPicPr>
            <a:picLocks noChangeAspect="1"/>
          </p:cNvPicPr>
          <p:nvPr/>
        </p:nvPicPr>
        <p:blipFill>
          <a:blip r:embed="rId3"/>
          <a:stretch>
            <a:fillRect/>
          </a:stretch>
        </p:blipFill>
        <p:spPr>
          <a:xfrm>
            <a:off x="311668" y="114300"/>
            <a:ext cx="297932" cy="288000"/>
          </a:xfrm>
          <a:prstGeom prst="rect">
            <a:avLst/>
          </a:prstGeom>
        </p:spPr>
      </p:pic>
      <p:pic>
        <p:nvPicPr>
          <p:cNvPr id="10" name="Imagen 9">
            <a:extLst>
              <a:ext uri="{FF2B5EF4-FFF2-40B4-BE49-F238E27FC236}">
                <a16:creationId xmlns:a16="http://schemas.microsoft.com/office/drawing/2014/main" id="{CB5D75D3-C681-C6EC-DBBD-2E06A2CF1414}"/>
              </a:ext>
            </a:extLst>
          </p:cNvPr>
          <p:cNvPicPr>
            <a:picLocks noChangeAspect="1"/>
          </p:cNvPicPr>
          <p:nvPr/>
        </p:nvPicPr>
        <p:blipFill>
          <a:blip r:embed="rId4"/>
          <a:stretch>
            <a:fillRect/>
          </a:stretch>
        </p:blipFill>
        <p:spPr>
          <a:xfrm>
            <a:off x="2514600" y="1028700"/>
            <a:ext cx="924584" cy="324000"/>
          </a:xfrm>
          <a:prstGeom prst="rect">
            <a:avLst/>
          </a:prstGeom>
        </p:spPr>
      </p:pic>
      <p:sp>
        <p:nvSpPr>
          <p:cNvPr id="11" name="CuadroTexto 10">
            <a:extLst>
              <a:ext uri="{FF2B5EF4-FFF2-40B4-BE49-F238E27FC236}">
                <a16:creationId xmlns:a16="http://schemas.microsoft.com/office/drawing/2014/main" id="{25CF22D8-7817-0B51-98EF-6C6A79018B7C}"/>
              </a:ext>
            </a:extLst>
          </p:cNvPr>
          <p:cNvSpPr txBox="1"/>
          <p:nvPr/>
        </p:nvSpPr>
        <p:spPr>
          <a:xfrm>
            <a:off x="1181100" y="1866900"/>
            <a:ext cx="6781800" cy="584775"/>
          </a:xfrm>
          <a:prstGeom prst="rect">
            <a:avLst/>
          </a:prstGeom>
          <a:noFill/>
        </p:spPr>
        <p:txBody>
          <a:bodyPr wrap="square" rtlCol="0">
            <a:spAutoFit/>
          </a:bodyPr>
          <a:lstStyle/>
          <a:p>
            <a:pPr algn="ctr"/>
            <a:r>
              <a:rPr lang="es-ES" b="1" dirty="0">
                <a:solidFill>
                  <a:schemeClr val="bg1"/>
                </a:solidFill>
              </a:rPr>
              <a:t>In quantum </a:t>
            </a:r>
            <a:r>
              <a:rPr lang="es-ES" b="1" dirty="0" err="1">
                <a:solidFill>
                  <a:schemeClr val="bg1"/>
                </a:solidFill>
              </a:rPr>
              <a:t>mechanics</a:t>
            </a:r>
            <a:r>
              <a:rPr lang="es-ES" b="1" dirty="0">
                <a:solidFill>
                  <a:schemeClr val="bg1"/>
                </a:solidFill>
              </a:rPr>
              <a:t>, </a:t>
            </a:r>
            <a:r>
              <a:rPr lang="es-ES" b="1" dirty="0" err="1">
                <a:solidFill>
                  <a:schemeClr val="bg1"/>
                </a:solidFill>
              </a:rPr>
              <a:t>the</a:t>
            </a:r>
            <a:r>
              <a:rPr lang="es-ES" b="1" dirty="0">
                <a:solidFill>
                  <a:schemeClr val="bg1"/>
                </a:solidFill>
              </a:rPr>
              <a:t> </a:t>
            </a:r>
            <a:r>
              <a:rPr lang="es-ES" b="1" dirty="0" err="1">
                <a:solidFill>
                  <a:schemeClr val="bg1"/>
                </a:solidFill>
              </a:rPr>
              <a:t>particle’s</a:t>
            </a:r>
            <a:r>
              <a:rPr lang="es-ES" b="1" dirty="0">
                <a:solidFill>
                  <a:schemeClr val="bg1"/>
                </a:solidFill>
              </a:rPr>
              <a:t> total </a:t>
            </a:r>
            <a:r>
              <a:rPr lang="es-ES" b="1" dirty="0" err="1">
                <a:solidFill>
                  <a:schemeClr val="bg1"/>
                </a:solidFill>
              </a:rPr>
              <a:t>energy</a:t>
            </a:r>
            <a:r>
              <a:rPr lang="es-ES" b="1" dirty="0">
                <a:solidFill>
                  <a:schemeClr val="bg1"/>
                </a:solidFill>
              </a:rPr>
              <a:t> </a:t>
            </a:r>
            <a:r>
              <a:rPr lang="es-ES" b="1" dirty="0" err="1">
                <a:solidFill>
                  <a:schemeClr val="bg1"/>
                </a:solidFill>
              </a:rPr>
              <a:t>may</a:t>
            </a:r>
            <a:r>
              <a:rPr lang="es-ES" b="1" dirty="0">
                <a:solidFill>
                  <a:schemeClr val="bg1"/>
                </a:solidFill>
              </a:rPr>
              <a:t> be </a:t>
            </a:r>
            <a:r>
              <a:rPr lang="es-ES" b="1" dirty="0" err="1">
                <a:solidFill>
                  <a:schemeClr val="bg1"/>
                </a:solidFill>
              </a:rPr>
              <a:t>less</a:t>
            </a:r>
            <a:r>
              <a:rPr lang="es-ES" b="1" dirty="0">
                <a:solidFill>
                  <a:schemeClr val="bg1"/>
                </a:solidFill>
              </a:rPr>
              <a:t> </a:t>
            </a:r>
            <a:r>
              <a:rPr lang="es-ES" b="1" dirty="0" err="1">
                <a:solidFill>
                  <a:schemeClr val="bg1"/>
                </a:solidFill>
              </a:rPr>
              <a:t>than</a:t>
            </a:r>
            <a:r>
              <a:rPr lang="es-ES" b="1" dirty="0">
                <a:solidFill>
                  <a:schemeClr val="bg1"/>
                </a:solidFill>
              </a:rPr>
              <a:t> </a:t>
            </a:r>
            <a:r>
              <a:rPr lang="es-ES" b="1" dirty="0" err="1">
                <a:solidFill>
                  <a:schemeClr val="bg1"/>
                </a:solidFill>
              </a:rPr>
              <a:t>the</a:t>
            </a:r>
            <a:r>
              <a:rPr lang="es-ES" b="1" dirty="0">
                <a:solidFill>
                  <a:schemeClr val="bg1"/>
                </a:solidFill>
              </a:rPr>
              <a:t> </a:t>
            </a:r>
            <a:r>
              <a:rPr lang="es-ES" b="1" dirty="0" err="1">
                <a:solidFill>
                  <a:schemeClr val="bg1"/>
                </a:solidFill>
              </a:rPr>
              <a:t>potential</a:t>
            </a:r>
            <a:r>
              <a:rPr lang="es-ES" b="1" dirty="0">
                <a:solidFill>
                  <a:schemeClr val="bg1"/>
                </a:solidFill>
              </a:rPr>
              <a:t> </a:t>
            </a:r>
            <a:r>
              <a:rPr lang="es-ES" b="1" dirty="0" err="1">
                <a:solidFill>
                  <a:schemeClr val="bg1"/>
                </a:solidFill>
              </a:rPr>
              <a:t>energy</a:t>
            </a:r>
            <a:r>
              <a:rPr lang="es-ES" b="1" dirty="0">
                <a:solidFill>
                  <a:schemeClr val="bg1"/>
                </a:solidFill>
              </a:rPr>
              <a:t> in </a:t>
            </a:r>
            <a:r>
              <a:rPr lang="es-ES" b="1" dirty="0" err="1">
                <a:solidFill>
                  <a:schemeClr val="bg1"/>
                </a:solidFill>
              </a:rPr>
              <a:t>some</a:t>
            </a:r>
            <a:r>
              <a:rPr lang="es-ES" b="1" dirty="0">
                <a:solidFill>
                  <a:schemeClr val="bg1"/>
                </a:solidFill>
              </a:rPr>
              <a:t> </a:t>
            </a:r>
            <a:r>
              <a:rPr lang="es-ES" b="1" dirty="0" err="1">
                <a:solidFill>
                  <a:schemeClr val="bg1"/>
                </a:solidFill>
              </a:rPr>
              <a:t>regions</a:t>
            </a:r>
            <a:endParaRPr lang="es-ES" b="1" dirty="0">
              <a:solidFill>
                <a:schemeClr val="bg1"/>
              </a:solidFill>
            </a:endParaRPr>
          </a:p>
        </p:txBody>
      </p:sp>
      <p:sp>
        <p:nvSpPr>
          <p:cNvPr id="13" name="CuadroTexto 12">
            <a:extLst>
              <a:ext uri="{FF2B5EF4-FFF2-40B4-BE49-F238E27FC236}">
                <a16:creationId xmlns:a16="http://schemas.microsoft.com/office/drawing/2014/main" id="{63D8C8B8-90F3-DC9E-FA2F-84ACE5A58627}"/>
              </a:ext>
            </a:extLst>
          </p:cNvPr>
          <p:cNvSpPr txBox="1"/>
          <p:nvPr/>
        </p:nvSpPr>
        <p:spPr>
          <a:xfrm>
            <a:off x="2514600" y="4499402"/>
            <a:ext cx="4495800" cy="338554"/>
          </a:xfrm>
          <a:prstGeom prst="rect">
            <a:avLst/>
          </a:prstGeom>
          <a:noFill/>
        </p:spPr>
        <p:txBody>
          <a:bodyPr wrap="square" rtlCol="0">
            <a:spAutoFit/>
          </a:bodyPr>
          <a:lstStyle/>
          <a:p>
            <a:pPr algn="ctr"/>
            <a:r>
              <a:rPr lang="es-ES" b="1" dirty="0" err="1">
                <a:solidFill>
                  <a:schemeClr val="bg1"/>
                </a:solidFill>
              </a:rPr>
              <a:t>Units</a:t>
            </a:r>
            <a:r>
              <a:rPr lang="es-ES" b="1" dirty="0">
                <a:solidFill>
                  <a:schemeClr val="bg1"/>
                </a:solidFill>
              </a:rPr>
              <a:t> </a:t>
            </a:r>
            <a:r>
              <a:rPr lang="es-ES" b="1" dirty="0" err="1">
                <a:solidFill>
                  <a:schemeClr val="bg1"/>
                </a:solidFill>
              </a:rPr>
              <a:t>on</a:t>
            </a:r>
            <a:r>
              <a:rPr lang="es-ES" b="1" dirty="0">
                <a:solidFill>
                  <a:schemeClr val="bg1"/>
                </a:solidFill>
              </a:rPr>
              <a:t> </a:t>
            </a:r>
            <a:r>
              <a:rPr lang="es-ES" b="1" dirty="0" err="1">
                <a:solidFill>
                  <a:schemeClr val="bg1"/>
                </a:solidFill>
              </a:rPr>
              <a:t>the</a:t>
            </a:r>
            <a:r>
              <a:rPr lang="es-ES" b="1" dirty="0">
                <a:solidFill>
                  <a:schemeClr val="bg1"/>
                </a:solidFill>
              </a:rPr>
              <a:t> </a:t>
            </a:r>
            <a:r>
              <a:rPr lang="es-ES" b="1" dirty="0" err="1">
                <a:solidFill>
                  <a:schemeClr val="bg1"/>
                </a:solidFill>
              </a:rPr>
              <a:t>international</a:t>
            </a:r>
            <a:r>
              <a:rPr lang="es-ES" b="1" dirty="0">
                <a:solidFill>
                  <a:schemeClr val="bg1"/>
                </a:solidFill>
              </a:rPr>
              <a:t> </a:t>
            </a:r>
            <a:r>
              <a:rPr lang="es-ES" b="1" dirty="0" err="1">
                <a:solidFill>
                  <a:schemeClr val="bg1"/>
                </a:solidFill>
              </a:rPr>
              <a:t>system</a:t>
            </a:r>
            <a:r>
              <a:rPr lang="es-ES" b="1" dirty="0">
                <a:solidFill>
                  <a:schemeClr val="bg1"/>
                </a:solidFill>
              </a:rPr>
              <a:t>: Joules</a:t>
            </a:r>
          </a:p>
        </p:txBody>
      </p:sp>
      <p:sp>
        <p:nvSpPr>
          <p:cNvPr id="15" name="CuadroTexto 14">
            <a:extLst>
              <a:ext uri="{FF2B5EF4-FFF2-40B4-BE49-F238E27FC236}">
                <a16:creationId xmlns:a16="http://schemas.microsoft.com/office/drawing/2014/main" id="{D645FC9B-FB96-CBAA-720C-AF4A57FD632A}"/>
              </a:ext>
            </a:extLst>
          </p:cNvPr>
          <p:cNvSpPr txBox="1"/>
          <p:nvPr/>
        </p:nvSpPr>
        <p:spPr>
          <a:xfrm>
            <a:off x="5791200" y="4922103"/>
            <a:ext cx="1905000" cy="830997"/>
          </a:xfrm>
          <a:prstGeom prst="rect">
            <a:avLst/>
          </a:prstGeom>
          <a:noFill/>
        </p:spPr>
        <p:txBody>
          <a:bodyPr wrap="square" rtlCol="0">
            <a:spAutoFit/>
          </a:bodyPr>
          <a:lstStyle/>
          <a:p>
            <a:r>
              <a:rPr lang="es-ES" b="1" i="1" dirty="0">
                <a:solidFill>
                  <a:schemeClr val="bg1"/>
                </a:solidFill>
                <a:latin typeface="Times New Roman" panose="02020603050405020304" pitchFamily="18" charset="0"/>
                <a:cs typeface="Times New Roman" panose="02020603050405020304" pitchFamily="18" charset="0"/>
              </a:rPr>
              <a:t>m</a:t>
            </a:r>
            <a:r>
              <a:rPr lang="es-ES" b="1" dirty="0">
                <a:solidFill>
                  <a:schemeClr val="bg1"/>
                </a:solidFill>
              </a:rPr>
              <a:t>  = </a:t>
            </a:r>
            <a:r>
              <a:rPr lang="es-ES" b="1" dirty="0" err="1">
                <a:solidFill>
                  <a:schemeClr val="bg1"/>
                </a:solidFill>
              </a:rPr>
              <a:t>meters</a:t>
            </a:r>
            <a:endParaRPr lang="es-ES" b="1" dirty="0">
              <a:solidFill>
                <a:schemeClr val="bg1"/>
              </a:solidFill>
            </a:endParaRPr>
          </a:p>
          <a:p>
            <a:r>
              <a:rPr lang="es-ES" i="1" dirty="0">
                <a:solidFill>
                  <a:schemeClr val="bg1"/>
                </a:solidFill>
                <a:latin typeface="Times New Roman" panose="02020603050405020304" pitchFamily="18" charset="0"/>
                <a:cs typeface="Times New Roman" panose="02020603050405020304" pitchFamily="18" charset="0"/>
              </a:rPr>
              <a:t>s</a:t>
            </a:r>
            <a:r>
              <a:rPr lang="es-ES" b="1" dirty="0">
                <a:solidFill>
                  <a:schemeClr val="bg1"/>
                </a:solidFill>
              </a:rPr>
              <a:t>   = </a:t>
            </a:r>
            <a:r>
              <a:rPr lang="es-ES" b="1" dirty="0" err="1">
                <a:solidFill>
                  <a:schemeClr val="bg1"/>
                </a:solidFill>
              </a:rPr>
              <a:t>seconds</a:t>
            </a:r>
            <a:endParaRPr lang="es-ES" b="1" dirty="0">
              <a:solidFill>
                <a:schemeClr val="bg1"/>
              </a:solidFill>
            </a:endParaRPr>
          </a:p>
          <a:p>
            <a:r>
              <a:rPr lang="es-ES" b="1" i="1" dirty="0">
                <a:solidFill>
                  <a:schemeClr val="bg1"/>
                </a:solidFill>
                <a:latin typeface="Times New Roman" panose="02020603050405020304" pitchFamily="18" charset="0"/>
                <a:cs typeface="Times New Roman" panose="02020603050405020304" pitchFamily="18" charset="0"/>
              </a:rPr>
              <a:t>kg </a:t>
            </a:r>
            <a:r>
              <a:rPr lang="es-ES" b="1" dirty="0">
                <a:solidFill>
                  <a:schemeClr val="bg1"/>
                </a:solidFill>
              </a:rPr>
              <a:t>= </a:t>
            </a:r>
            <a:r>
              <a:rPr lang="es-ES" b="1" dirty="0" err="1">
                <a:solidFill>
                  <a:schemeClr val="bg1"/>
                </a:solidFill>
              </a:rPr>
              <a:t>kilograms</a:t>
            </a:r>
            <a:endParaRPr lang="es-ES" b="1" dirty="0">
              <a:solidFill>
                <a:schemeClr val="bg1"/>
              </a:solidFill>
            </a:endParaRPr>
          </a:p>
        </p:txBody>
      </p:sp>
      <p:pic>
        <p:nvPicPr>
          <p:cNvPr id="16" name="Imagen 15">
            <a:extLst>
              <a:ext uri="{FF2B5EF4-FFF2-40B4-BE49-F238E27FC236}">
                <a16:creationId xmlns:a16="http://schemas.microsoft.com/office/drawing/2014/main" id="{8C6370F3-6092-AD0E-CC03-F70594E09F18}"/>
              </a:ext>
            </a:extLst>
          </p:cNvPr>
          <p:cNvPicPr>
            <a:picLocks noChangeAspect="1"/>
          </p:cNvPicPr>
          <p:nvPr/>
        </p:nvPicPr>
        <p:blipFill>
          <a:blip r:embed="rId5"/>
          <a:stretch>
            <a:fillRect/>
          </a:stretch>
        </p:blipFill>
        <p:spPr>
          <a:xfrm>
            <a:off x="3800572" y="4977602"/>
            <a:ext cx="1542855" cy="720000"/>
          </a:xfrm>
          <a:prstGeom prst="rect">
            <a:avLst/>
          </a:prstGeom>
        </p:spPr>
      </p:pic>
      <p:pic>
        <p:nvPicPr>
          <p:cNvPr id="18" name="Imagen 17">
            <a:extLst>
              <a:ext uri="{FF2B5EF4-FFF2-40B4-BE49-F238E27FC236}">
                <a16:creationId xmlns:a16="http://schemas.microsoft.com/office/drawing/2014/main" id="{FEFB119C-D7BD-3AA9-88D6-9B87238143B8}"/>
              </a:ext>
            </a:extLst>
          </p:cNvPr>
          <p:cNvPicPr>
            <a:picLocks noChangeAspect="1"/>
          </p:cNvPicPr>
          <p:nvPr/>
        </p:nvPicPr>
        <p:blipFill>
          <a:blip r:embed="rId6"/>
          <a:stretch>
            <a:fillRect/>
          </a:stretch>
        </p:blipFill>
        <p:spPr>
          <a:xfrm>
            <a:off x="1600200" y="2781300"/>
            <a:ext cx="856800" cy="216000"/>
          </a:xfrm>
          <a:prstGeom prst="rect">
            <a:avLst/>
          </a:prstGeom>
        </p:spPr>
      </p:pic>
      <p:sp>
        <p:nvSpPr>
          <p:cNvPr id="19" name="CuadroTexto 18">
            <a:extLst>
              <a:ext uri="{FF2B5EF4-FFF2-40B4-BE49-F238E27FC236}">
                <a16:creationId xmlns:a16="http://schemas.microsoft.com/office/drawing/2014/main" id="{B9D6DA8A-CB70-5562-7B4B-49544388C234}"/>
              </a:ext>
            </a:extLst>
          </p:cNvPr>
          <p:cNvSpPr txBox="1"/>
          <p:nvPr/>
        </p:nvSpPr>
        <p:spPr>
          <a:xfrm>
            <a:off x="2895600" y="2552700"/>
            <a:ext cx="3810000" cy="646331"/>
          </a:xfrm>
          <a:prstGeom prst="rect">
            <a:avLst/>
          </a:prstGeom>
          <a:noFill/>
        </p:spPr>
        <p:txBody>
          <a:bodyPr wrap="square" rtlCol="0">
            <a:spAutoFit/>
          </a:bodyPr>
          <a:lstStyle/>
          <a:p>
            <a:r>
              <a:rPr lang="es-ES" sz="1800" b="1" dirty="0" err="1">
                <a:solidFill>
                  <a:schemeClr val="bg1"/>
                </a:solidFill>
              </a:rPr>
              <a:t>Classically</a:t>
            </a:r>
            <a:r>
              <a:rPr lang="es-ES" sz="1800" b="1" dirty="0">
                <a:solidFill>
                  <a:schemeClr val="bg1"/>
                </a:solidFill>
              </a:rPr>
              <a:t> “</a:t>
            </a:r>
            <a:r>
              <a:rPr lang="es-ES" sz="1800" b="1" dirty="0" err="1">
                <a:solidFill>
                  <a:schemeClr val="bg1"/>
                </a:solidFill>
              </a:rPr>
              <a:t>unallowed</a:t>
            </a:r>
            <a:r>
              <a:rPr lang="es-ES" sz="1800" b="1" dirty="0">
                <a:solidFill>
                  <a:schemeClr val="bg1"/>
                </a:solidFill>
              </a:rPr>
              <a:t> </a:t>
            </a:r>
            <a:r>
              <a:rPr lang="es-ES" sz="1800" b="1" dirty="0" err="1">
                <a:solidFill>
                  <a:schemeClr val="bg1"/>
                </a:solidFill>
              </a:rPr>
              <a:t>regions</a:t>
            </a:r>
            <a:r>
              <a:rPr lang="es-ES" sz="1800" b="1" dirty="0">
                <a:solidFill>
                  <a:schemeClr val="bg1"/>
                </a:solidFill>
              </a:rPr>
              <a:t>” </a:t>
            </a:r>
          </a:p>
          <a:p>
            <a:r>
              <a:rPr lang="es-ES" sz="1800" b="1" dirty="0" err="1">
                <a:solidFill>
                  <a:schemeClr val="bg1"/>
                </a:solidFill>
              </a:rPr>
              <a:t>Evanescent</a:t>
            </a:r>
            <a:r>
              <a:rPr lang="es-ES" sz="1800" b="1" dirty="0">
                <a:solidFill>
                  <a:schemeClr val="bg1"/>
                </a:solidFill>
              </a:rPr>
              <a:t> </a:t>
            </a:r>
            <a:r>
              <a:rPr lang="es-ES" sz="1800" b="1" dirty="0" err="1">
                <a:solidFill>
                  <a:schemeClr val="bg1"/>
                </a:solidFill>
              </a:rPr>
              <a:t>solutions</a:t>
            </a:r>
            <a:endParaRPr lang="es-ES" sz="1800" b="1" dirty="0">
              <a:solidFill>
                <a:schemeClr val="bg1"/>
              </a:solidFill>
            </a:endParaRPr>
          </a:p>
        </p:txBody>
      </p:sp>
      <p:pic>
        <p:nvPicPr>
          <p:cNvPr id="20" name="Imagen 19">
            <a:extLst>
              <a:ext uri="{FF2B5EF4-FFF2-40B4-BE49-F238E27FC236}">
                <a16:creationId xmlns:a16="http://schemas.microsoft.com/office/drawing/2014/main" id="{9E468FB4-F56E-A1F7-7068-25A932C801B5}"/>
              </a:ext>
            </a:extLst>
          </p:cNvPr>
          <p:cNvPicPr>
            <a:picLocks noChangeAspect="1"/>
          </p:cNvPicPr>
          <p:nvPr/>
        </p:nvPicPr>
        <p:blipFill>
          <a:blip r:embed="rId7"/>
          <a:stretch>
            <a:fillRect/>
          </a:stretch>
        </p:blipFill>
        <p:spPr>
          <a:xfrm>
            <a:off x="1600200" y="3695700"/>
            <a:ext cx="856800" cy="216000"/>
          </a:xfrm>
          <a:prstGeom prst="rect">
            <a:avLst/>
          </a:prstGeom>
        </p:spPr>
      </p:pic>
      <p:sp>
        <p:nvSpPr>
          <p:cNvPr id="21" name="CuadroTexto 20">
            <a:extLst>
              <a:ext uri="{FF2B5EF4-FFF2-40B4-BE49-F238E27FC236}">
                <a16:creationId xmlns:a16="http://schemas.microsoft.com/office/drawing/2014/main" id="{DB1E71DF-2F53-0DBE-5483-D3CDE8D83C1D}"/>
              </a:ext>
            </a:extLst>
          </p:cNvPr>
          <p:cNvSpPr txBox="1"/>
          <p:nvPr/>
        </p:nvSpPr>
        <p:spPr>
          <a:xfrm>
            <a:off x="2895600" y="3467100"/>
            <a:ext cx="3810000" cy="646331"/>
          </a:xfrm>
          <a:prstGeom prst="rect">
            <a:avLst/>
          </a:prstGeom>
          <a:noFill/>
        </p:spPr>
        <p:txBody>
          <a:bodyPr wrap="square" rtlCol="0">
            <a:spAutoFit/>
          </a:bodyPr>
          <a:lstStyle/>
          <a:p>
            <a:r>
              <a:rPr lang="es-ES" sz="1800" b="1" dirty="0" err="1">
                <a:solidFill>
                  <a:schemeClr val="bg1"/>
                </a:solidFill>
              </a:rPr>
              <a:t>Classically</a:t>
            </a:r>
            <a:r>
              <a:rPr lang="es-ES" sz="1800" b="1" dirty="0">
                <a:solidFill>
                  <a:schemeClr val="bg1"/>
                </a:solidFill>
              </a:rPr>
              <a:t> “</a:t>
            </a:r>
            <a:r>
              <a:rPr lang="es-ES" sz="1800" b="1" dirty="0" err="1">
                <a:solidFill>
                  <a:schemeClr val="bg1"/>
                </a:solidFill>
              </a:rPr>
              <a:t>allowed</a:t>
            </a:r>
            <a:r>
              <a:rPr lang="es-ES" sz="1800" b="1" dirty="0">
                <a:solidFill>
                  <a:schemeClr val="bg1"/>
                </a:solidFill>
              </a:rPr>
              <a:t> </a:t>
            </a:r>
            <a:r>
              <a:rPr lang="es-ES" sz="1800" b="1" dirty="0" err="1">
                <a:solidFill>
                  <a:schemeClr val="bg1"/>
                </a:solidFill>
              </a:rPr>
              <a:t>regions</a:t>
            </a:r>
            <a:r>
              <a:rPr lang="es-ES" sz="1800" b="1" dirty="0">
                <a:solidFill>
                  <a:schemeClr val="bg1"/>
                </a:solidFill>
              </a:rPr>
              <a:t>” </a:t>
            </a:r>
          </a:p>
          <a:p>
            <a:r>
              <a:rPr lang="es-ES" sz="1800" b="1" dirty="0" err="1">
                <a:solidFill>
                  <a:schemeClr val="bg1"/>
                </a:solidFill>
              </a:rPr>
              <a:t>Oscillating</a:t>
            </a:r>
            <a:r>
              <a:rPr lang="es-ES" sz="1800" b="1" dirty="0">
                <a:solidFill>
                  <a:schemeClr val="bg1"/>
                </a:solidFill>
              </a:rPr>
              <a:t> </a:t>
            </a:r>
            <a:r>
              <a:rPr lang="es-ES" sz="1800" b="1" dirty="0" err="1">
                <a:solidFill>
                  <a:schemeClr val="bg1"/>
                </a:solidFill>
              </a:rPr>
              <a:t>solutions</a:t>
            </a:r>
            <a:endParaRPr lang="es-ES" sz="1800" b="1" dirty="0">
              <a:solidFill>
                <a:schemeClr val="bg1"/>
              </a:solidFill>
            </a:endParaRPr>
          </a:p>
        </p:txBody>
      </p:sp>
    </p:spTree>
    <p:extLst>
      <p:ext uri="{BB962C8B-B14F-4D97-AF65-F5344CB8AC3E}">
        <p14:creationId xmlns:p14="http://schemas.microsoft.com/office/powerpoint/2010/main" val="1578788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E306B-FD25-FDF1-1C92-8E0D185839EA}"/>
            </a:ext>
          </a:extLst>
        </p:cNvPr>
        <p:cNvGrpSpPr/>
        <p:nvPr/>
      </p:nvGrpSpPr>
      <p:grpSpPr>
        <a:xfrm>
          <a:off x="0" y="0"/>
          <a:ext cx="0" cy="0"/>
          <a:chOff x="0" y="0"/>
          <a:chExt cx="0" cy="0"/>
        </a:xfrm>
      </p:grpSpPr>
      <p:sp>
        <p:nvSpPr>
          <p:cNvPr id="103434" name="Rectangle 10">
            <a:extLst>
              <a:ext uri="{FF2B5EF4-FFF2-40B4-BE49-F238E27FC236}">
                <a16:creationId xmlns:a16="http://schemas.microsoft.com/office/drawing/2014/main" id="{4530A674-56E4-F93C-4477-C578C2254EE0}"/>
              </a:ext>
            </a:extLst>
          </p:cNvPr>
          <p:cNvSpPr>
            <a:spLocks noGrp="1" noChangeArrowheads="1"/>
          </p:cNvSpPr>
          <p:nvPr>
            <p:ph type="ctrTitle"/>
          </p:nvPr>
        </p:nvSpPr>
        <p:spPr>
          <a:xfrm>
            <a:off x="0" y="27"/>
            <a:ext cx="9144000" cy="952917"/>
          </a:xfrm>
          <a:noFill/>
          <a:ln/>
        </p:spPr>
        <p:txBody>
          <a:bodyPr/>
          <a:lstStyle/>
          <a:p>
            <a:r>
              <a:rPr lang="en-US" sz="2800" dirty="0"/>
              <a:t>Outline: </a:t>
            </a:r>
          </a:p>
        </p:txBody>
      </p:sp>
      <p:sp>
        <p:nvSpPr>
          <p:cNvPr id="2" name="CuadroTexto 1">
            <a:extLst>
              <a:ext uri="{FF2B5EF4-FFF2-40B4-BE49-F238E27FC236}">
                <a16:creationId xmlns:a16="http://schemas.microsoft.com/office/drawing/2014/main" id="{21728338-842F-0B11-5021-A21657E7FC8B}"/>
              </a:ext>
            </a:extLst>
          </p:cNvPr>
          <p:cNvSpPr txBox="1"/>
          <p:nvPr/>
        </p:nvSpPr>
        <p:spPr>
          <a:xfrm>
            <a:off x="762000" y="1257300"/>
            <a:ext cx="4724400" cy="369332"/>
          </a:xfrm>
          <a:prstGeom prst="rect">
            <a:avLst/>
          </a:prstGeom>
          <a:noFill/>
        </p:spPr>
        <p:txBody>
          <a:bodyPr wrap="square" rtlCol="0">
            <a:spAutoFit/>
          </a:bodyPr>
          <a:lstStyle/>
          <a:p>
            <a:r>
              <a:rPr lang="es-ES" sz="1800" b="1" dirty="0" err="1">
                <a:solidFill>
                  <a:schemeClr val="bg1"/>
                </a:solidFill>
              </a:rPr>
              <a:t>What</a:t>
            </a:r>
            <a:r>
              <a:rPr lang="es-ES" sz="1800" b="1" dirty="0">
                <a:solidFill>
                  <a:schemeClr val="bg1"/>
                </a:solidFill>
              </a:rPr>
              <a:t> </a:t>
            </a:r>
            <a:r>
              <a:rPr lang="es-ES" sz="1800" b="1" dirty="0" err="1">
                <a:solidFill>
                  <a:schemeClr val="bg1"/>
                </a:solidFill>
              </a:rPr>
              <a:t>the</a:t>
            </a:r>
            <a:r>
              <a:rPr lang="es-ES" sz="1800" b="1" dirty="0">
                <a:solidFill>
                  <a:schemeClr val="bg1"/>
                </a:solidFill>
              </a:rPr>
              <a:t> Schrödinger </a:t>
            </a:r>
            <a:r>
              <a:rPr lang="es-ES" sz="1800" b="1" dirty="0" err="1">
                <a:solidFill>
                  <a:schemeClr val="bg1"/>
                </a:solidFill>
              </a:rPr>
              <a:t>equation</a:t>
            </a:r>
            <a:r>
              <a:rPr lang="es-ES" sz="1800" b="1" dirty="0">
                <a:solidFill>
                  <a:schemeClr val="bg1"/>
                </a:solidFill>
              </a:rPr>
              <a:t> </a:t>
            </a:r>
            <a:r>
              <a:rPr lang="es-ES" sz="1800" b="1" dirty="0" err="1">
                <a:solidFill>
                  <a:schemeClr val="bg1"/>
                </a:solidFill>
              </a:rPr>
              <a:t>means</a:t>
            </a:r>
            <a:endParaRPr lang="es-ES" sz="1800" b="1" dirty="0">
              <a:solidFill>
                <a:schemeClr val="bg1"/>
              </a:solidFill>
            </a:endParaRPr>
          </a:p>
        </p:txBody>
      </p:sp>
      <p:sp>
        <p:nvSpPr>
          <p:cNvPr id="3" name="CuadroTexto 2">
            <a:extLst>
              <a:ext uri="{FF2B5EF4-FFF2-40B4-BE49-F238E27FC236}">
                <a16:creationId xmlns:a16="http://schemas.microsoft.com/office/drawing/2014/main" id="{FDEE1D39-DDBA-41D0-7206-C66355DC8B3B}"/>
              </a:ext>
            </a:extLst>
          </p:cNvPr>
          <p:cNvSpPr txBox="1"/>
          <p:nvPr/>
        </p:nvSpPr>
        <p:spPr>
          <a:xfrm>
            <a:off x="762000" y="2030968"/>
            <a:ext cx="5334000" cy="369332"/>
          </a:xfrm>
          <a:prstGeom prst="rect">
            <a:avLst/>
          </a:prstGeom>
          <a:noFill/>
        </p:spPr>
        <p:txBody>
          <a:bodyPr wrap="square" rtlCol="0">
            <a:spAutoFit/>
          </a:bodyPr>
          <a:lstStyle/>
          <a:p>
            <a:r>
              <a:rPr lang="es-ES" sz="1800" b="1" dirty="0" err="1">
                <a:solidFill>
                  <a:srgbClr val="FFFF00"/>
                </a:solidFill>
              </a:rPr>
              <a:t>Characteristics</a:t>
            </a:r>
            <a:r>
              <a:rPr lang="es-ES" sz="1800" b="1" dirty="0">
                <a:solidFill>
                  <a:srgbClr val="FFFF00"/>
                </a:solidFill>
              </a:rPr>
              <a:t> </a:t>
            </a:r>
            <a:r>
              <a:rPr lang="es-ES" sz="1800" b="1" dirty="0" err="1">
                <a:solidFill>
                  <a:srgbClr val="FFFF00"/>
                </a:solidFill>
              </a:rPr>
              <a:t>of</a:t>
            </a:r>
            <a:r>
              <a:rPr lang="es-ES" sz="1800" b="1" dirty="0">
                <a:solidFill>
                  <a:srgbClr val="FFFF00"/>
                </a:solidFill>
              </a:rPr>
              <a:t> </a:t>
            </a:r>
            <a:r>
              <a:rPr lang="es-ES" sz="1800" b="1" dirty="0" err="1">
                <a:solidFill>
                  <a:srgbClr val="FFFF00"/>
                </a:solidFill>
              </a:rPr>
              <a:t>the</a:t>
            </a:r>
            <a:r>
              <a:rPr lang="es-ES" sz="1800" b="1" dirty="0">
                <a:solidFill>
                  <a:srgbClr val="FFFF00"/>
                </a:solidFill>
              </a:rPr>
              <a:t> Schrödinger </a:t>
            </a:r>
            <a:r>
              <a:rPr lang="es-ES" sz="1800" b="1" dirty="0" err="1">
                <a:solidFill>
                  <a:srgbClr val="FFFF00"/>
                </a:solidFill>
              </a:rPr>
              <a:t>equation</a:t>
            </a:r>
            <a:endParaRPr lang="es-ES" sz="1800" b="1" dirty="0">
              <a:solidFill>
                <a:srgbClr val="FFFF00"/>
              </a:solidFill>
            </a:endParaRPr>
          </a:p>
        </p:txBody>
      </p:sp>
      <p:sp>
        <p:nvSpPr>
          <p:cNvPr id="4" name="CuadroTexto 3">
            <a:extLst>
              <a:ext uri="{FF2B5EF4-FFF2-40B4-BE49-F238E27FC236}">
                <a16:creationId xmlns:a16="http://schemas.microsoft.com/office/drawing/2014/main" id="{E0131EA6-67AD-BF2D-9E21-EB6FF93AD35E}"/>
              </a:ext>
            </a:extLst>
          </p:cNvPr>
          <p:cNvSpPr txBox="1"/>
          <p:nvPr/>
        </p:nvSpPr>
        <p:spPr>
          <a:xfrm>
            <a:off x="762000" y="2749034"/>
            <a:ext cx="5334000" cy="369332"/>
          </a:xfrm>
          <a:prstGeom prst="rect">
            <a:avLst/>
          </a:prstGeom>
          <a:noFill/>
        </p:spPr>
        <p:txBody>
          <a:bodyPr wrap="square" rtlCol="0">
            <a:spAutoFit/>
          </a:bodyPr>
          <a:lstStyle/>
          <a:p>
            <a:r>
              <a:rPr lang="es-ES" sz="1800" b="1" dirty="0">
                <a:solidFill>
                  <a:schemeClr val="bg1"/>
                </a:solidFill>
              </a:rPr>
              <a:t>Time </a:t>
            </a:r>
            <a:r>
              <a:rPr lang="es-ES" sz="1800" b="1" dirty="0" err="1">
                <a:solidFill>
                  <a:schemeClr val="bg1"/>
                </a:solidFill>
              </a:rPr>
              <a:t>independent</a:t>
            </a:r>
            <a:r>
              <a:rPr lang="es-ES" sz="1800" b="1" dirty="0">
                <a:solidFill>
                  <a:schemeClr val="bg1"/>
                </a:solidFill>
              </a:rPr>
              <a:t> Schrödinger </a:t>
            </a:r>
            <a:r>
              <a:rPr lang="es-ES" sz="1800" b="1" dirty="0" err="1">
                <a:solidFill>
                  <a:schemeClr val="bg1"/>
                </a:solidFill>
              </a:rPr>
              <a:t>equation</a:t>
            </a:r>
            <a:r>
              <a:rPr lang="es-ES" sz="1800" b="1" dirty="0">
                <a:solidFill>
                  <a:schemeClr val="bg1"/>
                </a:solidFill>
              </a:rPr>
              <a:t> in 1D</a:t>
            </a:r>
          </a:p>
        </p:txBody>
      </p:sp>
      <p:sp>
        <p:nvSpPr>
          <p:cNvPr id="5" name="CuadroTexto 4">
            <a:extLst>
              <a:ext uri="{FF2B5EF4-FFF2-40B4-BE49-F238E27FC236}">
                <a16:creationId xmlns:a16="http://schemas.microsoft.com/office/drawing/2014/main" id="{ED550000-D9CC-E062-B89A-544133F67815}"/>
              </a:ext>
            </a:extLst>
          </p:cNvPr>
          <p:cNvSpPr txBox="1"/>
          <p:nvPr/>
        </p:nvSpPr>
        <p:spPr>
          <a:xfrm>
            <a:off x="780288" y="3511034"/>
            <a:ext cx="5334000" cy="369332"/>
          </a:xfrm>
          <a:prstGeom prst="rect">
            <a:avLst/>
          </a:prstGeom>
          <a:noFill/>
        </p:spPr>
        <p:txBody>
          <a:bodyPr wrap="square" rtlCol="0">
            <a:spAutoFit/>
          </a:bodyPr>
          <a:lstStyle/>
          <a:p>
            <a:r>
              <a:rPr lang="es-ES" sz="1800" b="1" dirty="0">
                <a:solidFill>
                  <a:schemeClr val="bg1"/>
                </a:solidFill>
              </a:rPr>
              <a:t>Schrödinger </a:t>
            </a:r>
            <a:r>
              <a:rPr lang="es-ES" sz="1800" b="1" dirty="0" err="1">
                <a:solidFill>
                  <a:schemeClr val="bg1"/>
                </a:solidFill>
              </a:rPr>
              <a:t>equation</a:t>
            </a:r>
            <a:r>
              <a:rPr lang="es-ES" sz="1800" b="1" dirty="0">
                <a:solidFill>
                  <a:schemeClr val="bg1"/>
                </a:solidFill>
              </a:rPr>
              <a:t> in 3D</a:t>
            </a:r>
          </a:p>
        </p:txBody>
      </p:sp>
      <p:sp>
        <p:nvSpPr>
          <p:cNvPr id="6" name="CuadroTexto 5">
            <a:extLst>
              <a:ext uri="{FF2B5EF4-FFF2-40B4-BE49-F238E27FC236}">
                <a16:creationId xmlns:a16="http://schemas.microsoft.com/office/drawing/2014/main" id="{2D23C3B8-A844-46AD-13E5-FC81AFE7D333}"/>
              </a:ext>
            </a:extLst>
          </p:cNvPr>
          <p:cNvSpPr txBox="1"/>
          <p:nvPr/>
        </p:nvSpPr>
        <p:spPr>
          <a:xfrm>
            <a:off x="762000" y="4273034"/>
            <a:ext cx="5943600" cy="646331"/>
          </a:xfrm>
          <a:prstGeom prst="rect">
            <a:avLst/>
          </a:prstGeom>
          <a:noFill/>
        </p:spPr>
        <p:txBody>
          <a:bodyPr wrap="square" rtlCol="0">
            <a:spAutoFit/>
          </a:bodyPr>
          <a:lstStyle/>
          <a:p>
            <a:r>
              <a:rPr lang="es-ES" sz="1800" b="1" dirty="0" err="1">
                <a:solidFill>
                  <a:schemeClr val="bg1"/>
                </a:solidFill>
              </a:rPr>
              <a:t>What</a:t>
            </a:r>
            <a:r>
              <a:rPr lang="es-ES" sz="1800" b="1" dirty="0">
                <a:solidFill>
                  <a:schemeClr val="bg1"/>
                </a:solidFill>
              </a:rPr>
              <a:t> </a:t>
            </a:r>
            <a:r>
              <a:rPr lang="es-ES" sz="1800" b="1" dirty="0" err="1">
                <a:solidFill>
                  <a:schemeClr val="bg1"/>
                </a:solidFill>
              </a:rPr>
              <a:t>does</a:t>
            </a:r>
            <a:r>
              <a:rPr lang="es-ES" sz="1800" b="1" dirty="0">
                <a:solidFill>
                  <a:schemeClr val="bg1"/>
                </a:solidFill>
              </a:rPr>
              <a:t> </a:t>
            </a:r>
            <a:r>
              <a:rPr lang="es-ES" sz="1800" b="1" dirty="0" err="1">
                <a:solidFill>
                  <a:schemeClr val="bg1"/>
                </a:solidFill>
              </a:rPr>
              <a:t>the</a:t>
            </a:r>
            <a:r>
              <a:rPr lang="es-ES" sz="1800" b="1" dirty="0">
                <a:solidFill>
                  <a:schemeClr val="bg1"/>
                </a:solidFill>
              </a:rPr>
              <a:t> </a:t>
            </a:r>
            <a:r>
              <a:rPr lang="es-ES" sz="1800" b="1" dirty="0" err="1">
                <a:solidFill>
                  <a:schemeClr val="bg1"/>
                </a:solidFill>
              </a:rPr>
              <a:t>electronic</a:t>
            </a:r>
            <a:r>
              <a:rPr lang="es-ES" sz="1800" b="1" dirty="0">
                <a:solidFill>
                  <a:schemeClr val="bg1"/>
                </a:solidFill>
              </a:rPr>
              <a:t> </a:t>
            </a:r>
            <a:r>
              <a:rPr lang="es-ES" sz="1800" b="1" dirty="0" err="1">
                <a:solidFill>
                  <a:schemeClr val="bg1"/>
                </a:solidFill>
              </a:rPr>
              <a:t>wavefunction</a:t>
            </a:r>
            <a:r>
              <a:rPr lang="es-ES" sz="1800" b="1" dirty="0">
                <a:solidFill>
                  <a:schemeClr val="bg1"/>
                </a:solidFill>
              </a:rPr>
              <a:t> </a:t>
            </a:r>
            <a:r>
              <a:rPr lang="es-ES" sz="1800" b="1" dirty="0" err="1">
                <a:solidFill>
                  <a:schemeClr val="bg1"/>
                </a:solidFill>
              </a:rPr>
              <a:t>represents</a:t>
            </a:r>
            <a:r>
              <a:rPr lang="es-ES" sz="1800" b="1" dirty="0">
                <a:solidFill>
                  <a:schemeClr val="bg1"/>
                </a:solidFill>
              </a:rPr>
              <a:t>.</a:t>
            </a:r>
          </a:p>
          <a:p>
            <a:r>
              <a:rPr lang="es-ES" sz="1800" b="1" dirty="0" err="1">
                <a:solidFill>
                  <a:schemeClr val="bg1"/>
                </a:solidFill>
              </a:rPr>
              <a:t>Principles</a:t>
            </a:r>
            <a:r>
              <a:rPr lang="es-ES" sz="1800" b="1" dirty="0">
                <a:solidFill>
                  <a:schemeClr val="bg1"/>
                </a:solidFill>
              </a:rPr>
              <a:t> </a:t>
            </a:r>
            <a:r>
              <a:rPr lang="es-ES" sz="1800" b="1" dirty="0" err="1">
                <a:solidFill>
                  <a:schemeClr val="bg1"/>
                </a:solidFill>
              </a:rPr>
              <a:t>of</a:t>
            </a:r>
            <a:r>
              <a:rPr lang="es-ES" sz="1800" b="1" dirty="0">
                <a:solidFill>
                  <a:schemeClr val="bg1"/>
                </a:solidFill>
              </a:rPr>
              <a:t> </a:t>
            </a:r>
            <a:r>
              <a:rPr lang="es-ES" sz="1800" b="1" dirty="0" err="1">
                <a:solidFill>
                  <a:schemeClr val="bg1"/>
                </a:solidFill>
              </a:rPr>
              <a:t>Copenhagen</a:t>
            </a:r>
            <a:r>
              <a:rPr lang="es-ES" sz="1800" b="1" dirty="0">
                <a:solidFill>
                  <a:schemeClr val="bg1"/>
                </a:solidFill>
              </a:rPr>
              <a:t> </a:t>
            </a:r>
            <a:r>
              <a:rPr lang="es-ES" sz="1800" b="1" dirty="0" err="1">
                <a:solidFill>
                  <a:schemeClr val="bg1"/>
                </a:solidFill>
              </a:rPr>
              <a:t>interpretation</a:t>
            </a:r>
            <a:endParaRPr lang="es-ES" sz="1800" b="1" dirty="0">
              <a:solidFill>
                <a:schemeClr val="bg1"/>
              </a:solidFill>
            </a:endParaRPr>
          </a:p>
        </p:txBody>
      </p:sp>
    </p:spTree>
    <p:extLst>
      <p:ext uri="{BB962C8B-B14F-4D97-AF65-F5344CB8AC3E}">
        <p14:creationId xmlns:p14="http://schemas.microsoft.com/office/powerpoint/2010/main" val="20518481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A54EFF-F6E9-1EDA-1329-5F7FFD1200BC}"/>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2D9FC79B-B3AD-AA03-516C-C1D450EA16BF}"/>
              </a:ext>
            </a:extLst>
          </p:cNvPr>
          <p:cNvSpPr txBox="1"/>
          <p:nvPr/>
        </p:nvSpPr>
        <p:spPr>
          <a:xfrm>
            <a:off x="0" y="-1607"/>
            <a:ext cx="7696200" cy="523220"/>
          </a:xfrm>
          <a:prstGeom prst="rect">
            <a:avLst/>
          </a:prstGeom>
          <a:noFill/>
        </p:spPr>
        <p:txBody>
          <a:bodyPr wrap="square" rtlCol="0">
            <a:spAutoFit/>
          </a:bodyPr>
          <a:lstStyle/>
          <a:p>
            <a:r>
              <a:rPr lang="es-ES" sz="2800" b="1" dirty="0" err="1">
                <a:solidFill>
                  <a:srgbClr val="FFFF00"/>
                </a:solidFill>
              </a:rPr>
              <a:t>Characteristics</a:t>
            </a:r>
            <a:r>
              <a:rPr lang="es-ES" sz="2800" b="1" dirty="0">
                <a:solidFill>
                  <a:srgbClr val="FFFF00"/>
                </a:solidFill>
              </a:rPr>
              <a:t> </a:t>
            </a:r>
            <a:r>
              <a:rPr lang="es-ES" sz="2800" b="1" dirty="0" err="1">
                <a:solidFill>
                  <a:srgbClr val="FFFF00"/>
                </a:solidFill>
              </a:rPr>
              <a:t>of</a:t>
            </a:r>
            <a:r>
              <a:rPr lang="es-ES" sz="2800" b="1" dirty="0">
                <a:solidFill>
                  <a:srgbClr val="FFFF00"/>
                </a:solidFill>
              </a:rPr>
              <a:t> </a:t>
            </a:r>
            <a:r>
              <a:rPr lang="es-ES" sz="2800" b="1" dirty="0" err="1">
                <a:solidFill>
                  <a:srgbClr val="FFFF00"/>
                </a:solidFill>
              </a:rPr>
              <a:t>the</a:t>
            </a:r>
            <a:r>
              <a:rPr lang="es-ES" sz="2800" b="1" dirty="0">
                <a:solidFill>
                  <a:srgbClr val="FFFF00"/>
                </a:solidFill>
              </a:rPr>
              <a:t> Schrödinger </a:t>
            </a:r>
            <a:r>
              <a:rPr lang="es-ES" sz="2800" b="1" dirty="0" err="1">
                <a:solidFill>
                  <a:srgbClr val="FFFF00"/>
                </a:solidFill>
              </a:rPr>
              <a:t>equation</a:t>
            </a:r>
            <a:endParaRPr lang="es-ES" sz="2800" b="1" dirty="0">
              <a:solidFill>
                <a:srgbClr val="FFFF00"/>
              </a:solidFill>
            </a:endParaRPr>
          </a:p>
        </p:txBody>
      </p:sp>
      <p:sp>
        <p:nvSpPr>
          <p:cNvPr id="14" name="CuadroTexto 13">
            <a:extLst>
              <a:ext uri="{FF2B5EF4-FFF2-40B4-BE49-F238E27FC236}">
                <a16:creationId xmlns:a16="http://schemas.microsoft.com/office/drawing/2014/main" id="{00D12509-D5A5-BD0C-3071-CA80A411A6A2}"/>
              </a:ext>
            </a:extLst>
          </p:cNvPr>
          <p:cNvSpPr txBox="1"/>
          <p:nvPr/>
        </p:nvSpPr>
        <p:spPr>
          <a:xfrm>
            <a:off x="304800" y="2087870"/>
            <a:ext cx="8534400" cy="369332"/>
          </a:xfrm>
          <a:prstGeom prst="rect">
            <a:avLst/>
          </a:prstGeom>
          <a:noFill/>
        </p:spPr>
        <p:txBody>
          <a:bodyPr wrap="square" rtlCol="0">
            <a:spAutoFit/>
          </a:bodyPr>
          <a:lstStyle/>
          <a:p>
            <a:r>
              <a:rPr lang="es-ES" sz="1800" b="1" dirty="0" err="1">
                <a:solidFill>
                  <a:srgbClr val="FFFF00"/>
                </a:solidFill>
              </a:rPr>
              <a:t>Differential</a:t>
            </a:r>
            <a:r>
              <a:rPr lang="es-ES" sz="1800" b="1" dirty="0">
                <a:solidFill>
                  <a:srgbClr val="FFFF00"/>
                </a:solidFill>
              </a:rPr>
              <a:t>:</a:t>
            </a:r>
            <a:r>
              <a:rPr lang="es-ES" sz="1800" b="1" dirty="0">
                <a:solidFill>
                  <a:schemeClr val="bg1"/>
                </a:solidFill>
              </a:rPr>
              <a:t>  </a:t>
            </a:r>
            <a:r>
              <a:rPr lang="es-ES" sz="1800" b="1" dirty="0" err="1">
                <a:solidFill>
                  <a:schemeClr val="bg1"/>
                </a:solidFill>
              </a:rPr>
              <a:t>involves</a:t>
            </a:r>
            <a:r>
              <a:rPr lang="es-ES" sz="1800" b="1" dirty="0">
                <a:solidFill>
                  <a:schemeClr val="bg1"/>
                </a:solidFill>
              </a:rPr>
              <a:t> </a:t>
            </a:r>
            <a:r>
              <a:rPr lang="es-ES" sz="1800" b="1" dirty="0" err="1">
                <a:solidFill>
                  <a:schemeClr val="bg1"/>
                </a:solidFill>
              </a:rPr>
              <a:t>the</a:t>
            </a:r>
            <a:r>
              <a:rPr lang="es-ES" sz="1800" b="1" dirty="0">
                <a:solidFill>
                  <a:schemeClr val="bg1"/>
                </a:solidFill>
              </a:rPr>
              <a:t> </a:t>
            </a:r>
            <a:r>
              <a:rPr lang="es-ES" sz="1800" b="1" dirty="0" err="1">
                <a:solidFill>
                  <a:schemeClr val="bg1"/>
                </a:solidFill>
              </a:rPr>
              <a:t>change</a:t>
            </a:r>
            <a:r>
              <a:rPr lang="es-ES" sz="1800" b="1" dirty="0">
                <a:solidFill>
                  <a:schemeClr val="bg1"/>
                </a:solidFill>
              </a:rPr>
              <a:t> </a:t>
            </a:r>
            <a:r>
              <a:rPr lang="es-ES" sz="1800" b="1" dirty="0" err="1">
                <a:solidFill>
                  <a:schemeClr val="bg1"/>
                </a:solidFill>
              </a:rPr>
              <a:t>of</a:t>
            </a:r>
            <a:r>
              <a:rPr lang="es-ES" sz="1800" b="1" dirty="0">
                <a:solidFill>
                  <a:schemeClr val="bg1"/>
                </a:solidFill>
              </a:rPr>
              <a:t> </a:t>
            </a:r>
            <a:r>
              <a:rPr lang="es-ES" sz="1800" b="1" dirty="0" err="1">
                <a:solidFill>
                  <a:schemeClr val="bg1"/>
                </a:solidFill>
              </a:rPr>
              <a:t>the</a:t>
            </a:r>
            <a:r>
              <a:rPr lang="es-ES" sz="1800" b="1" dirty="0">
                <a:solidFill>
                  <a:schemeClr val="bg1"/>
                </a:solidFill>
              </a:rPr>
              <a:t> </a:t>
            </a:r>
            <a:r>
              <a:rPr lang="es-ES" sz="1800" b="1" dirty="0" err="1">
                <a:solidFill>
                  <a:schemeClr val="bg1"/>
                </a:solidFill>
              </a:rPr>
              <a:t>wavefunction</a:t>
            </a:r>
            <a:r>
              <a:rPr lang="es-ES" sz="1800" b="1" dirty="0">
                <a:solidFill>
                  <a:schemeClr val="bg1"/>
                </a:solidFill>
              </a:rPr>
              <a:t> </a:t>
            </a:r>
            <a:r>
              <a:rPr lang="es-ES" sz="1800" b="1" dirty="0" err="1">
                <a:solidFill>
                  <a:schemeClr val="bg1"/>
                </a:solidFill>
              </a:rPr>
              <a:t>over</a:t>
            </a:r>
            <a:r>
              <a:rPr lang="es-ES" sz="1800" b="1" dirty="0">
                <a:solidFill>
                  <a:schemeClr val="bg1"/>
                </a:solidFill>
              </a:rPr>
              <a:t> </a:t>
            </a:r>
            <a:r>
              <a:rPr lang="es-ES" sz="1800" b="1" dirty="0" err="1">
                <a:solidFill>
                  <a:schemeClr val="bg1"/>
                </a:solidFill>
              </a:rPr>
              <a:t>space</a:t>
            </a:r>
            <a:r>
              <a:rPr lang="es-ES" sz="1800" b="1" dirty="0">
                <a:solidFill>
                  <a:schemeClr val="bg1"/>
                </a:solidFill>
              </a:rPr>
              <a:t> and time</a:t>
            </a:r>
          </a:p>
        </p:txBody>
      </p:sp>
      <p:sp>
        <p:nvSpPr>
          <p:cNvPr id="2" name="CuadroTexto 1">
            <a:extLst>
              <a:ext uri="{FF2B5EF4-FFF2-40B4-BE49-F238E27FC236}">
                <a16:creationId xmlns:a16="http://schemas.microsoft.com/office/drawing/2014/main" id="{3EB458AC-E71F-7388-BA3D-005DE52A1E88}"/>
              </a:ext>
            </a:extLst>
          </p:cNvPr>
          <p:cNvSpPr txBox="1"/>
          <p:nvPr/>
        </p:nvSpPr>
        <p:spPr>
          <a:xfrm>
            <a:off x="304800" y="2877671"/>
            <a:ext cx="8153400" cy="369332"/>
          </a:xfrm>
          <a:prstGeom prst="rect">
            <a:avLst/>
          </a:prstGeom>
          <a:noFill/>
        </p:spPr>
        <p:txBody>
          <a:bodyPr wrap="square" rtlCol="0">
            <a:spAutoFit/>
          </a:bodyPr>
          <a:lstStyle/>
          <a:p>
            <a:r>
              <a:rPr lang="es-ES" sz="1800" b="1" dirty="0" err="1">
                <a:solidFill>
                  <a:srgbClr val="FFFF00"/>
                </a:solidFill>
              </a:rPr>
              <a:t>Partial</a:t>
            </a:r>
            <a:r>
              <a:rPr lang="es-ES" sz="1800" b="1" dirty="0">
                <a:solidFill>
                  <a:srgbClr val="FFFF00"/>
                </a:solidFill>
              </a:rPr>
              <a:t>: </a:t>
            </a:r>
            <a:r>
              <a:rPr lang="es-ES" sz="1800" b="1" dirty="0" err="1">
                <a:solidFill>
                  <a:schemeClr val="bg1"/>
                </a:solidFill>
              </a:rPr>
              <a:t>because</a:t>
            </a:r>
            <a:r>
              <a:rPr lang="es-ES" sz="1800" b="1" dirty="0">
                <a:solidFill>
                  <a:schemeClr val="bg1"/>
                </a:solidFill>
              </a:rPr>
              <a:t> </a:t>
            </a:r>
            <a:r>
              <a:rPr lang="es-ES" sz="1800" b="1" dirty="0" err="1">
                <a:solidFill>
                  <a:schemeClr val="bg1"/>
                </a:solidFill>
              </a:rPr>
              <a:t>the</a:t>
            </a:r>
            <a:r>
              <a:rPr lang="es-ES" sz="1800" b="1" dirty="0">
                <a:solidFill>
                  <a:schemeClr val="bg1"/>
                </a:solidFill>
              </a:rPr>
              <a:t> </a:t>
            </a:r>
            <a:r>
              <a:rPr lang="es-ES" sz="1800" b="1" dirty="0" err="1">
                <a:solidFill>
                  <a:schemeClr val="bg1"/>
                </a:solidFill>
              </a:rPr>
              <a:t>wavefunction</a:t>
            </a:r>
            <a:r>
              <a:rPr lang="es-ES" sz="1800" b="1" dirty="0">
                <a:solidFill>
                  <a:schemeClr val="bg1"/>
                </a:solidFill>
              </a:rPr>
              <a:t> </a:t>
            </a:r>
            <a:r>
              <a:rPr lang="es-ES" sz="1800" b="1" dirty="0" err="1">
                <a:solidFill>
                  <a:schemeClr val="bg1"/>
                </a:solidFill>
              </a:rPr>
              <a:t>depends</a:t>
            </a:r>
            <a:r>
              <a:rPr lang="es-ES" sz="1800" b="1" dirty="0">
                <a:solidFill>
                  <a:schemeClr val="bg1"/>
                </a:solidFill>
              </a:rPr>
              <a:t> </a:t>
            </a:r>
            <a:r>
              <a:rPr lang="es-ES" sz="1800" b="1" dirty="0" err="1">
                <a:solidFill>
                  <a:schemeClr val="bg1"/>
                </a:solidFill>
              </a:rPr>
              <a:t>on</a:t>
            </a:r>
            <a:r>
              <a:rPr lang="es-ES" sz="1800" b="1" dirty="0">
                <a:solidFill>
                  <a:schemeClr val="bg1"/>
                </a:solidFill>
              </a:rPr>
              <a:t> </a:t>
            </a:r>
            <a:r>
              <a:rPr lang="es-ES" sz="1800" b="1" dirty="0" err="1">
                <a:solidFill>
                  <a:schemeClr val="bg1"/>
                </a:solidFill>
              </a:rPr>
              <a:t>both</a:t>
            </a:r>
            <a:r>
              <a:rPr lang="es-ES" sz="1800" b="1" dirty="0">
                <a:solidFill>
                  <a:schemeClr val="bg1"/>
                </a:solidFill>
              </a:rPr>
              <a:t> </a:t>
            </a:r>
            <a:r>
              <a:rPr lang="es-ES" sz="1800" b="1" dirty="0" err="1">
                <a:solidFill>
                  <a:schemeClr val="bg1"/>
                </a:solidFill>
              </a:rPr>
              <a:t>space</a:t>
            </a:r>
            <a:r>
              <a:rPr lang="es-ES" sz="1800" b="1" dirty="0">
                <a:solidFill>
                  <a:schemeClr val="bg1"/>
                </a:solidFill>
              </a:rPr>
              <a:t> and time</a:t>
            </a:r>
          </a:p>
        </p:txBody>
      </p:sp>
      <p:sp>
        <p:nvSpPr>
          <p:cNvPr id="3" name="CuadroTexto 2">
            <a:extLst>
              <a:ext uri="{FF2B5EF4-FFF2-40B4-BE49-F238E27FC236}">
                <a16:creationId xmlns:a16="http://schemas.microsoft.com/office/drawing/2014/main" id="{59E66A8A-881E-A6C5-23CA-018BB7277BFB}"/>
              </a:ext>
            </a:extLst>
          </p:cNvPr>
          <p:cNvSpPr txBox="1"/>
          <p:nvPr/>
        </p:nvSpPr>
        <p:spPr>
          <a:xfrm>
            <a:off x="304800" y="3619500"/>
            <a:ext cx="8839200" cy="369332"/>
          </a:xfrm>
          <a:prstGeom prst="rect">
            <a:avLst/>
          </a:prstGeom>
          <a:noFill/>
        </p:spPr>
        <p:txBody>
          <a:bodyPr wrap="square" rtlCol="0">
            <a:spAutoFit/>
          </a:bodyPr>
          <a:lstStyle/>
          <a:p>
            <a:r>
              <a:rPr lang="es-ES" sz="1800" b="1" dirty="0" err="1">
                <a:solidFill>
                  <a:srgbClr val="FFFF00"/>
                </a:solidFill>
              </a:rPr>
              <a:t>Second-order</a:t>
            </a:r>
            <a:r>
              <a:rPr lang="es-ES" sz="1800" b="1" dirty="0">
                <a:solidFill>
                  <a:srgbClr val="FFFF00"/>
                </a:solidFill>
              </a:rPr>
              <a:t>: </a:t>
            </a:r>
            <a:r>
              <a:rPr lang="es-ES" sz="1800" b="1" dirty="0" err="1">
                <a:solidFill>
                  <a:schemeClr val="bg1"/>
                </a:solidFill>
              </a:rPr>
              <a:t>because</a:t>
            </a:r>
            <a:r>
              <a:rPr lang="es-ES" sz="1800" b="1" dirty="0">
                <a:solidFill>
                  <a:schemeClr val="bg1"/>
                </a:solidFill>
              </a:rPr>
              <a:t> </a:t>
            </a:r>
            <a:r>
              <a:rPr lang="es-ES" sz="1800" b="1" dirty="0" err="1">
                <a:solidFill>
                  <a:schemeClr val="bg1"/>
                </a:solidFill>
              </a:rPr>
              <a:t>the</a:t>
            </a:r>
            <a:r>
              <a:rPr lang="es-ES" sz="1800" b="1" dirty="0">
                <a:solidFill>
                  <a:schemeClr val="bg1"/>
                </a:solidFill>
              </a:rPr>
              <a:t> </a:t>
            </a:r>
            <a:r>
              <a:rPr lang="es-ES" sz="1800" b="1" dirty="0" err="1">
                <a:solidFill>
                  <a:schemeClr val="bg1"/>
                </a:solidFill>
              </a:rPr>
              <a:t>highest-order</a:t>
            </a:r>
            <a:r>
              <a:rPr lang="es-ES" sz="1800" b="1" dirty="0">
                <a:solidFill>
                  <a:schemeClr val="bg1"/>
                </a:solidFill>
              </a:rPr>
              <a:t> in </a:t>
            </a:r>
            <a:r>
              <a:rPr lang="es-ES" sz="1800" b="1" dirty="0" err="1">
                <a:solidFill>
                  <a:schemeClr val="bg1"/>
                </a:solidFill>
              </a:rPr>
              <a:t>the</a:t>
            </a:r>
            <a:r>
              <a:rPr lang="es-ES" sz="1800" b="1" dirty="0">
                <a:solidFill>
                  <a:schemeClr val="bg1"/>
                </a:solidFill>
              </a:rPr>
              <a:t> </a:t>
            </a:r>
            <a:r>
              <a:rPr lang="es-ES" sz="1800" b="1" dirty="0" err="1">
                <a:solidFill>
                  <a:schemeClr val="bg1"/>
                </a:solidFill>
              </a:rPr>
              <a:t>equation</a:t>
            </a:r>
            <a:r>
              <a:rPr lang="es-ES" sz="1800" b="1" dirty="0">
                <a:solidFill>
                  <a:schemeClr val="bg1"/>
                </a:solidFill>
              </a:rPr>
              <a:t> </a:t>
            </a:r>
            <a:r>
              <a:rPr lang="es-ES" sz="1800" b="1" dirty="0" err="1">
                <a:solidFill>
                  <a:schemeClr val="bg1"/>
                </a:solidFill>
              </a:rPr>
              <a:t>is</a:t>
            </a:r>
            <a:r>
              <a:rPr lang="es-ES" sz="1800" b="1" dirty="0">
                <a:solidFill>
                  <a:schemeClr val="bg1"/>
                </a:solidFill>
              </a:rPr>
              <a:t> a </a:t>
            </a:r>
            <a:r>
              <a:rPr lang="es-ES" sz="1800" b="1" dirty="0" err="1">
                <a:solidFill>
                  <a:schemeClr val="bg1"/>
                </a:solidFill>
              </a:rPr>
              <a:t>second</a:t>
            </a:r>
            <a:r>
              <a:rPr lang="es-ES" sz="1800" b="1" dirty="0">
                <a:solidFill>
                  <a:schemeClr val="bg1"/>
                </a:solidFill>
              </a:rPr>
              <a:t> derivative</a:t>
            </a:r>
          </a:p>
        </p:txBody>
      </p:sp>
      <p:sp>
        <p:nvSpPr>
          <p:cNvPr id="4" name="CuadroTexto 3">
            <a:extLst>
              <a:ext uri="{FF2B5EF4-FFF2-40B4-BE49-F238E27FC236}">
                <a16:creationId xmlns:a16="http://schemas.microsoft.com/office/drawing/2014/main" id="{85E0A52B-164E-E00C-CFB7-64043DAF95AF}"/>
              </a:ext>
            </a:extLst>
          </p:cNvPr>
          <p:cNvSpPr txBox="1"/>
          <p:nvPr/>
        </p:nvSpPr>
        <p:spPr>
          <a:xfrm>
            <a:off x="304800" y="4400371"/>
            <a:ext cx="8839200" cy="923330"/>
          </a:xfrm>
          <a:prstGeom prst="rect">
            <a:avLst/>
          </a:prstGeom>
          <a:noFill/>
        </p:spPr>
        <p:txBody>
          <a:bodyPr wrap="square" rtlCol="0">
            <a:spAutoFit/>
          </a:bodyPr>
          <a:lstStyle/>
          <a:p>
            <a:r>
              <a:rPr lang="es-ES" sz="1800" b="1" dirty="0" err="1">
                <a:solidFill>
                  <a:srgbClr val="FFFF00"/>
                </a:solidFill>
              </a:rPr>
              <a:t>Parabolic</a:t>
            </a:r>
            <a:r>
              <a:rPr lang="es-ES" sz="1800" b="1" dirty="0">
                <a:solidFill>
                  <a:srgbClr val="FFFF00"/>
                </a:solidFill>
              </a:rPr>
              <a:t>: </a:t>
            </a:r>
            <a:r>
              <a:rPr lang="es-ES" sz="1800" b="1" dirty="0" err="1">
                <a:solidFill>
                  <a:schemeClr val="bg1"/>
                </a:solidFill>
              </a:rPr>
              <a:t>because</a:t>
            </a:r>
            <a:r>
              <a:rPr lang="es-ES" sz="1800" b="1" dirty="0">
                <a:solidFill>
                  <a:schemeClr val="bg1"/>
                </a:solidFill>
              </a:rPr>
              <a:t> </a:t>
            </a:r>
            <a:r>
              <a:rPr lang="es-ES" sz="1800" b="1" dirty="0" err="1">
                <a:solidFill>
                  <a:schemeClr val="bg1"/>
                </a:solidFill>
              </a:rPr>
              <a:t>the</a:t>
            </a:r>
            <a:r>
              <a:rPr lang="es-ES" sz="1800" b="1" dirty="0">
                <a:solidFill>
                  <a:schemeClr val="bg1"/>
                </a:solidFill>
              </a:rPr>
              <a:t> </a:t>
            </a:r>
            <a:r>
              <a:rPr lang="es-ES" sz="1800" b="1" dirty="0" err="1">
                <a:solidFill>
                  <a:schemeClr val="bg1"/>
                </a:solidFill>
              </a:rPr>
              <a:t>combination</a:t>
            </a:r>
            <a:r>
              <a:rPr lang="es-ES" sz="1800" b="1" dirty="0">
                <a:solidFill>
                  <a:schemeClr val="bg1"/>
                </a:solidFill>
              </a:rPr>
              <a:t> </a:t>
            </a:r>
            <a:r>
              <a:rPr lang="es-ES" sz="1800" b="1" dirty="0" err="1">
                <a:solidFill>
                  <a:schemeClr val="bg1"/>
                </a:solidFill>
              </a:rPr>
              <a:t>of</a:t>
            </a:r>
            <a:r>
              <a:rPr lang="es-ES" sz="1800" b="1" dirty="0">
                <a:solidFill>
                  <a:schemeClr val="bg1"/>
                </a:solidFill>
              </a:rPr>
              <a:t> a </a:t>
            </a:r>
            <a:r>
              <a:rPr lang="es-ES" sz="1800" b="1" dirty="0" err="1">
                <a:solidFill>
                  <a:schemeClr val="bg1"/>
                </a:solidFill>
              </a:rPr>
              <a:t>first-order</a:t>
            </a:r>
            <a:r>
              <a:rPr lang="es-ES" sz="1800" b="1" dirty="0">
                <a:solidFill>
                  <a:schemeClr val="bg1"/>
                </a:solidFill>
              </a:rPr>
              <a:t> </a:t>
            </a:r>
            <a:r>
              <a:rPr lang="es-ES" sz="1800" b="1" dirty="0" err="1">
                <a:solidFill>
                  <a:schemeClr val="bg1"/>
                </a:solidFill>
              </a:rPr>
              <a:t>differential</a:t>
            </a:r>
            <a:r>
              <a:rPr lang="es-ES" sz="1800" b="1" dirty="0">
                <a:solidFill>
                  <a:schemeClr val="bg1"/>
                </a:solidFill>
              </a:rPr>
              <a:t> </a:t>
            </a:r>
            <a:r>
              <a:rPr lang="es-ES" sz="1800" b="1" dirty="0" err="1">
                <a:solidFill>
                  <a:schemeClr val="bg1"/>
                </a:solidFill>
              </a:rPr>
              <a:t>term</a:t>
            </a:r>
            <a:r>
              <a:rPr lang="es-ES" sz="1800" b="1" dirty="0">
                <a:solidFill>
                  <a:schemeClr val="bg1"/>
                </a:solidFill>
              </a:rPr>
              <a:t> in time and a </a:t>
            </a:r>
            <a:r>
              <a:rPr lang="es-ES" sz="1800" b="1" dirty="0" err="1">
                <a:solidFill>
                  <a:schemeClr val="bg1"/>
                </a:solidFill>
              </a:rPr>
              <a:t>second-order</a:t>
            </a:r>
            <a:r>
              <a:rPr lang="es-ES" sz="1800" b="1" dirty="0">
                <a:solidFill>
                  <a:schemeClr val="bg1"/>
                </a:solidFill>
              </a:rPr>
              <a:t> </a:t>
            </a:r>
            <a:r>
              <a:rPr lang="es-ES" sz="1800" b="1" dirty="0" err="1">
                <a:solidFill>
                  <a:schemeClr val="bg1"/>
                </a:solidFill>
              </a:rPr>
              <a:t>differential</a:t>
            </a:r>
            <a:r>
              <a:rPr lang="es-ES" sz="1800" b="1" dirty="0">
                <a:solidFill>
                  <a:schemeClr val="bg1"/>
                </a:solidFill>
              </a:rPr>
              <a:t> </a:t>
            </a:r>
            <a:r>
              <a:rPr lang="es-ES" sz="1800" b="1" dirty="0" err="1">
                <a:solidFill>
                  <a:schemeClr val="bg1"/>
                </a:solidFill>
              </a:rPr>
              <a:t>term</a:t>
            </a:r>
            <a:r>
              <a:rPr lang="es-ES" sz="1800" b="1" dirty="0">
                <a:solidFill>
                  <a:schemeClr val="bg1"/>
                </a:solidFill>
              </a:rPr>
              <a:t> in </a:t>
            </a:r>
            <a:r>
              <a:rPr lang="es-ES" sz="1800" b="1" dirty="0" err="1">
                <a:solidFill>
                  <a:schemeClr val="bg1"/>
                </a:solidFill>
              </a:rPr>
              <a:t>space</a:t>
            </a:r>
            <a:r>
              <a:rPr lang="es-ES" sz="1800" b="1" dirty="0">
                <a:solidFill>
                  <a:schemeClr val="bg1"/>
                </a:solidFill>
              </a:rPr>
              <a:t> </a:t>
            </a:r>
            <a:r>
              <a:rPr lang="es-ES" sz="1800" b="1" dirty="0" err="1">
                <a:solidFill>
                  <a:schemeClr val="bg1"/>
                </a:solidFill>
              </a:rPr>
              <a:t>is</a:t>
            </a:r>
            <a:r>
              <a:rPr lang="es-ES" sz="1800" b="1" dirty="0">
                <a:solidFill>
                  <a:schemeClr val="bg1"/>
                </a:solidFill>
              </a:rPr>
              <a:t> </a:t>
            </a:r>
            <a:r>
              <a:rPr lang="es-ES" sz="1800" b="1" dirty="0" err="1">
                <a:solidFill>
                  <a:schemeClr val="bg1"/>
                </a:solidFill>
              </a:rPr>
              <a:t>analogous</a:t>
            </a:r>
            <a:r>
              <a:rPr lang="es-ES" sz="1800" b="1" dirty="0">
                <a:solidFill>
                  <a:schemeClr val="bg1"/>
                </a:solidFill>
              </a:rPr>
              <a:t> </a:t>
            </a:r>
            <a:r>
              <a:rPr lang="es-ES" sz="1800" b="1" dirty="0" err="1">
                <a:solidFill>
                  <a:schemeClr val="bg1"/>
                </a:solidFill>
              </a:rPr>
              <a:t>to</a:t>
            </a:r>
            <a:r>
              <a:rPr lang="es-ES" sz="1800" b="1" dirty="0">
                <a:solidFill>
                  <a:schemeClr val="bg1"/>
                </a:solidFill>
              </a:rPr>
              <a:t> </a:t>
            </a:r>
            <a:r>
              <a:rPr lang="es-ES" sz="1800" b="1" dirty="0" err="1">
                <a:solidFill>
                  <a:schemeClr val="bg1"/>
                </a:solidFill>
              </a:rPr>
              <a:t>the</a:t>
            </a:r>
            <a:r>
              <a:rPr lang="es-ES" sz="1800" b="1" dirty="0">
                <a:solidFill>
                  <a:schemeClr val="bg1"/>
                </a:solidFill>
              </a:rPr>
              <a:t> </a:t>
            </a:r>
            <a:r>
              <a:rPr lang="es-ES" sz="1800" b="1" dirty="0" err="1">
                <a:solidFill>
                  <a:schemeClr val="bg1"/>
                </a:solidFill>
              </a:rPr>
              <a:t>combination</a:t>
            </a:r>
            <a:r>
              <a:rPr lang="es-ES" sz="1800" b="1" dirty="0">
                <a:solidFill>
                  <a:schemeClr val="bg1"/>
                </a:solidFill>
              </a:rPr>
              <a:t> </a:t>
            </a:r>
            <a:r>
              <a:rPr lang="es-ES" sz="1800" b="1" dirty="0" err="1">
                <a:solidFill>
                  <a:schemeClr val="bg1"/>
                </a:solidFill>
              </a:rPr>
              <a:t>of</a:t>
            </a:r>
            <a:r>
              <a:rPr lang="es-ES" sz="1800" b="1" dirty="0">
                <a:solidFill>
                  <a:schemeClr val="bg1"/>
                </a:solidFill>
              </a:rPr>
              <a:t> a </a:t>
            </a:r>
            <a:r>
              <a:rPr lang="es-ES" sz="1800" b="1" dirty="0" err="1">
                <a:solidFill>
                  <a:schemeClr val="bg1"/>
                </a:solidFill>
              </a:rPr>
              <a:t>first-order</a:t>
            </a:r>
            <a:r>
              <a:rPr lang="es-ES" sz="1800" b="1" dirty="0">
                <a:solidFill>
                  <a:schemeClr val="bg1"/>
                </a:solidFill>
              </a:rPr>
              <a:t> </a:t>
            </a:r>
            <a:r>
              <a:rPr lang="es-ES" sz="1800" b="1" dirty="0" err="1">
                <a:solidFill>
                  <a:schemeClr val="bg1"/>
                </a:solidFill>
              </a:rPr>
              <a:t>algebraic</a:t>
            </a:r>
            <a:r>
              <a:rPr lang="es-ES" sz="1800" b="1" dirty="0">
                <a:solidFill>
                  <a:schemeClr val="bg1"/>
                </a:solidFill>
              </a:rPr>
              <a:t> </a:t>
            </a:r>
            <a:r>
              <a:rPr lang="es-ES" sz="1800" b="1" dirty="0" err="1">
                <a:solidFill>
                  <a:schemeClr val="bg1"/>
                </a:solidFill>
              </a:rPr>
              <a:t>term</a:t>
            </a:r>
            <a:r>
              <a:rPr lang="es-ES" sz="1800" b="1" dirty="0">
                <a:solidFill>
                  <a:schemeClr val="bg1"/>
                </a:solidFill>
              </a:rPr>
              <a:t> and a </a:t>
            </a:r>
            <a:r>
              <a:rPr lang="es-ES" sz="1800" b="1" dirty="0" err="1">
                <a:solidFill>
                  <a:schemeClr val="bg1"/>
                </a:solidFill>
              </a:rPr>
              <a:t>second-order</a:t>
            </a:r>
            <a:r>
              <a:rPr lang="es-ES" sz="1800" b="1" dirty="0">
                <a:solidFill>
                  <a:schemeClr val="bg1"/>
                </a:solidFill>
              </a:rPr>
              <a:t> </a:t>
            </a:r>
            <a:r>
              <a:rPr lang="es-ES" sz="1800" b="1" dirty="0" err="1">
                <a:solidFill>
                  <a:schemeClr val="bg1"/>
                </a:solidFill>
              </a:rPr>
              <a:t>algebraic</a:t>
            </a:r>
            <a:r>
              <a:rPr lang="es-ES" sz="1800" b="1" dirty="0">
                <a:solidFill>
                  <a:schemeClr val="bg1"/>
                </a:solidFill>
              </a:rPr>
              <a:t> </a:t>
            </a:r>
            <a:r>
              <a:rPr lang="es-ES" sz="1800" b="1" dirty="0" err="1">
                <a:solidFill>
                  <a:schemeClr val="bg1"/>
                </a:solidFill>
              </a:rPr>
              <a:t>term</a:t>
            </a:r>
            <a:r>
              <a:rPr lang="es-ES" sz="1800" b="1" dirty="0">
                <a:solidFill>
                  <a:schemeClr val="bg1"/>
                </a:solidFill>
              </a:rPr>
              <a:t> in a </a:t>
            </a:r>
            <a:r>
              <a:rPr lang="es-ES" sz="1800" b="1" dirty="0" err="1">
                <a:solidFill>
                  <a:schemeClr val="bg1"/>
                </a:solidFill>
              </a:rPr>
              <a:t>parabola</a:t>
            </a:r>
            <a:endParaRPr lang="es-ES" sz="1800" b="1" dirty="0">
              <a:solidFill>
                <a:schemeClr val="bg1"/>
              </a:solidFill>
            </a:endParaRPr>
          </a:p>
        </p:txBody>
      </p:sp>
      <p:pic>
        <p:nvPicPr>
          <p:cNvPr id="7" name="Imagen 6">
            <a:extLst>
              <a:ext uri="{FF2B5EF4-FFF2-40B4-BE49-F238E27FC236}">
                <a16:creationId xmlns:a16="http://schemas.microsoft.com/office/drawing/2014/main" id="{9D895504-548C-2B12-153D-2AA9F4EC0AD8}"/>
              </a:ext>
            </a:extLst>
          </p:cNvPr>
          <p:cNvPicPr>
            <a:picLocks noChangeAspect="1"/>
          </p:cNvPicPr>
          <p:nvPr/>
        </p:nvPicPr>
        <p:blipFill>
          <a:blip r:embed="rId3"/>
          <a:stretch>
            <a:fillRect/>
          </a:stretch>
        </p:blipFill>
        <p:spPr>
          <a:xfrm>
            <a:off x="2414412" y="800100"/>
            <a:ext cx="3934175" cy="792000"/>
          </a:xfrm>
          <a:prstGeom prst="rect">
            <a:avLst/>
          </a:prstGeom>
        </p:spPr>
      </p:pic>
    </p:spTree>
    <p:extLst>
      <p:ext uri="{BB962C8B-B14F-4D97-AF65-F5344CB8AC3E}">
        <p14:creationId xmlns:p14="http://schemas.microsoft.com/office/powerpoint/2010/main" val="14028192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3F733E-10FA-05E9-26F0-36993BBECE35}"/>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D0ADFE5E-A30E-8A19-C7B2-AAA01FC91558}"/>
              </a:ext>
            </a:extLst>
          </p:cNvPr>
          <p:cNvPicPr>
            <a:picLocks noChangeAspect="1"/>
          </p:cNvPicPr>
          <p:nvPr/>
        </p:nvPicPr>
        <p:blipFill>
          <a:blip r:embed="rId3"/>
          <a:stretch>
            <a:fillRect/>
          </a:stretch>
        </p:blipFill>
        <p:spPr>
          <a:xfrm>
            <a:off x="2414412" y="800100"/>
            <a:ext cx="3934175" cy="792000"/>
          </a:xfrm>
          <a:prstGeom prst="rect">
            <a:avLst/>
          </a:prstGeom>
        </p:spPr>
      </p:pic>
      <p:pic>
        <p:nvPicPr>
          <p:cNvPr id="5" name="Imagen 4">
            <a:extLst>
              <a:ext uri="{FF2B5EF4-FFF2-40B4-BE49-F238E27FC236}">
                <a16:creationId xmlns:a16="http://schemas.microsoft.com/office/drawing/2014/main" id="{3CDF193C-24B6-18BE-B355-02382532D2D6}"/>
              </a:ext>
            </a:extLst>
          </p:cNvPr>
          <p:cNvPicPr>
            <a:picLocks noChangeAspect="1"/>
          </p:cNvPicPr>
          <p:nvPr/>
        </p:nvPicPr>
        <p:blipFill>
          <a:blip r:embed="rId4"/>
          <a:stretch>
            <a:fillRect/>
          </a:stretch>
        </p:blipFill>
        <p:spPr>
          <a:xfrm>
            <a:off x="1676400" y="2273300"/>
            <a:ext cx="5791200" cy="1168400"/>
          </a:xfrm>
          <a:prstGeom prst="rect">
            <a:avLst/>
          </a:prstGeom>
        </p:spPr>
      </p:pic>
      <p:pic>
        <p:nvPicPr>
          <p:cNvPr id="8" name="Imagen 7">
            <a:extLst>
              <a:ext uri="{FF2B5EF4-FFF2-40B4-BE49-F238E27FC236}">
                <a16:creationId xmlns:a16="http://schemas.microsoft.com/office/drawing/2014/main" id="{C9D418FF-AA7B-1E9E-9931-8DF26487DE97}"/>
              </a:ext>
            </a:extLst>
          </p:cNvPr>
          <p:cNvPicPr>
            <a:picLocks noChangeAspect="1"/>
          </p:cNvPicPr>
          <p:nvPr/>
        </p:nvPicPr>
        <p:blipFill>
          <a:blip r:embed="rId5"/>
          <a:stretch>
            <a:fillRect/>
          </a:stretch>
        </p:blipFill>
        <p:spPr>
          <a:xfrm>
            <a:off x="1524000" y="4000500"/>
            <a:ext cx="6388100" cy="1168400"/>
          </a:xfrm>
          <a:prstGeom prst="rect">
            <a:avLst/>
          </a:prstGeom>
        </p:spPr>
      </p:pic>
      <p:sp>
        <p:nvSpPr>
          <p:cNvPr id="9" name="CuadroTexto 8">
            <a:extLst>
              <a:ext uri="{FF2B5EF4-FFF2-40B4-BE49-F238E27FC236}">
                <a16:creationId xmlns:a16="http://schemas.microsoft.com/office/drawing/2014/main" id="{D237D62F-8ED5-2780-08E2-4B04A5A86AEF}"/>
              </a:ext>
            </a:extLst>
          </p:cNvPr>
          <p:cNvSpPr txBox="1"/>
          <p:nvPr/>
        </p:nvSpPr>
        <p:spPr>
          <a:xfrm>
            <a:off x="0" y="-1607"/>
            <a:ext cx="7696200" cy="523220"/>
          </a:xfrm>
          <a:prstGeom prst="rect">
            <a:avLst/>
          </a:prstGeom>
          <a:noFill/>
        </p:spPr>
        <p:txBody>
          <a:bodyPr wrap="square" rtlCol="0">
            <a:spAutoFit/>
          </a:bodyPr>
          <a:lstStyle/>
          <a:p>
            <a:r>
              <a:rPr lang="es-ES" sz="2800" b="1" dirty="0" err="1">
                <a:solidFill>
                  <a:srgbClr val="FFFF00"/>
                </a:solidFill>
              </a:rPr>
              <a:t>Relationship</a:t>
            </a:r>
            <a:r>
              <a:rPr lang="es-ES" sz="2800" b="1" dirty="0">
                <a:solidFill>
                  <a:srgbClr val="FFFF00"/>
                </a:solidFill>
              </a:rPr>
              <a:t> </a:t>
            </a:r>
            <a:r>
              <a:rPr lang="es-ES" sz="2800" b="1" dirty="0" err="1">
                <a:solidFill>
                  <a:srgbClr val="FFFF00"/>
                </a:solidFill>
              </a:rPr>
              <a:t>with</a:t>
            </a:r>
            <a:r>
              <a:rPr lang="es-ES" sz="2800" b="1" dirty="0">
                <a:solidFill>
                  <a:srgbClr val="FFFF00"/>
                </a:solidFill>
              </a:rPr>
              <a:t> </a:t>
            </a:r>
            <a:r>
              <a:rPr lang="es-ES" sz="2800" b="1" dirty="0" err="1">
                <a:solidFill>
                  <a:srgbClr val="FFFF00"/>
                </a:solidFill>
              </a:rPr>
              <a:t>difussion</a:t>
            </a:r>
            <a:r>
              <a:rPr lang="es-ES" sz="2800" b="1" dirty="0">
                <a:solidFill>
                  <a:srgbClr val="FFFF00"/>
                </a:solidFill>
              </a:rPr>
              <a:t> </a:t>
            </a:r>
            <a:r>
              <a:rPr lang="es-ES" sz="2800" b="1" dirty="0" err="1">
                <a:solidFill>
                  <a:srgbClr val="FFFF00"/>
                </a:solidFill>
              </a:rPr>
              <a:t>equation</a:t>
            </a:r>
            <a:endParaRPr lang="es-ES" sz="2800" b="1" dirty="0">
              <a:solidFill>
                <a:srgbClr val="FFFF00"/>
              </a:solidFill>
            </a:endParaRPr>
          </a:p>
        </p:txBody>
      </p:sp>
    </p:spTree>
    <p:extLst>
      <p:ext uri="{BB962C8B-B14F-4D97-AF65-F5344CB8AC3E}">
        <p14:creationId xmlns:p14="http://schemas.microsoft.com/office/powerpoint/2010/main" val="3827598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8CCE5-8EFE-2D0B-09EB-D2CB7FD259B3}"/>
            </a:ext>
          </a:extLst>
        </p:cNvPr>
        <p:cNvGrpSpPr/>
        <p:nvPr/>
      </p:nvGrpSpPr>
      <p:grpSpPr>
        <a:xfrm>
          <a:off x="0" y="0"/>
          <a:ext cx="0" cy="0"/>
          <a:chOff x="0" y="0"/>
          <a:chExt cx="0" cy="0"/>
        </a:xfrm>
      </p:grpSpPr>
      <p:sp>
        <p:nvSpPr>
          <p:cNvPr id="366594" name="Text Box 2">
            <a:extLst>
              <a:ext uri="{FF2B5EF4-FFF2-40B4-BE49-F238E27FC236}">
                <a16:creationId xmlns:a16="http://schemas.microsoft.com/office/drawing/2014/main" id="{C9A70145-B452-4630-544A-445CC9997FD7}"/>
              </a:ext>
            </a:extLst>
          </p:cNvPr>
          <p:cNvSpPr txBox="1">
            <a:spLocks noChangeArrowheads="1"/>
          </p:cNvSpPr>
          <p:nvPr/>
        </p:nvSpPr>
        <p:spPr bwMode="auto">
          <a:xfrm>
            <a:off x="7" y="16"/>
            <a:ext cx="7086594" cy="94399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81436" tIns="40712" rIns="81436" bIns="40712">
            <a:spAutoFit/>
          </a:bodyPr>
          <a:lstStyle>
            <a:lvl1pPr defTabSz="1008063">
              <a:defRPr>
                <a:solidFill>
                  <a:schemeClr val="tx1"/>
                </a:solidFill>
                <a:latin typeface="Arial" charset="0"/>
                <a:ea typeface="ＭＳ Ｐゴシック" charset="0"/>
              </a:defRPr>
            </a:lvl1pPr>
            <a:lvl2pPr marL="503238" defTabSz="1008063">
              <a:defRPr>
                <a:solidFill>
                  <a:schemeClr val="tx1"/>
                </a:solidFill>
                <a:latin typeface="Arial" charset="0"/>
                <a:ea typeface="ＭＳ Ｐゴシック" charset="0"/>
              </a:defRPr>
            </a:lvl2pPr>
            <a:lvl3pPr marL="1008063" defTabSz="1008063">
              <a:defRPr>
                <a:solidFill>
                  <a:schemeClr val="tx1"/>
                </a:solidFill>
                <a:latin typeface="Arial" charset="0"/>
                <a:ea typeface="ＭＳ Ｐゴシック" charset="0"/>
              </a:defRPr>
            </a:lvl3pPr>
            <a:lvl4pPr marL="1511300" defTabSz="1008063">
              <a:defRPr>
                <a:solidFill>
                  <a:schemeClr val="tx1"/>
                </a:solidFill>
                <a:latin typeface="Arial" charset="0"/>
                <a:ea typeface="ＭＳ Ｐゴシック" charset="0"/>
              </a:defRPr>
            </a:lvl4pPr>
            <a:lvl5pPr marL="2016125" defTabSz="1008063">
              <a:defRPr>
                <a:solidFill>
                  <a:schemeClr val="tx1"/>
                </a:solidFill>
                <a:latin typeface="Arial" charset="0"/>
                <a:ea typeface="ＭＳ Ｐゴシック" charset="0"/>
              </a:defRPr>
            </a:lvl5pPr>
            <a:lvl6pPr marL="2473325" defTabSz="1008063" fontAlgn="base">
              <a:spcBef>
                <a:spcPct val="0"/>
              </a:spcBef>
              <a:spcAft>
                <a:spcPct val="0"/>
              </a:spcAft>
              <a:defRPr>
                <a:solidFill>
                  <a:schemeClr val="tx1"/>
                </a:solidFill>
                <a:latin typeface="Arial" charset="0"/>
                <a:ea typeface="ＭＳ Ｐゴシック" charset="0"/>
              </a:defRPr>
            </a:lvl6pPr>
            <a:lvl7pPr marL="2930525" defTabSz="1008063" fontAlgn="base">
              <a:spcBef>
                <a:spcPct val="0"/>
              </a:spcBef>
              <a:spcAft>
                <a:spcPct val="0"/>
              </a:spcAft>
              <a:defRPr>
                <a:solidFill>
                  <a:schemeClr val="tx1"/>
                </a:solidFill>
                <a:latin typeface="Arial" charset="0"/>
                <a:ea typeface="ＭＳ Ｐゴシック" charset="0"/>
              </a:defRPr>
            </a:lvl7pPr>
            <a:lvl8pPr marL="3387725" defTabSz="1008063" fontAlgn="base">
              <a:spcBef>
                <a:spcPct val="0"/>
              </a:spcBef>
              <a:spcAft>
                <a:spcPct val="0"/>
              </a:spcAft>
              <a:defRPr>
                <a:solidFill>
                  <a:schemeClr val="tx1"/>
                </a:solidFill>
                <a:latin typeface="Arial" charset="0"/>
                <a:ea typeface="ＭＳ Ｐゴシック" charset="0"/>
              </a:defRPr>
            </a:lvl8pPr>
            <a:lvl9pPr marL="3844925" defTabSz="1008063" fontAlgn="base">
              <a:spcBef>
                <a:spcPct val="0"/>
              </a:spcBef>
              <a:spcAft>
                <a:spcPct val="0"/>
              </a:spcAft>
              <a:defRPr>
                <a:solidFill>
                  <a:schemeClr val="tx1"/>
                </a:solidFill>
                <a:latin typeface="Arial" charset="0"/>
                <a:ea typeface="ＭＳ Ｐゴシック" charset="0"/>
              </a:defRPr>
            </a:lvl9pPr>
          </a:lstStyle>
          <a:p>
            <a:pPr>
              <a:spcBef>
                <a:spcPct val="50000"/>
              </a:spcBef>
            </a:pPr>
            <a:r>
              <a:rPr lang="en-US" sz="2800" b="1" dirty="0">
                <a:solidFill>
                  <a:srgbClr val="FFFF00"/>
                </a:solidFill>
              </a:rPr>
              <a:t>The most important reference followed in this lecture</a:t>
            </a:r>
          </a:p>
        </p:txBody>
      </p:sp>
      <p:pic>
        <p:nvPicPr>
          <p:cNvPr id="2" name="Imagen 1">
            <a:extLst>
              <a:ext uri="{FF2B5EF4-FFF2-40B4-BE49-F238E27FC236}">
                <a16:creationId xmlns:a16="http://schemas.microsoft.com/office/drawing/2014/main" id="{20789B0C-6890-A873-B9B7-78202C11BB53}"/>
              </a:ext>
            </a:extLst>
          </p:cNvPr>
          <p:cNvPicPr>
            <a:picLocks noChangeAspect="1"/>
          </p:cNvPicPr>
          <p:nvPr/>
        </p:nvPicPr>
        <p:blipFill>
          <a:blip r:embed="rId3"/>
          <a:stretch>
            <a:fillRect/>
          </a:stretch>
        </p:blipFill>
        <p:spPr>
          <a:xfrm>
            <a:off x="952500" y="1104900"/>
            <a:ext cx="2628900" cy="3924300"/>
          </a:xfrm>
          <a:prstGeom prst="rect">
            <a:avLst/>
          </a:prstGeom>
        </p:spPr>
      </p:pic>
      <p:pic>
        <p:nvPicPr>
          <p:cNvPr id="3" name="Imagen 2">
            <a:extLst>
              <a:ext uri="{FF2B5EF4-FFF2-40B4-BE49-F238E27FC236}">
                <a16:creationId xmlns:a16="http://schemas.microsoft.com/office/drawing/2014/main" id="{396F7E15-557A-9165-40CE-21311D948253}"/>
              </a:ext>
            </a:extLst>
          </p:cNvPr>
          <p:cNvPicPr>
            <a:picLocks noChangeAspect="1"/>
          </p:cNvPicPr>
          <p:nvPr/>
        </p:nvPicPr>
        <p:blipFill>
          <a:blip r:embed="rId4"/>
          <a:stretch>
            <a:fillRect/>
          </a:stretch>
        </p:blipFill>
        <p:spPr>
          <a:xfrm>
            <a:off x="1028699" y="5067300"/>
            <a:ext cx="2476501" cy="457200"/>
          </a:xfrm>
          <a:prstGeom prst="rect">
            <a:avLst/>
          </a:prstGeom>
          <a:solidFill>
            <a:schemeClr val="bg1"/>
          </a:solidFill>
        </p:spPr>
      </p:pic>
      <p:sp>
        <p:nvSpPr>
          <p:cNvPr id="4" name="CuadroTexto 3">
            <a:extLst>
              <a:ext uri="{FF2B5EF4-FFF2-40B4-BE49-F238E27FC236}">
                <a16:creationId xmlns:a16="http://schemas.microsoft.com/office/drawing/2014/main" id="{9B2D5718-7655-46B1-96C7-C408A25AF565}"/>
              </a:ext>
            </a:extLst>
          </p:cNvPr>
          <p:cNvSpPr txBox="1"/>
          <p:nvPr/>
        </p:nvSpPr>
        <p:spPr>
          <a:xfrm>
            <a:off x="4191000" y="2762934"/>
            <a:ext cx="4572000" cy="646331"/>
          </a:xfrm>
          <a:prstGeom prst="rect">
            <a:avLst/>
          </a:prstGeom>
          <a:noFill/>
        </p:spPr>
        <p:txBody>
          <a:bodyPr wrap="square" rtlCol="0">
            <a:spAutoFit/>
          </a:bodyPr>
          <a:lstStyle/>
          <a:p>
            <a:pPr algn="ctr"/>
            <a:r>
              <a:rPr lang="es-ES" sz="1800" b="1" dirty="0" err="1">
                <a:solidFill>
                  <a:schemeClr val="bg1"/>
                </a:solidFill>
              </a:rPr>
              <a:t>An</a:t>
            </a:r>
            <a:r>
              <a:rPr lang="es-ES" sz="1800" b="1" dirty="0">
                <a:solidFill>
                  <a:schemeClr val="bg1"/>
                </a:solidFill>
              </a:rPr>
              <a:t> EXTREMELY RECOMMENDED </a:t>
            </a:r>
            <a:r>
              <a:rPr lang="es-ES" sz="1800" b="1" dirty="0" err="1">
                <a:solidFill>
                  <a:schemeClr val="bg1"/>
                </a:solidFill>
              </a:rPr>
              <a:t>textbook</a:t>
            </a:r>
            <a:r>
              <a:rPr lang="es-ES" sz="1800" b="1" dirty="0">
                <a:solidFill>
                  <a:schemeClr val="bg1"/>
                </a:solidFill>
              </a:rPr>
              <a:t> </a:t>
            </a:r>
            <a:r>
              <a:rPr lang="es-ES" sz="1800" b="1" dirty="0" err="1">
                <a:solidFill>
                  <a:schemeClr val="bg1"/>
                </a:solidFill>
              </a:rPr>
              <a:t>for</a:t>
            </a:r>
            <a:r>
              <a:rPr lang="es-ES" sz="1800" b="1" dirty="0">
                <a:solidFill>
                  <a:schemeClr val="bg1"/>
                </a:solidFill>
              </a:rPr>
              <a:t> a new comer in </a:t>
            </a:r>
            <a:r>
              <a:rPr lang="es-ES" sz="1800" b="1" dirty="0" err="1">
                <a:solidFill>
                  <a:schemeClr val="bg1"/>
                </a:solidFill>
              </a:rPr>
              <a:t>the</a:t>
            </a:r>
            <a:r>
              <a:rPr lang="es-ES" sz="1800" b="1" dirty="0">
                <a:solidFill>
                  <a:schemeClr val="bg1"/>
                </a:solidFill>
              </a:rPr>
              <a:t> </a:t>
            </a:r>
            <a:r>
              <a:rPr lang="es-ES" sz="1800" b="1" dirty="0" err="1">
                <a:solidFill>
                  <a:schemeClr val="bg1"/>
                </a:solidFill>
              </a:rPr>
              <a:t>field</a:t>
            </a:r>
            <a:endParaRPr lang="es-ES" sz="1800" b="1" dirty="0">
              <a:solidFill>
                <a:schemeClr val="bg1"/>
              </a:solidFill>
            </a:endParaRPr>
          </a:p>
        </p:txBody>
      </p:sp>
    </p:spTree>
    <p:extLst>
      <p:ext uri="{BB962C8B-B14F-4D97-AF65-F5344CB8AC3E}">
        <p14:creationId xmlns:p14="http://schemas.microsoft.com/office/powerpoint/2010/main" val="11956399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5C163A-6011-4D7F-8CB4-F6975773108E}"/>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8A751DBB-DF2A-A6EF-80FA-E6E0A945D234}"/>
              </a:ext>
            </a:extLst>
          </p:cNvPr>
          <p:cNvSpPr txBox="1"/>
          <p:nvPr/>
        </p:nvSpPr>
        <p:spPr>
          <a:xfrm>
            <a:off x="0" y="-1607"/>
            <a:ext cx="7696200" cy="523220"/>
          </a:xfrm>
          <a:prstGeom prst="rect">
            <a:avLst/>
          </a:prstGeom>
          <a:noFill/>
        </p:spPr>
        <p:txBody>
          <a:bodyPr wrap="square" rtlCol="0">
            <a:spAutoFit/>
          </a:bodyPr>
          <a:lstStyle/>
          <a:p>
            <a:r>
              <a:rPr lang="es-ES" sz="2800" b="1" dirty="0" err="1">
                <a:solidFill>
                  <a:srgbClr val="FFFF00"/>
                </a:solidFill>
              </a:rPr>
              <a:t>Relationship</a:t>
            </a:r>
            <a:r>
              <a:rPr lang="es-ES" sz="2800" b="1" dirty="0">
                <a:solidFill>
                  <a:srgbClr val="FFFF00"/>
                </a:solidFill>
              </a:rPr>
              <a:t> </a:t>
            </a:r>
            <a:r>
              <a:rPr lang="es-ES" sz="2800" b="1" dirty="0" err="1">
                <a:solidFill>
                  <a:srgbClr val="FFFF00"/>
                </a:solidFill>
              </a:rPr>
              <a:t>with</a:t>
            </a:r>
            <a:r>
              <a:rPr lang="es-ES" sz="2800" b="1" dirty="0">
                <a:solidFill>
                  <a:srgbClr val="FFFF00"/>
                </a:solidFill>
              </a:rPr>
              <a:t> </a:t>
            </a:r>
            <a:r>
              <a:rPr lang="es-ES" sz="2800" b="1" dirty="0" err="1">
                <a:solidFill>
                  <a:srgbClr val="FFFF00"/>
                </a:solidFill>
              </a:rPr>
              <a:t>difussion</a:t>
            </a:r>
            <a:r>
              <a:rPr lang="es-ES" sz="2800" b="1" dirty="0">
                <a:solidFill>
                  <a:srgbClr val="FFFF00"/>
                </a:solidFill>
              </a:rPr>
              <a:t> </a:t>
            </a:r>
            <a:r>
              <a:rPr lang="es-ES" sz="2800" b="1" dirty="0" err="1">
                <a:solidFill>
                  <a:srgbClr val="FFFF00"/>
                </a:solidFill>
              </a:rPr>
              <a:t>equation</a:t>
            </a:r>
            <a:endParaRPr lang="es-ES" sz="2800" b="1" dirty="0">
              <a:solidFill>
                <a:srgbClr val="FFFF00"/>
              </a:solidFill>
            </a:endParaRPr>
          </a:p>
        </p:txBody>
      </p:sp>
      <p:pic>
        <p:nvPicPr>
          <p:cNvPr id="5" name="Imagen 4">
            <a:extLst>
              <a:ext uri="{FF2B5EF4-FFF2-40B4-BE49-F238E27FC236}">
                <a16:creationId xmlns:a16="http://schemas.microsoft.com/office/drawing/2014/main" id="{656B8E7A-BDA2-7C0D-0040-AC07239610B9}"/>
              </a:ext>
            </a:extLst>
          </p:cNvPr>
          <p:cNvPicPr>
            <a:picLocks noChangeAspect="1"/>
          </p:cNvPicPr>
          <p:nvPr/>
        </p:nvPicPr>
        <p:blipFill>
          <a:blip r:embed="rId3"/>
          <a:stretch>
            <a:fillRect/>
          </a:stretch>
        </p:blipFill>
        <p:spPr>
          <a:xfrm>
            <a:off x="1828800" y="1709727"/>
            <a:ext cx="5171039" cy="3128973"/>
          </a:xfrm>
          <a:prstGeom prst="rect">
            <a:avLst/>
          </a:prstGeom>
          <a:solidFill>
            <a:schemeClr val="bg1"/>
          </a:solidFill>
        </p:spPr>
      </p:pic>
      <p:sp>
        <p:nvSpPr>
          <p:cNvPr id="9" name="CuadroTexto 8">
            <a:extLst>
              <a:ext uri="{FF2B5EF4-FFF2-40B4-BE49-F238E27FC236}">
                <a16:creationId xmlns:a16="http://schemas.microsoft.com/office/drawing/2014/main" id="{D1148116-6A08-A33F-0744-8EFE3B758F55}"/>
              </a:ext>
            </a:extLst>
          </p:cNvPr>
          <p:cNvSpPr txBox="1"/>
          <p:nvPr/>
        </p:nvSpPr>
        <p:spPr>
          <a:xfrm>
            <a:off x="304800" y="4791670"/>
            <a:ext cx="8458200" cy="923330"/>
          </a:xfrm>
          <a:prstGeom prst="rect">
            <a:avLst/>
          </a:prstGeom>
          <a:noFill/>
        </p:spPr>
        <p:txBody>
          <a:bodyPr wrap="square" rtlCol="0">
            <a:spAutoFit/>
          </a:bodyPr>
          <a:lstStyle/>
          <a:p>
            <a:pPr algn="ctr"/>
            <a:r>
              <a:rPr lang="es-ES" sz="1800" b="1" dirty="0" err="1">
                <a:solidFill>
                  <a:srgbClr val="FFFF00"/>
                </a:solidFill>
              </a:rPr>
              <a:t>How</a:t>
            </a:r>
            <a:r>
              <a:rPr lang="es-ES" sz="1800" b="1" dirty="0">
                <a:solidFill>
                  <a:srgbClr val="FFFF00"/>
                </a:solidFill>
              </a:rPr>
              <a:t> </a:t>
            </a:r>
            <a:r>
              <a:rPr lang="es-ES" sz="1800" b="1" dirty="0" err="1">
                <a:solidFill>
                  <a:srgbClr val="FFFF00"/>
                </a:solidFill>
              </a:rPr>
              <a:t>this</a:t>
            </a:r>
            <a:r>
              <a:rPr lang="es-ES" sz="1800" b="1" dirty="0">
                <a:solidFill>
                  <a:srgbClr val="FFFF00"/>
                </a:solidFill>
              </a:rPr>
              <a:t> </a:t>
            </a:r>
            <a:r>
              <a:rPr lang="es-ES" sz="1800" b="1" dirty="0" err="1">
                <a:solidFill>
                  <a:srgbClr val="FFFF00"/>
                </a:solidFill>
              </a:rPr>
              <a:t>temperature</a:t>
            </a:r>
            <a:r>
              <a:rPr lang="es-ES" sz="1800" b="1" dirty="0">
                <a:solidFill>
                  <a:srgbClr val="FFFF00"/>
                </a:solidFill>
              </a:rPr>
              <a:t> </a:t>
            </a:r>
            <a:r>
              <a:rPr lang="es-ES" sz="1800" b="1" dirty="0" err="1">
                <a:solidFill>
                  <a:srgbClr val="FFFF00"/>
                </a:solidFill>
              </a:rPr>
              <a:t>will</a:t>
            </a:r>
            <a:r>
              <a:rPr lang="es-ES" sz="1800" b="1" dirty="0">
                <a:solidFill>
                  <a:srgbClr val="FFFF00"/>
                </a:solidFill>
              </a:rPr>
              <a:t> </a:t>
            </a:r>
            <a:r>
              <a:rPr lang="es-ES" sz="1800" b="1" dirty="0" err="1">
                <a:solidFill>
                  <a:srgbClr val="FFFF00"/>
                </a:solidFill>
              </a:rPr>
              <a:t>evolve</a:t>
            </a:r>
            <a:r>
              <a:rPr lang="es-ES" sz="1800" b="1" dirty="0">
                <a:solidFill>
                  <a:srgbClr val="FFFF00"/>
                </a:solidFill>
              </a:rPr>
              <a:t> </a:t>
            </a:r>
            <a:r>
              <a:rPr lang="es-ES" sz="1800" b="1" dirty="0" err="1">
                <a:solidFill>
                  <a:srgbClr val="FFFF00"/>
                </a:solidFill>
              </a:rPr>
              <a:t>over</a:t>
            </a:r>
            <a:r>
              <a:rPr lang="es-ES" sz="1800" b="1" dirty="0">
                <a:solidFill>
                  <a:srgbClr val="FFFF00"/>
                </a:solidFill>
              </a:rPr>
              <a:t> time?</a:t>
            </a:r>
          </a:p>
          <a:p>
            <a:pPr algn="ctr"/>
            <a:r>
              <a:rPr lang="es-ES" sz="1800" b="1" dirty="0" err="1">
                <a:solidFill>
                  <a:schemeClr val="bg1"/>
                </a:solidFill>
              </a:rPr>
              <a:t>From</a:t>
            </a:r>
            <a:r>
              <a:rPr lang="es-ES" sz="1800" b="1" dirty="0">
                <a:solidFill>
                  <a:schemeClr val="bg1"/>
                </a:solidFill>
              </a:rPr>
              <a:t> </a:t>
            </a:r>
            <a:r>
              <a:rPr lang="es-ES" sz="1800" b="1" dirty="0" err="1">
                <a:solidFill>
                  <a:schemeClr val="bg1"/>
                </a:solidFill>
              </a:rPr>
              <a:t>the</a:t>
            </a:r>
            <a:r>
              <a:rPr lang="es-ES" sz="1800" b="1" dirty="0">
                <a:solidFill>
                  <a:schemeClr val="bg1"/>
                </a:solidFill>
              </a:rPr>
              <a:t> </a:t>
            </a:r>
            <a:r>
              <a:rPr lang="es-ES" sz="1800" b="1" dirty="0" err="1">
                <a:solidFill>
                  <a:schemeClr val="bg1"/>
                </a:solidFill>
              </a:rPr>
              <a:t>diffusion</a:t>
            </a:r>
            <a:r>
              <a:rPr lang="es-ES" sz="1800" b="1" dirty="0">
                <a:solidFill>
                  <a:schemeClr val="bg1"/>
                </a:solidFill>
              </a:rPr>
              <a:t> </a:t>
            </a:r>
            <a:r>
              <a:rPr lang="es-ES" sz="1800" b="1" dirty="0" err="1">
                <a:solidFill>
                  <a:schemeClr val="bg1"/>
                </a:solidFill>
              </a:rPr>
              <a:t>equation</a:t>
            </a:r>
            <a:r>
              <a:rPr lang="es-ES" sz="1800" b="1" dirty="0">
                <a:solidFill>
                  <a:schemeClr val="bg1"/>
                </a:solidFill>
              </a:rPr>
              <a:t>, </a:t>
            </a:r>
            <a:r>
              <a:rPr lang="es-ES" sz="1800" b="1" dirty="0" err="1">
                <a:solidFill>
                  <a:schemeClr val="bg1"/>
                </a:solidFill>
              </a:rPr>
              <a:t>we</a:t>
            </a:r>
            <a:r>
              <a:rPr lang="es-ES" sz="1800" b="1" dirty="0">
                <a:solidFill>
                  <a:schemeClr val="bg1"/>
                </a:solidFill>
              </a:rPr>
              <a:t> </a:t>
            </a:r>
            <a:r>
              <a:rPr lang="es-ES" sz="1800" b="1" dirty="0" err="1">
                <a:solidFill>
                  <a:schemeClr val="bg1"/>
                </a:solidFill>
              </a:rPr>
              <a:t>should</a:t>
            </a:r>
            <a:r>
              <a:rPr lang="es-ES" sz="1800" b="1" dirty="0">
                <a:solidFill>
                  <a:schemeClr val="bg1"/>
                </a:solidFill>
              </a:rPr>
              <a:t> </a:t>
            </a:r>
            <a:r>
              <a:rPr lang="es-ES" sz="1800" b="1" dirty="0" err="1">
                <a:solidFill>
                  <a:schemeClr val="bg1"/>
                </a:solidFill>
              </a:rPr>
              <a:t>consider</a:t>
            </a:r>
            <a:r>
              <a:rPr lang="es-ES" sz="1800" b="1" dirty="0">
                <a:solidFill>
                  <a:schemeClr val="bg1"/>
                </a:solidFill>
              </a:rPr>
              <a:t> </a:t>
            </a:r>
            <a:r>
              <a:rPr lang="es-ES" sz="1800" b="1" dirty="0" err="1">
                <a:solidFill>
                  <a:schemeClr val="bg1"/>
                </a:solidFill>
              </a:rPr>
              <a:t>the</a:t>
            </a:r>
            <a:r>
              <a:rPr lang="es-ES" sz="1800" b="1" dirty="0">
                <a:solidFill>
                  <a:schemeClr val="bg1"/>
                </a:solidFill>
              </a:rPr>
              <a:t> </a:t>
            </a:r>
            <a:r>
              <a:rPr lang="es-ES" sz="1800" b="1" dirty="0" err="1">
                <a:solidFill>
                  <a:schemeClr val="bg1"/>
                </a:solidFill>
              </a:rPr>
              <a:t>curvature</a:t>
            </a:r>
            <a:r>
              <a:rPr lang="es-ES" sz="1800" b="1" dirty="0">
                <a:solidFill>
                  <a:schemeClr val="bg1"/>
                </a:solidFill>
              </a:rPr>
              <a:t> </a:t>
            </a:r>
            <a:r>
              <a:rPr lang="es-ES" sz="1800" b="1" dirty="0" err="1">
                <a:solidFill>
                  <a:schemeClr val="bg1"/>
                </a:solidFill>
              </a:rPr>
              <a:t>of</a:t>
            </a:r>
            <a:r>
              <a:rPr lang="es-ES" sz="1800" b="1" dirty="0">
                <a:solidFill>
                  <a:schemeClr val="bg1"/>
                </a:solidFill>
              </a:rPr>
              <a:t> </a:t>
            </a:r>
            <a:r>
              <a:rPr lang="es-ES" sz="1800" b="1" dirty="0" err="1">
                <a:solidFill>
                  <a:schemeClr val="bg1"/>
                </a:solidFill>
              </a:rPr>
              <a:t>the</a:t>
            </a:r>
            <a:r>
              <a:rPr lang="es-ES" sz="1800" b="1" dirty="0">
                <a:solidFill>
                  <a:schemeClr val="bg1"/>
                </a:solidFill>
              </a:rPr>
              <a:t> </a:t>
            </a:r>
            <a:r>
              <a:rPr lang="es-ES" sz="1800" b="1" dirty="0" err="1">
                <a:solidFill>
                  <a:schemeClr val="bg1"/>
                </a:solidFill>
              </a:rPr>
              <a:t>function</a:t>
            </a:r>
            <a:r>
              <a:rPr lang="es-ES" sz="1800" b="1" dirty="0">
                <a:solidFill>
                  <a:schemeClr val="bg1"/>
                </a:solidFill>
              </a:rPr>
              <a:t> in </a:t>
            </a:r>
            <a:r>
              <a:rPr lang="es-ES" sz="1800" b="1" dirty="0" err="1">
                <a:solidFill>
                  <a:schemeClr val="bg1"/>
                </a:solidFill>
              </a:rPr>
              <a:t>various</a:t>
            </a:r>
            <a:r>
              <a:rPr lang="es-ES" sz="1800" b="1" dirty="0">
                <a:solidFill>
                  <a:schemeClr val="bg1"/>
                </a:solidFill>
              </a:rPr>
              <a:t> </a:t>
            </a:r>
            <a:r>
              <a:rPr lang="es-ES" sz="1800" b="1" dirty="0" err="1">
                <a:solidFill>
                  <a:schemeClr val="bg1"/>
                </a:solidFill>
              </a:rPr>
              <a:t>regions</a:t>
            </a:r>
            <a:endParaRPr lang="es-ES" sz="1800" b="1" dirty="0">
              <a:solidFill>
                <a:schemeClr val="bg1"/>
              </a:solidFill>
            </a:endParaRPr>
          </a:p>
        </p:txBody>
      </p:sp>
      <p:grpSp>
        <p:nvGrpSpPr>
          <p:cNvPr id="11" name="Grupo 10">
            <a:extLst>
              <a:ext uri="{FF2B5EF4-FFF2-40B4-BE49-F238E27FC236}">
                <a16:creationId xmlns:a16="http://schemas.microsoft.com/office/drawing/2014/main" id="{23234134-ABCA-943E-A895-461C409B001B}"/>
              </a:ext>
            </a:extLst>
          </p:cNvPr>
          <p:cNvGrpSpPr/>
          <p:nvPr/>
        </p:nvGrpSpPr>
        <p:grpSpPr>
          <a:xfrm>
            <a:off x="438150" y="1023927"/>
            <a:ext cx="8267700" cy="646331"/>
            <a:chOff x="438150" y="952500"/>
            <a:chExt cx="8267700" cy="646331"/>
          </a:xfrm>
        </p:grpSpPr>
        <p:sp>
          <p:nvSpPr>
            <p:cNvPr id="8" name="CuadroTexto 7">
              <a:extLst>
                <a:ext uri="{FF2B5EF4-FFF2-40B4-BE49-F238E27FC236}">
                  <a16:creationId xmlns:a16="http://schemas.microsoft.com/office/drawing/2014/main" id="{3C913535-9B6C-66D1-A2EC-75DE39601A75}"/>
                </a:ext>
              </a:extLst>
            </p:cNvPr>
            <p:cNvSpPr txBox="1"/>
            <p:nvPr/>
          </p:nvSpPr>
          <p:spPr>
            <a:xfrm>
              <a:off x="438150" y="952500"/>
              <a:ext cx="8267700" cy="646331"/>
            </a:xfrm>
            <a:prstGeom prst="rect">
              <a:avLst/>
            </a:prstGeom>
            <a:noFill/>
          </p:spPr>
          <p:txBody>
            <a:bodyPr wrap="square" rtlCol="0">
              <a:spAutoFit/>
            </a:bodyPr>
            <a:lstStyle/>
            <a:p>
              <a:pPr algn="ctr"/>
              <a:r>
                <a:rPr lang="es-ES" sz="1800" b="1" dirty="0" err="1">
                  <a:solidFill>
                    <a:schemeClr val="bg1"/>
                  </a:solidFill>
                </a:rPr>
                <a:t>Consider</a:t>
              </a:r>
              <a:r>
                <a:rPr lang="es-ES" sz="1800" b="1" dirty="0">
                  <a:solidFill>
                    <a:schemeClr val="bg1"/>
                  </a:solidFill>
                </a:rPr>
                <a:t> a </a:t>
              </a:r>
              <a:r>
                <a:rPr lang="es-ES" sz="1800" b="1" dirty="0" err="1">
                  <a:solidFill>
                    <a:schemeClr val="bg1"/>
                  </a:solidFill>
                </a:rPr>
                <a:t>function</a:t>
              </a:r>
              <a:r>
                <a:rPr lang="es-ES" sz="1800" b="1" dirty="0">
                  <a:solidFill>
                    <a:schemeClr val="bg1"/>
                  </a:solidFill>
                </a:rPr>
                <a:t> at             </a:t>
              </a:r>
              <a:r>
                <a:rPr lang="es-ES" sz="1800" b="1" dirty="0" err="1">
                  <a:solidFill>
                    <a:schemeClr val="bg1"/>
                  </a:solidFill>
                </a:rPr>
                <a:t>that</a:t>
              </a:r>
              <a:r>
                <a:rPr lang="es-ES" sz="1800" b="1" dirty="0">
                  <a:solidFill>
                    <a:schemeClr val="bg1"/>
                  </a:solidFill>
                </a:rPr>
                <a:t> </a:t>
              </a:r>
              <a:r>
                <a:rPr lang="es-ES" sz="1800" b="1" dirty="0" err="1">
                  <a:solidFill>
                    <a:schemeClr val="bg1"/>
                  </a:solidFill>
                </a:rPr>
                <a:t>might</a:t>
              </a:r>
              <a:r>
                <a:rPr lang="es-ES" sz="1800" b="1" dirty="0">
                  <a:solidFill>
                    <a:schemeClr val="bg1"/>
                  </a:solidFill>
                </a:rPr>
                <a:t> </a:t>
              </a:r>
              <a:r>
                <a:rPr lang="es-ES" sz="1800" b="1" dirty="0" err="1">
                  <a:solidFill>
                    <a:schemeClr val="bg1"/>
                  </a:solidFill>
                </a:rPr>
                <a:t>represent</a:t>
              </a:r>
              <a:r>
                <a:rPr lang="es-ES" sz="1800" b="1" dirty="0">
                  <a:solidFill>
                    <a:schemeClr val="bg1"/>
                  </a:solidFill>
                </a:rPr>
                <a:t>, </a:t>
              </a:r>
              <a:r>
                <a:rPr lang="es-ES" sz="1800" b="1" dirty="0" err="1">
                  <a:solidFill>
                    <a:schemeClr val="bg1"/>
                  </a:solidFill>
                </a:rPr>
                <a:t>for</a:t>
              </a:r>
              <a:r>
                <a:rPr lang="es-ES" sz="1800" b="1" dirty="0">
                  <a:solidFill>
                    <a:schemeClr val="bg1"/>
                  </a:solidFill>
                </a:rPr>
                <a:t> </a:t>
              </a:r>
              <a:r>
                <a:rPr lang="es-ES" sz="1800" b="1" dirty="0" err="1">
                  <a:solidFill>
                    <a:schemeClr val="bg1"/>
                  </a:solidFill>
                </a:rPr>
                <a:t>instance</a:t>
              </a:r>
              <a:r>
                <a:rPr lang="es-ES" sz="1800" b="1" dirty="0">
                  <a:solidFill>
                    <a:schemeClr val="bg1"/>
                  </a:solidFill>
                </a:rPr>
                <a:t>, </a:t>
              </a:r>
            </a:p>
            <a:p>
              <a:pPr algn="ctr"/>
              <a:r>
                <a:rPr lang="es-ES" sz="1800" b="1" dirty="0">
                  <a:solidFill>
                    <a:schemeClr val="bg1"/>
                  </a:solidFill>
                </a:rPr>
                <a:t> </a:t>
              </a:r>
              <a:r>
                <a:rPr lang="es-ES" sz="1800" b="1" dirty="0" err="1">
                  <a:solidFill>
                    <a:schemeClr val="bg1"/>
                  </a:solidFill>
                </a:rPr>
                <a:t>the</a:t>
              </a:r>
              <a:r>
                <a:rPr lang="es-ES" sz="1800" b="1" dirty="0">
                  <a:solidFill>
                    <a:schemeClr val="bg1"/>
                  </a:solidFill>
                </a:rPr>
                <a:t> </a:t>
              </a:r>
              <a:r>
                <a:rPr lang="es-ES" sz="1800" b="1" dirty="0" err="1">
                  <a:solidFill>
                    <a:schemeClr val="bg1"/>
                  </a:solidFill>
                </a:rPr>
                <a:t>initial</a:t>
              </a:r>
              <a:r>
                <a:rPr lang="es-ES" sz="1800" b="1" dirty="0">
                  <a:solidFill>
                    <a:schemeClr val="bg1"/>
                  </a:solidFill>
                </a:rPr>
                <a:t> </a:t>
              </a:r>
              <a:r>
                <a:rPr lang="es-ES" sz="1800" b="1" dirty="0" err="1">
                  <a:solidFill>
                    <a:schemeClr val="bg1"/>
                  </a:solidFill>
                </a:rPr>
                <a:t>temperature</a:t>
              </a:r>
              <a:r>
                <a:rPr lang="es-ES" sz="1800" b="1" dirty="0">
                  <a:solidFill>
                    <a:schemeClr val="bg1"/>
                  </a:solidFill>
                </a:rPr>
                <a:t> </a:t>
              </a:r>
              <a:r>
                <a:rPr lang="es-ES" sz="1800" b="1" dirty="0" err="1">
                  <a:solidFill>
                    <a:schemeClr val="bg1"/>
                  </a:solidFill>
                </a:rPr>
                <a:t>distribution</a:t>
              </a:r>
              <a:r>
                <a:rPr lang="es-ES" sz="1800" b="1" dirty="0">
                  <a:solidFill>
                    <a:schemeClr val="bg1"/>
                  </a:solidFill>
                </a:rPr>
                <a:t> </a:t>
              </a:r>
              <a:r>
                <a:rPr lang="es-ES" sz="1800" b="1" dirty="0" err="1">
                  <a:solidFill>
                    <a:schemeClr val="bg1"/>
                  </a:solidFill>
                </a:rPr>
                <a:t>of</a:t>
              </a:r>
              <a:r>
                <a:rPr lang="es-ES" sz="1800" b="1" dirty="0">
                  <a:solidFill>
                    <a:schemeClr val="bg1"/>
                  </a:solidFill>
                </a:rPr>
                <a:t> a fluid </a:t>
              </a:r>
              <a:r>
                <a:rPr lang="es-ES" sz="1800" b="1" dirty="0" err="1">
                  <a:solidFill>
                    <a:schemeClr val="bg1"/>
                  </a:solidFill>
                </a:rPr>
                <a:t>with</a:t>
              </a:r>
              <a:r>
                <a:rPr lang="es-ES" sz="1800" b="1" dirty="0">
                  <a:solidFill>
                    <a:schemeClr val="bg1"/>
                  </a:solidFill>
                </a:rPr>
                <a:t> a </a:t>
              </a:r>
              <a:r>
                <a:rPr lang="es-ES" sz="1800" b="1" dirty="0" err="1">
                  <a:solidFill>
                    <a:schemeClr val="bg1"/>
                  </a:solidFill>
                </a:rPr>
                <a:t>warm</a:t>
              </a:r>
              <a:r>
                <a:rPr lang="es-ES" sz="1800" b="1" dirty="0">
                  <a:solidFill>
                    <a:schemeClr val="bg1"/>
                  </a:solidFill>
                </a:rPr>
                <a:t> spot at </a:t>
              </a:r>
              <a:r>
                <a:rPr lang="es-ES" sz="1800" b="1" dirty="0" err="1">
                  <a:solidFill>
                    <a:schemeClr val="bg1"/>
                  </a:solidFill>
                </a:rPr>
                <a:t>the</a:t>
              </a:r>
              <a:r>
                <a:rPr lang="es-ES" sz="1800" b="1" dirty="0">
                  <a:solidFill>
                    <a:schemeClr val="bg1"/>
                  </a:solidFill>
                </a:rPr>
                <a:t> </a:t>
              </a:r>
              <a:r>
                <a:rPr lang="es-ES" sz="1800" b="1" dirty="0" err="1">
                  <a:solidFill>
                    <a:schemeClr val="bg1"/>
                  </a:solidFill>
                </a:rPr>
                <a:t>origin</a:t>
              </a:r>
              <a:endParaRPr lang="es-ES" sz="1800" b="1" dirty="0">
                <a:solidFill>
                  <a:schemeClr val="bg1"/>
                </a:solidFill>
              </a:endParaRPr>
            </a:p>
          </p:txBody>
        </p:sp>
        <p:pic>
          <p:nvPicPr>
            <p:cNvPr id="10" name="Imagen 9">
              <a:extLst>
                <a:ext uri="{FF2B5EF4-FFF2-40B4-BE49-F238E27FC236}">
                  <a16:creationId xmlns:a16="http://schemas.microsoft.com/office/drawing/2014/main" id="{F43FB425-BE12-2CFE-18DF-8130ABB8F7C5}"/>
                </a:ext>
              </a:extLst>
            </p:cNvPr>
            <p:cNvPicPr>
              <a:picLocks noChangeAspect="1"/>
            </p:cNvPicPr>
            <p:nvPr/>
          </p:nvPicPr>
          <p:blipFill>
            <a:blip r:embed="rId4"/>
            <a:stretch>
              <a:fillRect/>
            </a:stretch>
          </p:blipFill>
          <p:spPr>
            <a:xfrm>
              <a:off x="3657600" y="1077300"/>
              <a:ext cx="572144" cy="180000"/>
            </a:xfrm>
            <a:prstGeom prst="rect">
              <a:avLst/>
            </a:prstGeom>
          </p:spPr>
        </p:pic>
      </p:grpSp>
      <p:sp>
        <p:nvSpPr>
          <p:cNvPr id="12" name="CuadroTexto 11">
            <a:extLst>
              <a:ext uri="{FF2B5EF4-FFF2-40B4-BE49-F238E27FC236}">
                <a16:creationId xmlns:a16="http://schemas.microsoft.com/office/drawing/2014/main" id="{5CE0CCCA-83DC-29CD-3399-91D2463B250A}"/>
              </a:ext>
            </a:extLst>
          </p:cNvPr>
          <p:cNvSpPr txBox="1"/>
          <p:nvPr/>
        </p:nvSpPr>
        <p:spPr>
          <a:xfrm>
            <a:off x="7010400" y="2852727"/>
            <a:ext cx="2133600" cy="1077218"/>
          </a:xfrm>
          <a:prstGeom prst="rect">
            <a:avLst/>
          </a:prstGeom>
          <a:noFill/>
        </p:spPr>
        <p:txBody>
          <a:bodyPr wrap="square" rtlCol="0">
            <a:spAutoFit/>
          </a:bodyPr>
          <a:lstStyle/>
          <a:p>
            <a:pPr algn="ctr"/>
            <a:r>
              <a:rPr lang="es-ES" b="1" dirty="0" err="1">
                <a:solidFill>
                  <a:srgbClr val="00FFFF"/>
                </a:solidFill>
              </a:rPr>
              <a:t>The</a:t>
            </a:r>
            <a:r>
              <a:rPr lang="es-ES" b="1" dirty="0">
                <a:solidFill>
                  <a:srgbClr val="00FFFF"/>
                </a:solidFill>
              </a:rPr>
              <a:t> </a:t>
            </a:r>
            <a:r>
              <a:rPr lang="es-ES" b="1" dirty="0" err="1">
                <a:solidFill>
                  <a:srgbClr val="00FFFF"/>
                </a:solidFill>
              </a:rPr>
              <a:t>curvature</a:t>
            </a:r>
            <a:r>
              <a:rPr lang="es-ES" b="1" dirty="0">
                <a:solidFill>
                  <a:srgbClr val="00FFFF"/>
                </a:solidFill>
              </a:rPr>
              <a:t> </a:t>
            </a:r>
            <a:r>
              <a:rPr lang="es-ES" b="1" dirty="0" err="1">
                <a:solidFill>
                  <a:srgbClr val="00FFFF"/>
                </a:solidFill>
              </a:rPr>
              <a:t>is</a:t>
            </a:r>
            <a:r>
              <a:rPr lang="es-ES" b="1" dirty="0">
                <a:solidFill>
                  <a:srgbClr val="00FFFF"/>
                </a:solidFill>
              </a:rPr>
              <a:t> </a:t>
            </a:r>
            <a:r>
              <a:rPr lang="es-ES" b="1" dirty="0" err="1">
                <a:solidFill>
                  <a:srgbClr val="00FFFF"/>
                </a:solidFill>
              </a:rPr>
              <a:t>the</a:t>
            </a:r>
            <a:r>
              <a:rPr lang="es-ES" b="1" dirty="0">
                <a:solidFill>
                  <a:srgbClr val="00FFFF"/>
                </a:solidFill>
              </a:rPr>
              <a:t> </a:t>
            </a:r>
            <a:r>
              <a:rPr lang="es-ES" b="1" dirty="0" err="1">
                <a:solidFill>
                  <a:srgbClr val="00FFFF"/>
                </a:solidFill>
              </a:rPr>
              <a:t>change</a:t>
            </a:r>
            <a:r>
              <a:rPr lang="es-ES" b="1" dirty="0">
                <a:solidFill>
                  <a:srgbClr val="00FFFF"/>
                </a:solidFill>
              </a:rPr>
              <a:t> in </a:t>
            </a:r>
            <a:r>
              <a:rPr lang="es-ES" b="1" dirty="0" err="1">
                <a:solidFill>
                  <a:srgbClr val="00FFFF"/>
                </a:solidFill>
              </a:rPr>
              <a:t>the</a:t>
            </a:r>
            <a:r>
              <a:rPr lang="es-ES" b="1" dirty="0">
                <a:solidFill>
                  <a:srgbClr val="00FFFF"/>
                </a:solidFill>
              </a:rPr>
              <a:t> </a:t>
            </a:r>
            <a:r>
              <a:rPr lang="es-ES" b="1" dirty="0" err="1">
                <a:solidFill>
                  <a:srgbClr val="00FFFF"/>
                </a:solidFill>
              </a:rPr>
              <a:t>slope</a:t>
            </a:r>
            <a:endParaRPr lang="es-ES" b="1" dirty="0">
              <a:solidFill>
                <a:srgbClr val="00FFFF"/>
              </a:solidFill>
            </a:endParaRPr>
          </a:p>
          <a:p>
            <a:pPr algn="ctr"/>
            <a:r>
              <a:rPr lang="es-ES" b="1" dirty="0">
                <a:solidFill>
                  <a:srgbClr val="00FFFF"/>
                </a:solidFill>
              </a:rPr>
              <a:t>(</a:t>
            </a:r>
            <a:r>
              <a:rPr lang="es-ES" b="1" dirty="0" err="1">
                <a:solidFill>
                  <a:srgbClr val="00FFFF"/>
                </a:solidFill>
              </a:rPr>
              <a:t>second</a:t>
            </a:r>
            <a:r>
              <a:rPr lang="es-ES" b="1" dirty="0">
                <a:solidFill>
                  <a:srgbClr val="00FFFF"/>
                </a:solidFill>
              </a:rPr>
              <a:t> derivative </a:t>
            </a:r>
            <a:r>
              <a:rPr lang="es-ES" b="1" dirty="0" err="1">
                <a:solidFill>
                  <a:srgbClr val="00FFFF"/>
                </a:solidFill>
              </a:rPr>
              <a:t>of</a:t>
            </a:r>
            <a:r>
              <a:rPr lang="es-ES" b="1" dirty="0">
                <a:solidFill>
                  <a:srgbClr val="00FFFF"/>
                </a:solidFill>
              </a:rPr>
              <a:t> </a:t>
            </a:r>
            <a:r>
              <a:rPr lang="es-ES" b="1" dirty="0" err="1">
                <a:solidFill>
                  <a:srgbClr val="00FFFF"/>
                </a:solidFill>
              </a:rPr>
              <a:t>the</a:t>
            </a:r>
            <a:r>
              <a:rPr lang="es-ES" b="1" dirty="0">
                <a:solidFill>
                  <a:srgbClr val="00FFFF"/>
                </a:solidFill>
              </a:rPr>
              <a:t> </a:t>
            </a:r>
            <a:r>
              <a:rPr lang="es-ES" b="1" dirty="0" err="1">
                <a:solidFill>
                  <a:srgbClr val="00FFFF"/>
                </a:solidFill>
              </a:rPr>
              <a:t>function</a:t>
            </a:r>
            <a:r>
              <a:rPr lang="es-ES" b="1" dirty="0">
                <a:solidFill>
                  <a:srgbClr val="00FFFF"/>
                </a:solidFill>
              </a:rPr>
              <a:t>)</a:t>
            </a:r>
          </a:p>
        </p:txBody>
      </p:sp>
      <p:pic>
        <p:nvPicPr>
          <p:cNvPr id="13" name="Imagen 12">
            <a:extLst>
              <a:ext uri="{FF2B5EF4-FFF2-40B4-BE49-F238E27FC236}">
                <a16:creationId xmlns:a16="http://schemas.microsoft.com/office/drawing/2014/main" id="{A65B6674-116E-8397-1FD0-BF08ED30F30E}"/>
              </a:ext>
            </a:extLst>
          </p:cNvPr>
          <p:cNvPicPr>
            <a:picLocks noChangeAspect="1"/>
          </p:cNvPicPr>
          <p:nvPr/>
        </p:nvPicPr>
        <p:blipFill>
          <a:blip r:embed="rId5"/>
          <a:stretch>
            <a:fillRect/>
          </a:stretch>
        </p:blipFill>
        <p:spPr>
          <a:xfrm>
            <a:off x="3276600" y="495300"/>
            <a:ext cx="2514600" cy="507332"/>
          </a:xfrm>
          <a:prstGeom prst="rect">
            <a:avLst/>
          </a:prstGeom>
        </p:spPr>
      </p:pic>
    </p:spTree>
    <p:extLst>
      <p:ext uri="{BB962C8B-B14F-4D97-AF65-F5344CB8AC3E}">
        <p14:creationId xmlns:p14="http://schemas.microsoft.com/office/powerpoint/2010/main" val="8106599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673810-3845-9C65-F8A7-271944B97F45}"/>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87DC2130-BF41-62ED-76CC-E888CD6B1E6C}"/>
              </a:ext>
            </a:extLst>
          </p:cNvPr>
          <p:cNvSpPr txBox="1"/>
          <p:nvPr/>
        </p:nvSpPr>
        <p:spPr>
          <a:xfrm>
            <a:off x="0" y="-1607"/>
            <a:ext cx="7696200" cy="523220"/>
          </a:xfrm>
          <a:prstGeom prst="rect">
            <a:avLst/>
          </a:prstGeom>
          <a:noFill/>
        </p:spPr>
        <p:txBody>
          <a:bodyPr wrap="square" rtlCol="0">
            <a:spAutoFit/>
          </a:bodyPr>
          <a:lstStyle/>
          <a:p>
            <a:r>
              <a:rPr lang="es-ES" sz="2800" b="1" dirty="0" err="1">
                <a:solidFill>
                  <a:srgbClr val="FFFF00"/>
                </a:solidFill>
              </a:rPr>
              <a:t>Relationship</a:t>
            </a:r>
            <a:r>
              <a:rPr lang="es-ES" sz="2800" b="1" dirty="0">
                <a:solidFill>
                  <a:srgbClr val="FFFF00"/>
                </a:solidFill>
              </a:rPr>
              <a:t> </a:t>
            </a:r>
            <a:r>
              <a:rPr lang="es-ES" sz="2800" b="1" dirty="0" err="1">
                <a:solidFill>
                  <a:srgbClr val="FFFF00"/>
                </a:solidFill>
              </a:rPr>
              <a:t>with</a:t>
            </a:r>
            <a:r>
              <a:rPr lang="es-ES" sz="2800" b="1" dirty="0">
                <a:solidFill>
                  <a:srgbClr val="FFFF00"/>
                </a:solidFill>
              </a:rPr>
              <a:t> </a:t>
            </a:r>
            <a:r>
              <a:rPr lang="es-ES" sz="2800" b="1" dirty="0" err="1">
                <a:solidFill>
                  <a:srgbClr val="FFFF00"/>
                </a:solidFill>
              </a:rPr>
              <a:t>difussion</a:t>
            </a:r>
            <a:r>
              <a:rPr lang="es-ES" sz="2800" b="1" dirty="0">
                <a:solidFill>
                  <a:srgbClr val="FFFF00"/>
                </a:solidFill>
              </a:rPr>
              <a:t> </a:t>
            </a:r>
            <a:r>
              <a:rPr lang="es-ES" sz="2800" b="1" dirty="0" err="1">
                <a:solidFill>
                  <a:srgbClr val="FFFF00"/>
                </a:solidFill>
              </a:rPr>
              <a:t>equation</a:t>
            </a:r>
            <a:endParaRPr lang="es-ES" sz="2800" b="1" dirty="0">
              <a:solidFill>
                <a:srgbClr val="FFFF00"/>
              </a:solidFill>
            </a:endParaRPr>
          </a:p>
        </p:txBody>
      </p:sp>
      <p:sp>
        <p:nvSpPr>
          <p:cNvPr id="9" name="CuadroTexto 8">
            <a:extLst>
              <a:ext uri="{FF2B5EF4-FFF2-40B4-BE49-F238E27FC236}">
                <a16:creationId xmlns:a16="http://schemas.microsoft.com/office/drawing/2014/main" id="{11672427-E16B-4DF6-6C68-2854C38F0ED4}"/>
              </a:ext>
            </a:extLst>
          </p:cNvPr>
          <p:cNvSpPr txBox="1"/>
          <p:nvPr/>
        </p:nvSpPr>
        <p:spPr>
          <a:xfrm>
            <a:off x="0" y="4686300"/>
            <a:ext cx="9144000" cy="892552"/>
          </a:xfrm>
          <a:prstGeom prst="rect">
            <a:avLst/>
          </a:prstGeom>
          <a:noFill/>
        </p:spPr>
        <p:txBody>
          <a:bodyPr wrap="square" rtlCol="0">
            <a:spAutoFit/>
          </a:bodyPr>
          <a:lstStyle/>
          <a:p>
            <a:pPr algn="ctr"/>
            <a:r>
              <a:rPr lang="es-ES" sz="1800" b="1" dirty="0" err="1">
                <a:solidFill>
                  <a:schemeClr val="bg1"/>
                </a:solidFill>
              </a:rPr>
              <a:t>The</a:t>
            </a:r>
            <a:r>
              <a:rPr lang="es-ES" sz="1800" b="1" dirty="0">
                <a:solidFill>
                  <a:schemeClr val="bg1"/>
                </a:solidFill>
              </a:rPr>
              <a:t> </a:t>
            </a:r>
            <a:r>
              <a:rPr lang="es-ES" sz="1800" b="1" dirty="0" err="1">
                <a:solidFill>
                  <a:schemeClr val="bg1"/>
                </a:solidFill>
              </a:rPr>
              <a:t>temperature</a:t>
            </a:r>
            <a:r>
              <a:rPr lang="es-ES" sz="1800" b="1" dirty="0">
                <a:solidFill>
                  <a:schemeClr val="bg1"/>
                </a:solidFill>
              </a:rPr>
              <a:t> </a:t>
            </a:r>
            <a:r>
              <a:rPr lang="es-ES" sz="1800" b="1" dirty="0" err="1">
                <a:solidFill>
                  <a:schemeClr val="bg1"/>
                </a:solidFill>
              </a:rPr>
              <a:t>increases</a:t>
            </a:r>
            <a:r>
              <a:rPr lang="es-ES" sz="1800" b="1" dirty="0">
                <a:solidFill>
                  <a:schemeClr val="bg1"/>
                </a:solidFill>
              </a:rPr>
              <a:t> in </a:t>
            </a:r>
            <a:r>
              <a:rPr lang="es-ES" sz="1800" b="1" dirty="0" err="1">
                <a:solidFill>
                  <a:schemeClr val="bg1"/>
                </a:solidFill>
              </a:rPr>
              <a:t>regions</a:t>
            </a:r>
            <a:r>
              <a:rPr lang="es-ES" sz="1800" b="1" dirty="0">
                <a:solidFill>
                  <a:schemeClr val="bg1"/>
                </a:solidFill>
              </a:rPr>
              <a:t> </a:t>
            </a:r>
            <a:r>
              <a:rPr lang="es-ES" sz="1800" b="1" dirty="0" err="1">
                <a:solidFill>
                  <a:schemeClr val="bg1"/>
                </a:solidFill>
              </a:rPr>
              <a:t>of</a:t>
            </a:r>
            <a:r>
              <a:rPr lang="es-ES" sz="1800" b="1" dirty="0">
                <a:solidFill>
                  <a:schemeClr val="bg1"/>
                </a:solidFill>
              </a:rPr>
              <a:t> positive </a:t>
            </a:r>
            <a:r>
              <a:rPr lang="es-ES" sz="1800" b="1" dirty="0" err="1">
                <a:solidFill>
                  <a:schemeClr val="bg1"/>
                </a:solidFill>
              </a:rPr>
              <a:t>curvature</a:t>
            </a:r>
            <a:endParaRPr lang="es-ES" sz="1800" b="1" dirty="0">
              <a:solidFill>
                <a:schemeClr val="bg1"/>
              </a:solidFill>
            </a:endParaRPr>
          </a:p>
          <a:p>
            <a:pPr algn="ctr"/>
            <a:r>
              <a:rPr lang="es-ES" sz="1800" b="1" dirty="0" err="1">
                <a:solidFill>
                  <a:schemeClr val="bg1"/>
                </a:solidFill>
              </a:rPr>
              <a:t>The</a:t>
            </a:r>
            <a:r>
              <a:rPr lang="es-ES" sz="1800" b="1" dirty="0">
                <a:solidFill>
                  <a:schemeClr val="bg1"/>
                </a:solidFill>
              </a:rPr>
              <a:t> </a:t>
            </a:r>
            <a:r>
              <a:rPr lang="es-ES" sz="1800" b="1" dirty="0" err="1">
                <a:solidFill>
                  <a:schemeClr val="bg1"/>
                </a:solidFill>
              </a:rPr>
              <a:t>temperature</a:t>
            </a:r>
            <a:r>
              <a:rPr lang="es-ES" sz="1800" b="1" dirty="0">
                <a:solidFill>
                  <a:schemeClr val="bg1"/>
                </a:solidFill>
              </a:rPr>
              <a:t> </a:t>
            </a:r>
            <a:r>
              <a:rPr lang="es-ES" sz="1800" b="1" dirty="0" err="1">
                <a:solidFill>
                  <a:schemeClr val="bg1"/>
                </a:solidFill>
              </a:rPr>
              <a:t>decreases</a:t>
            </a:r>
            <a:r>
              <a:rPr lang="es-ES" sz="1800" b="1" dirty="0">
                <a:solidFill>
                  <a:schemeClr val="bg1"/>
                </a:solidFill>
              </a:rPr>
              <a:t> in </a:t>
            </a:r>
            <a:r>
              <a:rPr lang="es-ES" sz="1800" b="1" dirty="0" err="1">
                <a:solidFill>
                  <a:schemeClr val="bg1"/>
                </a:solidFill>
              </a:rPr>
              <a:t>regions</a:t>
            </a:r>
            <a:r>
              <a:rPr lang="es-ES" sz="1800" b="1" dirty="0">
                <a:solidFill>
                  <a:schemeClr val="bg1"/>
                </a:solidFill>
              </a:rPr>
              <a:t> </a:t>
            </a:r>
            <a:r>
              <a:rPr lang="es-ES" sz="1800" b="1" dirty="0" err="1">
                <a:solidFill>
                  <a:schemeClr val="bg1"/>
                </a:solidFill>
              </a:rPr>
              <a:t>of</a:t>
            </a:r>
            <a:r>
              <a:rPr lang="es-ES" sz="1800" b="1" dirty="0">
                <a:solidFill>
                  <a:schemeClr val="bg1"/>
                </a:solidFill>
              </a:rPr>
              <a:t> negative </a:t>
            </a:r>
            <a:r>
              <a:rPr lang="es-ES" sz="1800" b="1" dirty="0" err="1">
                <a:solidFill>
                  <a:schemeClr val="bg1"/>
                </a:solidFill>
              </a:rPr>
              <a:t>curvature</a:t>
            </a:r>
            <a:endParaRPr lang="es-ES" sz="1800" b="1" dirty="0">
              <a:solidFill>
                <a:schemeClr val="bg1"/>
              </a:solidFill>
            </a:endParaRPr>
          </a:p>
          <a:p>
            <a:pPr algn="ctr"/>
            <a:r>
              <a:rPr lang="es-ES" b="1" dirty="0">
                <a:solidFill>
                  <a:srgbClr val="00FFFF"/>
                </a:solidFill>
              </a:rPr>
              <a:t>(</a:t>
            </a:r>
            <a:r>
              <a:rPr lang="es-ES" b="1" dirty="0" err="1">
                <a:solidFill>
                  <a:srgbClr val="00FFFF"/>
                </a:solidFill>
              </a:rPr>
              <a:t>the</a:t>
            </a:r>
            <a:r>
              <a:rPr lang="es-ES" b="1" dirty="0">
                <a:solidFill>
                  <a:srgbClr val="00FFFF"/>
                </a:solidFill>
              </a:rPr>
              <a:t> </a:t>
            </a:r>
            <a:r>
              <a:rPr lang="es-ES" b="1" dirty="0" err="1">
                <a:solidFill>
                  <a:srgbClr val="00FFFF"/>
                </a:solidFill>
              </a:rPr>
              <a:t>energy</a:t>
            </a:r>
            <a:r>
              <a:rPr lang="es-ES" b="1" dirty="0">
                <a:solidFill>
                  <a:srgbClr val="00FFFF"/>
                </a:solidFill>
              </a:rPr>
              <a:t> </a:t>
            </a:r>
            <a:r>
              <a:rPr lang="es-ES" b="1" dirty="0" err="1">
                <a:solidFill>
                  <a:srgbClr val="00FFFF"/>
                </a:solidFill>
              </a:rPr>
              <a:t>from</a:t>
            </a:r>
            <a:r>
              <a:rPr lang="es-ES" b="1" dirty="0">
                <a:solidFill>
                  <a:srgbClr val="00FFFF"/>
                </a:solidFill>
              </a:rPr>
              <a:t> </a:t>
            </a:r>
            <a:r>
              <a:rPr lang="es-ES" b="1" dirty="0" err="1">
                <a:solidFill>
                  <a:srgbClr val="00FFFF"/>
                </a:solidFill>
              </a:rPr>
              <a:t>the</a:t>
            </a:r>
            <a:r>
              <a:rPr lang="es-ES" b="1" dirty="0">
                <a:solidFill>
                  <a:srgbClr val="00FFFF"/>
                </a:solidFill>
              </a:rPr>
              <a:t> </a:t>
            </a:r>
            <a:r>
              <a:rPr lang="es-ES" b="1" dirty="0" err="1">
                <a:solidFill>
                  <a:srgbClr val="00FFFF"/>
                </a:solidFill>
              </a:rPr>
              <a:t>initially</a:t>
            </a:r>
            <a:r>
              <a:rPr lang="es-ES" b="1" dirty="0">
                <a:solidFill>
                  <a:srgbClr val="00FFFF"/>
                </a:solidFill>
              </a:rPr>
              <a:t> </a:t>
            </a:r>
            <a:r>
              <a:rPr lang="es-ES" b="1" dirty="0" err="1">
                <a:solidFill>
                  <a:srgbClr val="00FFFF"/>
                </a:solidFill>
              </a:rPr>
              <a:t>warm</a:t>
            </a:r>
            <a:r>
              <a:rPr lang="es-ES" b="1" dirty="0">
                <a:solidFill>
                  <a:srgbClr val="00FFFF"/>
                </a:solidFill>
              </a:rPr>
              <a:t> </a:t>
            </a:r>
            <a:r>
              <a:rPr lang="es-ES" b="1" dirty="0" err="1">
                <a:solidFill>
                  <a:srgbClr val="00FFFF"/>
                </a:solidFill>
              </a:rPr>
              <a:t>regions</a:t>
            </a:r>
            <a:r>
              <a:rPr lang="es-ES" b="1" dirty="0">
                <a:solidFill>
                  <a:srgbClr val="00FFFF"/>
                </a:solidFill>
              </a:rPr>
              <a:t> </a:t>
            </a:r>
            <a:r>
              <a:rPr lang="es-ES" b="1" dirty="0" err="1">
                <a:solidFill>
                  <a:srgbClr val="00FFFF"/>
                </a:solidFill>
              </a:rPr>
              <a:t>diffuses</a:t>
            </a:r>
            <a:r>
              <a:rPr lang="es-ES" b="1" dirty="0">
                <a:solidFill>
                  <a:srgbClr val="00FFFF"/>
                </a:solidFill>
              </a:rPr>
              <a:t> </a:t>
            </a:r>
            <a:r>
              <a:rPr lang="es-ES" b="1" dirty="0" err="1">
                <a:solidFill>
                  <a:srgbClr val="00FFFF"/>
                </a:solidFill>
              </a:rPr>
              <a:t>into</a:t>
            </a:r>
            <a:r>
              <a:rPr lang="es-ES" b="1" dirty="0">
                <a:solidFill>
                  <a:srgbClr val="00FFFF"/>
                </a:solidFill>
              </a:rPr>
              <a:t> </a:t>
            </a:r>
            <a:r>
              <a:rPr lang="es-ES" b="1" dirty="0" err="1">
                <a:solidFill>
                  <a:srgbClr val="00FFFF"/>
                </a:solidFill>
              </a:rPr>
              <a:t>the</a:t>
            </a:r>
            <a:r>
              <a:rPr lang="es-ES" b="1" dirty="0">
                <a:solidFill>
                  <a:srgbClr val="00FFFF"/>
                </a:solidFill>
              </a:rPr>
              <a:t> </a:t>
            </a:r>
            <a:r>
              <a:rPr lang="es-ES" b="1" dirty="0" err="1">
                <a:solidFill>
                  <a:srgbClr val="00FFFF"/>
                </a:solidFill>
              </a:rPr>
              <a:t>cooler</a:t>
            </a:r>
            <a:r>
              <a:rPr lang="es-ES" b="1" dirty="0">
                <a:solidFill>
                  <a:srgbClr val="00FFFF"/>
                </a:solidFill>
              </a:rPr>
              <a:t> </a:t>
            </a:r>
            <a:r>
              <a:rPr lang="es-ES" b="1" dirty="0" err="1">
                <a:solidFill>
                  <a:srgbClr val="00FFFF"/>
                </a:solidFill>
              </a:rPr>
              <a:t>neighboring</a:t>
            </a:r>
            <a:r>
              <a:rPr lang="es-ES" b="1" dirty="0">
                <a:solidFill>
                  <a:srgbClr val="00FFFF"/>
                </a:solidFill>
              </a:rPr>
              <a:t> </a:t>
            </a:r>
            <a:r>
              <a:rPr lang="es-ES" b="1" dirty="0" err="1">
                <a:solidFill>
                  <a:srgbClr val="00FFFF"/>
                </a:solidFill>
              </a:rPr>
              <a:t>regions</a:t>
            </a:r>
            <a:r>
              <a:rPr lang="es-ES" b="1" dirty="0">
                <a:solidFill>
                  <a:srgbClr val="00FFFF"/>
                </a:solidFill>
              </a:rPr>
              <a:t>)</a:t>
            </a:r>
          </a:p>
        </p:txBody>
      </p:sp>
      <p:sp>
        <p:nvSpPr>
          <p:cNvPr id="8" name="CuadroTexto 7">
            <a:extLst>
              <a:ext uri="{FF2B5EF4-FFF2-40B4-BE49-F238E27FC236}">
                <a16:creationId xmlns:a16="http://schemas.microsoft.com/office/drawing/2014/main" id="{B01C8F75-5743-7B50-AF58-6CC0FD117B95}"/>
              </a:ext>
            </a:extLst>
          </p:cNvPr>
          <p:cNvSpPr txBox="1"/>
          <p:nvPr/>
        </p:nvSpPr>
        <p:spPr>
          <a:xfrm>
            <a:off x="438150" y="1028700"/>
            <a:ext cx="8267700" cy="923330"/>
          </a:xfrm>
          <a:prstGeom prst="rect">
            <a:avLst/>
          </a:prstGeom>
          <a:noFill/>
        </p:spPr>
        <p:txBody>
          <a:bodyPr wrap="square" rtlCol="0">
            <a:spAutoFit/>
          </a:bodyPr>
          <a:lstStyle/>
          <a:p>
            <a:pPr algn="ctr"/>
            <a:r>
              <a:rPr lang="es-ES" sz="1800" b="1" dirty="0" err="1">
                <a:solidFill>
                  <a:schemeClr val="bg1"/>
                </a:solidFill>
              </a:rPr>
              <a:t>Since</a:t>
            </a:r>
            <a:r>
              <a:rPr lang="es-ES" sz="1800" b="1" dirty="0">
                <a:solidFill>
                  <a:schemeClr val="bg1"/>
                </a:solidFill>
              </a:rPr>
              <a:t> </a:t>
            </a:r>
            <a:r>
              <a:rPr lang="es-ES" sz="1800" b="1" dirty="0" err="1">
                <a:solidFill>
                  <a:schemeClr val="bg1"/>
                </a:solidFill>
              </a:rPr>
              <a:t>the</a:t>
            </a:r>
            <a:r>
              <a:rPr lang="es-ES" sz="1800" b="1" dirty="0">
                <a:solidFill>
                  <a:schemeClr val="bg1"/>
                </a:solidFill>
              </a:rPr>
              <a:t> </a:t>
            </a:r>
            <a:r>
              <a:rPr lang="es-ES" sz="1800" b="1" dirty="0" err="1">
                <a:solidFill>
                  <a:schemeClr val="bg1"/>
                </a:solidFill>
              </a:rPr>
              <a:t>difussion</a:t>
            </a:r>
            <a:r>
              <a:rPr lang="es-ES" sz="1800" b="1" dirty="0">
                <a:solidFill>
                  <a:schemeClr val="bg1"/>
                </a:solidFill>
              </a:rPr>
              <a:t> </a:t>
            </a:r>
            <a:r>
              <a:rPr lang="es-ES" sz="1800" b="1" dirty="0" err="1">
                <a:solidFill>
                  <a:schemeClr val="bg1"/>
                </a:solidFill>
              </a:rPr>
              <a:t>equation</a:t>
            </a:r>
            <a:r>
              <a:rPr lang="es-ES" sz="1800" b="1" dirty="0">
                <a:solidFill>
                  <a:schemeClr val="bg1"/>
                </a:solidFill>
              </a:rPr>
              <a:t> </a:t>
            </a:r>
            <a:r>
              <a:rPr lang="es-ES" sz="1800" b="1" dirty="0" err="1">
                <a:solidFill>
                  <a:schemeClr val="bg1"/>
                </a:solidFill>
              </a:rPr>
              <a:t>tells</a:t>
            </a:r>
            <a:r>
              <a:rPr lang="es-ES" sz="1800" b="1" dirty="0">
                <a:solidFill>
                  <a:schemeClr val="bg1"/>
                </a:solidFill>
              </a:rPr>
              <a:t> </a:t>
            </a:r>
            <a:r>
              <a:rPr lang="es-ES" sz="1800" b="1" dirty="0" err="1">
                <a:solidFill>
                  <a:schemeClr val="bg1"/>
                </a:solidFill>
              </a:rPr>
              <a:t>that</a:t>
            </a:r>
            <a:r>
              <a:rPr lang="es-ES" sz="1800" b="1" dirty="0">
                <a:solidFill>
                  <a:schemeClr val="bg1"/>
                </a:solidFill>
              </a:rPr>
              <a:t> </a:t>
            </a:r>
            <a:r>
              <a:rPr lang="es-ES" sz="1800" b="1" dirty="0" err="1">
                <a:solidFill>
                  <a:schemeClr val="bg1"/>
                </a:solidFill>
              </a:rPr>
              <a:t>the</a:t>
            </a:r>
            <a:r>
              <a:rPr lang="es-ES" sz="1800" b="1" dirty="0">
                <a:solidFill>
                  <a:schemeClr val="bg1"/>
                </a:solidFill>
              </a:rPr>
              <a:t> time </a:t>
            </a:r>
            <a:r>
              <a:rPr lang="es-ES" sz="1800" b="1" dirty="0" err="1">
                <a:solidFill>
                  <a:schemeClr val="bg1"/>
                </a:solidFill>
              </a:rPr>
              <a:t>rate</a:t>
            </a:r>
            <a:r>
              <a:rPr lang="es-ES" sz="1800" b="1" dirty="0">
                <a:solidFill>
                  <a:schemeClr val="bg1"/>
                </a:solidFill>
              </a:rPr>
              <a:t> </a:t>
            </a:r>
            <a:r>
              <a:rPr lang="es-ES" sz="1800" b="1" dirty="0" err="1">
                <a:solidFill>
                  <a:schemeClr val="bg1"/>
                </a:solidFill>
              </a:rPr>
              <a:t>of</a:t>
            </a:r>
            <a:r>
              <a:rPr lang="es-ES" sz="1800" b="1" dirty="0">
                <a:solidFill>
                  <a:schemeClr val="bg1"/>
                </a:solidFill>
              </a:rPr>
              <a:t> </a:t>
            </a:r>
            <a:r>
              <a:rPr lang="es-ES" sz="1800" b="1" dirty="0" err="1">
                <a:solidFill>
                  <a:schemeClr val="bg1"/>
                </a:solidFill>
              </a:rPr>
              <a:t>change</a:t>
            </a:r>
            <a:r>
              <a:rPr lang="es-ES" sz="1800" b="1" dirty="0">
                <a:solidFill>
                  <a:schemeClr val="bg1"/>
                </a:solidFill>
              </a:rPr>
              <a:t> </a:t>
            </a:r>
            <a:r>
              <a:rPr lang="es-ES" sz="1800" b="1" dirty="0" err="1">
                <a:solidFill>
                  <a:schemeClr val="bg1"/>
                </a:solidFill>
              </a:rPr>
              <a:t>of</a:t>
            </a:r>
            <a:r>
              <a:rPr lang="es-ES" sz="1800" b="1" dirty="0">
                <a:solidFill>
                  <a:schemeClr val="bg1"/>
                </a:solidFill>
              </a:rPr>
              <a:t> </a:t>
            </a:r>
            <a:r>
              <a:rPr lang="es-ES" sz="1800" b="1" dirty="0" err="1">
                <a:solidFill>
                  <a:schemeClr val="bg1"/>
                </a:solidFill>
              </a:rPr>
              <a:t>the</a:t>
            </a:r>
            <a:r>
              <a:rPr lang="es-ES" sz="1800" b="1" dirty="0">
                <a:solidFill>
                  <a:schemeClr val="bg1"/>
                </a:solidFill>
              </a:rPr>
              <a:t> </a:t>
            </a:r>
            <a:r>
              <a:rPr lang="es-ES" sz="1800" b="1" dirty="0" err="1">
                <a:solidFill>
                  <a:schemeClr val="bg1"/>
                </a:solidFill>
              </a:rPr>
              <a:t>function</a:t>
            </a:r>
            <a:r>
              <a:rPr lang="es-ES" sz="1800" b="1" dirty="0">
                <a:solidFill>
                  <a:schemeClr val="bg1"/>
                </a:solidFill>
              </a:rPr>
              <a:t> </a:t>
            </a:r>
            <a:r>
              <a:rPr lang="es-ES" sz="1800" b="1" dirty="0" err="1">
                <a:solidFill>
                  <a:schemeClr val="bg1"/>
                </a:solidFill>
              </a:rPr>
              <a:t>is</a:t>
            </a:r>
            <a:r>
              <a:rPr lang="es-ES" sz="1800" b="1" dirty="0">
                <a:solidFill>
                  <a:schemeClr val="bg1"/>
                </a:solidFill>
              </a:rPr>
              <a:t> </a:t>
            </a:r>
            <a:r>
              <a:rPr lang="es-ES" sz="1800" b="1" dirty="0" err="1">
                <a:solidFill>
                  <a:schemeClr val="bg1"/>
                </a:solidFill>
              </a:rPr>
              <a:t>proportional</a:t>
            </a:r>
            <a:r>
              <a:rPr lang="es-ES" sz="1800" b="1" dirty="0">
                <a:solidFill>
                  <a:schemeClr val="bg1"/>
                </a:solidFill>
              </a:rPr>
              <a:t> </a:t>
            </a:r>
            <a:r>
              <a:rPr lang="es-ES" sz="1800" b="1" dirty="0" err="1">
                <a:solidFill>
                  <a:schemeClr val="bg1"/>
                </a:solidFill>
              </a:rPr>
              <a:t>to</a:t>
            </a:r>
            <a:r>
              <a:rPr lang="es-ES" sz="1800" b="1" dirty="0">
                <a:solidFill>
                  <a:schemeClr val="bg1"/>
                </a:solidFill>
              </a:rPr>
              <a:t> </a:t>
            </a:r>
            <a:r>
              <a:rPr lang="es-ES" sz="1800" b="1" dirty="0" err="1">
                <a:solidFill>
                  <a:schemeClr val="bg1"/>
                </a:solidFill>
              </a:rPr>
              <a:t>the</a:t>
            </a:r>
            <a:r>
              <a:rPr lang="es-ES" sz="1800" b="1" dirty="0">
                <a:solidFill>
                  <a:schemeClr val="bg1"/>
                </a:solidFill>
              </a:rPr>
              <a:t> </a:t>
            </a:r>
            <a:r>
              <a:rPr lang="es-ES" sz="1800" b="1" dirty="0" err="1">
                <a:solidFill>
                  <a:schemeClr val="bg1"/>
                </a:solidFill>
              </a:rPr>
              <a:t>curvature</a:t>
            </a:r>
            <a:r>
              <a:rPr lang="es-ES" sz="1800" b="1" dirty="0">
                <a:solidFill>
                  <a:schemeClr val="bg1"/>
                </a:solidFill>
              </a:rPr>
              <a:t> </a:t>
            </a:r>
            <a:r>
              <a:rPr lang="es-ES" sz="1800" b="1" dirty="0" err="1">
                <a:solidFill>
                  <a:schemeClr val="bg1"/>
                </a:solidFill>
              </a:rPr>
              <a:t>of</a:t>
            </a:r>
            <a:r>
              <a:rPr lang="es-ES" sz="1800" b="1" dirty="0">
                <a:solidFill>
                  <a:schemeClr val="bg1"/>
                </a:solidFill>
              </a:rPr>
              <a:t> </a:t>
            </a:r>
            <a:r>
              <a:rPr lang="es-ES" sz="1800" b="1" dirty="0" err="1">
                <a:solidFill>
                  <a:schemeClr val="bg1"/>
                </a:solidFill>
              </a:rPr>
              <a:t>the</a:t>
            </a:r>
            <a:r>
              <a:rPr lang="es-ES" sz="1800" b="1" dirty="0">
                <a:solidFill>
                  <a:schemeClr val="bg1"/>
                </a:solidFill>
              </a:rPr>
              <a:t> </a:t>
            </a:r>
            <a:r>
              <a:rPr lang="es-ES" sz="1800" b="1" dirty="0" err="1">
                <a:solidFill>
                  <a:schemeClr val="bg1"/>
                </a:solidFill>
              </a:rPr>
              <a:t>function</a:t>
            </a:r>
            <a:r>
              <a:rPr lang="es-ES" sz="1800" b="1" dirty="0">
                <a:solidFill>
                  <a:schemeClr val="bg1"/>
                </a:solidFill>
              </a:rPr>
              <a:t>,</a:t>
            </a:r>
          </a:p>
          <a:p>
            <a:pPr algn="ctr"/>
            <a:r>
              <a:rPr lang="es-ES" sz="1800" b="1" dirty="0" err="1">
                <a:solidFill>
                  <a:schemeClr val="bg1"/>
                </a:solidFill>
              </a:rPr>
              <a:t>the</a:t>
            </a:r>
            <a:r>
              <a:rPr lang="es-ES" sz="1800" b="1" dirty="0">
                <a:solidFill>
                  <a:schemeClr val="bg1"/>
                </a:solidFill>
              </a:rPr>
              <a:t> </a:t>
            </a:r>
            <a:r>
              <a:rPr lang="es-ES" sz="1800" b="1" dirty="0" err="1">
                <a:solidFill>
                  <a:schemeClr val="bg1"/>
                </a:solidFill>
              </a:rPr>
              <a:t>function</a:t>
            </a:r>
            <a:r>
              <a:rPr lang="es-ES" sz="1800" b="1" dirty="0">
                <a:solidFill>
                  <a:schemeClr val="bg1"/>
                </a:solidFill>
              </a:rPr>
              <a:t> </a:t>
            </a:r>
            <a:r>
              <a:rPr lang="es-ES" sz="1800" b="1" dirty="0" err="1">
                <a:solidFill>
                  <a:schemeClr val="bg1"/>
                </a:solidFill>
              </a:rPr>
              <a:t>will</a:t>
            </a:r>
            <a:r>
              <a:rPr lang="es-ES" sz="1800" b="1" dirty="0">
                <a:solidFill>
                  <a:schemeClr val="bg1"/>
                </a:solidFill>
              </a:rPr>
              <a:t> </a:t>
            </a:r>
            <a:r>
              <a:rPr lang="es-ES" sz="1800" b="1" dirty="0" err="1">
                <a:solidFill>
                  <a:schemeClr val="bg1"/>
                </a:solidFill>
              </a:rPr>
              <a:t>evolve</a:t>
            </a:r>
            <a:r>
              <a:rPr lang="es-ES" sz="1800" b="1" dirty="0">
                <a:solidFill>
                  <a:schemeClr val="bg1"/>
                </a:solidFill>
              </a:rPr>
              <a:t> as…</a:t>
            </a:r>
          </a:p>
        </p:txBody>
      </p:sp>
      <p:pic>
        <p:nvPicPr>
          <p:cNvPr id="2" name="Imagen 1">
            <a:extLst>
              <a:ext uri="{FF2B5EF4-FFF2-40B4-BE49-F238E27FC236}">
                <a16:creationId xmlns:a16="http://schemas.microsoft.com/office/drawing/2014/main" id="{2C9D05F2-2FE9-601D-B650-A5E30BFA52A6}"/>
              </a:ext>
            </a:extLst>
          </p:cNvPr>
          <p:cNvPicPr>
            <a:picLocks noChangeAspect="1"/>
          </p:cNvPicPr>
          <p:nvPr/>
        </p:nvPicPr>
        <p:blipFill>
          <a:blip r:embed="rId3"/>
          <a:stretch>
            <a:fillRect/>
          </a:stretch>
        </p:blipFill>
        <p:spPr>
          <a:xfrm>
            <a:off x="4572000" y="1866900"/>
            <a:ext cx="4570038" cy="2814828"/>
          </a:xfrm>
          <a:prstGeom prst="rect">
            <a:avLst/>
          </a:prstGeom>
          <a:solidFill>
            <a:schemeClr val="bg1"/>
          </a:solidFill>
        </p:spPr>
      </p:pic>
      <p:pic>
        <p:nvPicPr>
          <p:cNvPr id="3" name="Imagen 2">
            <a:extLst>
              <a:ext uri="{FF2B5EF4-FFF2-40B4-BE49-F238E27FC236}">
                <a16:creationId xmlns:a16="http://schemas.microsoft.com/office/drawing/2014/main" id="{91D24C04-F665-7834-A4F0-584A5584BF64}"/>
              </a:ext>
            </a:extLst>
          </p:cNvPr>
          <p:cNvPicPr>
            <a:picLocks noChangeAspect="1"/>
          </p:cNvPicPr>
          <p:nvPr/>
        </p:nvPicPr>
        <p:blipFill>
          <a:blip r:embed="rId4"/>
          <a:stretch>
            <a:fillRect/>
          </a:stretch>
        </p:blipFill>
        <p:spPr>
          <a:xfrm>
            <a:off x="3276600" y="495300"/>
            <a:ext cx="2514600" cy="507332"/>
          </a:xfrm>
          <a:prstGeom prst="rect">
            <a:avLst/>
          </a:prstGeom>
        </p:spPr>
      </p:pic>
      <p:pic>
        <p:nvPicPr>
          <p:cNvPr id="4" name="Imagen 3">
            <a:extLst>
              <a:ext uri="{FF2B5EF4-FFF2-40B4-BE49-F238E27FC236}">
                <a16:creationId xmlns:a16="http://schemas.microsoft.com/office/drawing/2014/main" id="{2824767E-AA6C-7B50-1754-1EFE5C520941}"/>
              </a:ext>
            </a:extLst>
          </p:cNvPr>
          <p:cNvPicPr>
            <a:picLocks noChangeAspect="1"/>
          </p:cNvPicPr>
          <p:nvPr/>
        </p:nvPicPr>
        <p:blipFill>
          <a:blip r:embed="rId5"/>
          <a:stretch>
            <a:fillRect/>
          </a:stretch>
        </p:blipFill>
        <p:spPr>
          <a:xfrm>
            <a:off x="-63045" y="1881655"/>
            <a:ext cx="4635045" cy="2804645"/>
          </a:xfrm>
          <a:prstGeom prst="rect">
            <a:avLst/>
          </a:prstGeom>
          <a:solidFill>
            <a:schemeClr val="bg1"/>
          </a:solidFill>
        </p:spPr>
      </p:pic>
    </p:spTree>
    <p:extLst>
      <p:ext uri="{BB962C8B-B14F-4D97-AF65-F5344CB8AC3E}">
        <p14:creationId xmlns:p14="http://schemas.microsoft.com/office/powerpoint/2010/main" val="24345963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82C2E9-4335-6362-4596-4A584EC7D626}"/>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E99836F7-1B9A-B269-64F1-A79349B55F04}"/>
              </a:ext>
            </a:extLst>
          </p:cNvPr>
          <p:cNvSpPr txBox="1"/>
          <p:nvPr/>
        </p:nvSpPr>
        <p:spPr>
          <a:xfrm>
            <a:off x="0" y="-1607"/>
            <a:ext cx="9144000" cy="954107"/>
          </a:xfrm>
          <a:prstGeom prst="rect">
            <a:avLst/>
          </a:prstGeom>
          <a:noFill/>
        </p:spPr>
        <p:txBody>
          <a:bodyPr wrap="square" rtlCol="0">
            <a:spAutoFit/>
          </a:bodyPr>
          <a:lstStyle/>
          <a:p>
            <a:r>
              <a:rPr lang="es-ES" sz="2800" b="1" dirty="0" err="1">
                <a:solidFill>
                  <a:srgbClr val="FFFF00"/>
                </a:solidFill>
              </a:rPr>
              <a:t>Would</a:t>
            </a:r>
            <a:r>
              <a:rPr lang="es-ES" sz="2800" b="1" dirty="0">
                <a:solidFill>
                  <a:srgbClr val="FFFF00"/>
                </a:solidFill>
              </a:rPr>
              <a:t> </a:t>
            </a:r>
            <a:r>
              <a:rPr lang="es-ES" sz="2800" b="1" dirty="0" err="1">
                <a:solidFill>
                  <a:srgbClr val="FFFF00"/>
                </a:solidFill>
              </a:rPr>
              <a:t>all</a:t>
            </a:r>
            <a:r>
              <a:rPr lang="es-ES" sz="2800" b="1" dirty="0">
                <a:solidFill>
                  <a:srgbClr val="FFFF00"/>
                </a:solidFill>
              </a:rPr>
              <a:t> </a:t>
            </a:r>
            <a:r>
              <a:rPr lang="es-ES" sz="2800" b="1" dirty="0" err="1">
                <a:solidFill>
                  <a:srgbClr val="FFFF00"/>
                </a:solidFill>
              </a:rPr>
              <a:t>the</a:t>
            </a:r>
            <a:r>
              <a:rPr lang="es-ES" sz="2800" b="1" dirty="0">
                <a:solidFill>
                  <a:srgbClr val="FFFF00"/>
                </a:solidFill>
              </a:rPr>
              <a:t> quantum </a:t>
            </a:r>
            <a:r>
              <a:rPr lang="es-ES" sz="2800" b="1" dirty="0" err="1">
                <a:solidFill>
                  <a:srgbClr val="FFFF00"/>
                </a:solidFill>
              </a:rPr>
              <a:t>particles</a:t>
            </a:r>
            <a:r>
              <a:rPr lang="es-ES" sz="2800" b="1" dirty="0">
                <a:solidFill>
                  <a:srgbClr val="FFFF00"/>
                </a:solidFill>
              </a:rPr>
              <a:t> and </a:t>
            </a:r>
            <a:r>
              <a:rPr lang="es-ES" sz="2800" b="1" dirty="0" err="1">
                <a:solidFill>
                  <a:srgbClr val="FFFF00"/>
                </a:solidFill>
              </a:rPr>
              <a:t>systems</a:t>
            </a:r>
            <a:r>
              <a:rPr lang="es-ES" sz="2800" b="1" dirty="0">
                <a:solidFill>
                  <a:srgbClr val="FFFF00"/>
                </a:solidFill>
              </a:rPr>
              <a:t> </a:t>
            </a:r>
            <a:r>
              <a:rPr lang="es-ES" sz="2800" b="1" dirty="0" err="1">
                <a:solidFill>
                  <a:srgbClr val="FFFF00"/>
                </a:solidFill>
              </a:rPr>
              <a:t>diffuse</a:t>
            </a:r>
            <a:r>
              <a:rPr lang="es-ES" sz="2800" b="1" dirty="0">
                <a:solidFill>
                  <a:srgbClr val="FFFF00"/>
                </a:solidFill>
              </a:rPr>
              <a:t> </a:t>
            </a:r>
            <a:r>
              <a:rPr lang="es-ES" sz="2800" b="1" dirty="0" err="1">
                <a:solidFill>
                  <a:srgbClr val="FFFF00"/>
                </a:solidFill>
              </a:rPr>
              <a:t>or</a:t>
            </a:r>
            <a:r>
              <a:rPr lang="es-ES" sz="2800" b="1" dirty="0">
                <a:solidFill>
                  <a:srgbClr val="FFFF00"/>
                </a:solidFill>
              </a:rPr>
              <a:t> spread </a:t>
            </a:r>
            <a:r>
              <a:rPr lang="es-ES" sz="2800" b="1" dirty="0" err="1">
                <a:solidFill>
                  <a:srgbClr val="FFFF00"/>
                </a:solidFill>
              </a:rPr>
              <a:t>out</a:t>
            </a:r>
            <a:r>
              <a:rPr lang="es-ES" sz="2800" b="1" dirty="0">
                <a:solidFill>
                  <a:srgbClr val="FFFF00"/>
                </a:solidFill>
              </a:rPr>
              <a:t> in </a:t>
            </a:r>
            <a:r>
              <a:rPr lang="es-ES" sz="2800" b="1" dirty="0" err="1">
                <a:solidFill>
                  <a:srgbClr val="FFFF00"/>
                </a:solidFill>
              </a:rPr>
              <a:t>space</a:t>
            </a:r>
            <a:r>
              <a:rPr lang="es-ES" sz="2800" b="1" dirty="0">
                <a:solidFill>
                  <a:srgbClr val="FFFF00"/>
                </a:solidFill>
              </a:rPr>
              <a:t> as time </a:t>
            </a:r>
            <a:r>
              <a:rPr lang="es-ES" sz="2800" b="1" dirty="0" err="1">
                <a:solidFill>
                  <a:srgbClr val="FFFF00"/>
                </a:solidFill>
              </a:rPr>
              <a:t>passes</a:t>
            </a:r>
            <a:r>
              <a:rPr lang="es-ES" sz="2800" b="1" dirty="0">
                <a:solidFill>
                  <a:srgbClr val="FFFF00"/>
                </a:solidFill>
              </a:rPr>
              <a:t>?</a:t>
            </a:r>
          </a:p>
        </p:txBody>
      </p:sp>
      <p:sp>
        <p:nvSpPr>
          <p:cNvPr id="8" name="CuadroTexto 7">
            <a:extLst>
              <a:ext uri="{FF2B5EF4-FFF2-40B4-BE49-F238E27FC236}">
                <a16:creationId xmlns:a16="http://schemas.microsoft.com/office/drawing/2014/main" id="{752E1FA0-CC82-1769-F1F6-4219B817F498}"/>
              </a:ext>
            </a:extLst>
          </p:cNvPr>
          <p:cNvSpPr txBox="1"/>
          <p:nvPr/>
        </p:nvSpPr>
        <p:spPr>
          <a:xfrm>
            <a:off x="438150" y="1562100"/>
            <a:ext cx="8267700" cy="2585323"/>
          </a:xfrm>
          <a:prstGeom prst="rect">
            <a:avLst/>
          </a:prstGeom>
          <a:noFill/>
        </p:spPr>
        <p:txBody>
          <a:bodyPr wrap="square" rtlCol="0">
            <a:spAutoFit/>
          </a:bodyPr>
          <a:lstStyle/>
          <a:p>
            <a:pPr algn="ctr"/>
            <a:r>
              <a:rPr lang="es-ES" sz="1800" b="1" dirty="0" err="1">
                <a:solidFill>
                  <a:schemeClr val="bg1"/>
                </a:solidFill>
              </a:rPr>
              <a:t>Sometimes</a:t>
            </a:r>
            <a:r>
              <a:rPr lang="es-ES" sz="1800" b="1" dirty="0">
                <a:solidFill>
                  <a:schemeClr val="bg1"/>
                </a:solidFill>
              </a:rPr>
              <a:t>, </a:t>
            </a:r>
            <a:r>
              <a:rPr lang="es-ES" sz="1800" b="1" dirty="0" err="1">
                <a:solidFill>
                  <a:schemeClr val="bg1"/>
                </a:solidFill>
              </a:rPr>
              <a:t>but</a:t>
            </a:r>
            <a:r>
              <a:rPr lang="es-ES" sz="1800" b="1" dirty="0">
                <a:solidFill>
                  <a:schemeClr val="bg1"/>
                </a:solidFill>
              </a:rPr>
              <a:t> no </a:t>
            </a:r>
            <a:r>
              <a:rPr lang="es-ES" sz="1800" b="1" dirty="0" err="1">
                <a:solidFill>
                  <a:schemeClr val="bg1"/>
                </a:solidFill>
              </a:rPr>
              <a:t>always</a:t>
            </a:r>
            <a:endParaRPr lang="es-ES" sz="1800" b="1" dirty="0">
              <a:solidFill>
                <a:schemeClr val="bg1"/>
              </a:solidFill>
            </a:endParaRPr>
          </a:p>
          <a:p>
            <a:pPr algn="ctr"/>
            <a:endParaRPr lang="es-ES" sz="1800" b="1" dirty="0">
              <a:solidFill>
                <a:schemeClr val="bg1"/>
              </a:solidFill>
            </a:endParaRPr>
          </a:p>
          <a:p>
            <a:pPr algn="ctr"/>
            <a:r>
              <a:rPr lang="es-ES" sz="1800" b="1" dirty="0" err="1">
                <a:solidFill>
                  <a:schemeClr val="bg1"/>
                </a:solidFill>
              </a:rPr>
              <a:t>The</a:t>
            </a:r>
            <a:r>
              <a:rPr lang="es-ES" sz="1800" b="1" dirty="0">
                <a:solidFill>
                  <a:schemeClr val="bg1"/>
                </a:solidFill>
              </a:rPr>
              <a:t> </a:t>
            </a:r>
            <a:r>
              <a:rPr lang="es-ES" sz="1800" b="1" dirty="0" err="1">
                <a:solidFill>
                  <a:schemeClr val="bg1"/>
                </a:solidFill>
              </a:rPr>
              <a:t>difference</a:t>
            </a:r>
            <a:r>
              <a:rPr lang="es-ES" sz="1800" b="1" dirty="0">
                <a:solidFill>
                  <a:schemeClr val="bg1"/>
                </a:solidFill>
              </a:rPr>
              <a:t> </a:t>
            </a:r>
            <a:r>
              <a:rPr lang="es-ES" sz="1800" b="1" dirty="0" err="1">
                <a:solidFill>
                  <a:schemeClr val="bg1"/>
                </a:solidFill>
              </a:rPr>
              <a:t>between</a:t>
            </a:r>
            <a:r>
              <a:rPr lang="es-ES" sz="1800" b="1" dirty="0">
                <a:solidFill>
                  <a:schemeClr val="bg1"/>
                </a:solidFill>
              </a:rPr>
              <a:t> </a:t>
            </a:r>
            <a:r>
              <a:rPr lang="es-ES" sz="1800" b="1" dirty="0" err="1">
                <a:solidFill>
                  <a:schemeClr val="bg1"/>
                </a:solidFill>
              </a:rPr>
              <a:t>the</a:t>
            </a:r>
            <a:r>
              <a:rPr lang="es-ES" sz="1800" b="1" dirty="0">
                <a:solidFill>
                  <a:schemeClr val="bg1"/>
                </a:solidFill>
              </a:rPr>
              <a:t> Schrödinger </a:t>
            </a:r>
            <a:r>
              <a:rPr lang="es-ES" sz="1800" b="1" dirty="0" err="1">
                <a:solidFill>
                  <a:schemeClr val="bg1"/>
                </a:solidFill>
              </a:rPr>
              <a:t>equation</a:t>
            </a:r>
            <a:r>
              <a:rPr lang="es-ES" sz="1800" b="1" dirty="0">
                <a:solidFill>
                  <a:schemeClr val="bg1"/>
                </a:solidFill>
              </a:rPr>
              <a:t> and </a:t>
            </a:r>
            <a:r>
              <a:rPr lang="es-ES" sz="1800" b="1" dirty="0" err="1">
                <a:solidFill>
                  <a:schemeClr val="bg1"/>
                </a:solidFill>
              </a:rPr>
              <a:t>the</a:t>
            </a:r>
            <a:r>
              <a:rPr lang="es-ES" sz="1800" b="1" dirty="0">
                <a:solidFill>
                  <a:schemeClr val="bg1"/>
                </a:solidFill>
              </a:rPr>
              <a:t> </a:t>
            </a:r>
            <a:r>
              <a:rPr lang="es-ES" sz="1800" b="1" dirty="0" err="1">
                <a:solidFill>
                  <a:schemeClr val="bg1"/>
                </a:solidFill>
              </a:rPr>
              <a:t>difussion</a:t>
            </a:r>
            <a:r>
              <a:rPr lang="es-ES" sz="1800" b="1" dirty="0">
                <a:solidFill>
                  <a:schemeClr val="bg1"/>
                </a:solidFill>
              </a:rPr>
              <a:t> </a:t>
            </a:r>
            <a:r>
              <a:rPr lang="es-ES" sz="1800" b="1" dirty="0" err="1">
                <a:solidFill>
                  <a:schemeClr val="bg1"/>
                </a:solidFill>
              </a:rPr>
              <a:t>equation</a:t>
            </a:r>
            <a:r>
              <a:rPr lang="es-ES" sz="1800" b="1" dirty="0">
                <a:solidFill>
                  <a:schemeClr val="bg1"/>
                </a:solidFill>
              </a:rPr>
              <a:t> </a:t>
            </a:r>
            <a:r>
              <a:rPr lang="es-ES" sz="1800" b="1" dirty="0" err="1">
                <a:solidFill>
                  <a:schemeClr val="bg1"/>
                </a:solidFill>
              </a:rPr>
              <a:t>is</a:t>
            </a:r>
            <a:r>
              <a:rPr lang="es-ES" sz="1800" b="1" dirty="0">
                <a:solidFill>
                  <a:schemeClr val="bg1"/>
                </a:solidFill>
              </a:rPr>
              <a:t> a factor </a:t>
            </a:r>
            <a:r>
              <a:rPr lang="es-ES" sz="1800" b="1" dirty="0" err="1">
                <a:solidFill>
                  <a:schemeClr val="bg1"/>
                </a:solidFill>
              </a:rPr>
              <a:t>of</a:t>
            </a:r>
            <a:r>
              <a:rPr lang="es-ES" sz="1800" b="1" dirty="0">
                <a:solidFill>
                  <a:schemeClr val="bg1"/>
                </a:solidFill>
              </a:rPr>
              <a:t> “i” in </a:t>
            </a:r>
            <a:r>
              <a:rPr lang="es-ES" sz="1800" b="1" dirty="0" err="1">
                <a:solidFill>
                  <a:schemeClr val="bg1"/>
                </a:solidFill>
              </a:rPr>
              <a:t>the</a:t>
            </a:r>
            <a:r>
              <a:rPr lang="es-ES" sz="1800" b="1" dirty="0">
                <a:solidFill>
                  <a:schemeClr val="bg1"/>
                </a:solidFill>
              </a:rPr>
              <a:t> </a:t>
            </a:r>
            <a:r>
              <a:rPr lang="es-ES" sz="1800" b="1" dirty="0" err="1">
                <a:solidFill>
                  <a:schemeClr val="bg1"/>
                </a:solidFill>
              </a:rPr>
              <a:t>former</a:t>
            </a:r>
            <a:endParaRPr lang="es-ES" sz="1800" b="1" dirty="0">
              <a:solidFill>
                <a:schemeClr val="bg1"/>
              </a:solidFill>
            </a:endParaRPr>
          </a:p>
          <a:p>
            <a:pPr algn="ctr"/>
            <a:endParaRPr lang="es-ES" sz="1800" b="1" dirty="0">
              <a:solidFill>
                <a:schemeClr val="bg1"/>
              </a:solidFill>
            </a:endParaRPr>
          </a:p>
          <a:p>
            <a:pPr algn="ctr"/>
            <a:r>
              <a:rPr lang="es-ES" sz="1800" b="1" dirty="0" err="1">
                <a:solidFill>
                  <a:schemeClr val="bg1"/>
                </a:solidFill>
              </a:rPr>
              <a:t>The</a:t>
            </a:r>
            <a:r>
              <a:rPr lang="es-ES" sz="1800" b="1" dirty="0">
                <a:solidFill>
                  <a:schemeClr val="bg1"/>
                </a:solidFill>
              </a:rPr>
              <a:t> </a:t>
            </a:r>
            <a:r>
              <a:rPr lang="es-ES" sz="1800" b="1" dirty="0" err="1">
                <a:solidFill>
                  <a:schemeClr val="bg1"/>
                </a:solidFill>
              </a:rPr>
              <a:t>wavefunctions</a:t>
            </a:r>
            <a:r>
              <a:rPr lang="es-ES" sz="1800" b="1" dirty="0">
                <a:solidFill>
                  <a:schemeClr val="bg1"/>
                </a:solidFill>
              </a:rPr>
              <a:t> </a:t>
            </a:r>
            <a:r>
              <a:rPr lang="es-ES" sz="1800" b="1" dirty="0" err="1">
                <a:solidFill>
                  <a:schemeClr val="bg1"/>
                </a:solidFill>
              </a:rPr>
              <a:t>might</a:t>
            </a:r>
            <a:r>
              <a:rPr lang="es-ES" sz="1800" b="1" dirty="0">
                <a:solidFill>
                  <a:schemeClr val="bg1"/>
                </a:solidFill>
              </a:rPr>
              <a:t> be </a:t>
            </a:r>
            <a:r>
              <a:rPr lang="es-ES" sz="1800" b="1" dirty="0" err="1">
                <a:solidFill>
                  <a:schemeClr val="bg1"/>
                </a:solidFill>
              </a:rPr>
              <a:t>complex</a:t>
            </a:r>
            <a:endParaRPr lang="es-ES" sz="1800" b="1" dirty="0">
              <a:solidFill>
                <a:schemeClr val="bg1"/>
              </a:solidFill>
            </a:endParaRPr>
          </a:p>
          <a:p>
            <a:pPr algn="ctr"/>
            <a:endParaRPr lang="es-ES" sz="1800" b="1" dirty="0">
              <a:solidFill>
                <a:schemeClr val="bg1"/>
              </a:solidFill>
            </a:endParaRPr>
          </a:p>
          <a:p>
            <a:pPr algn="ctr"/>
            <a:r>
              <a:rPr lang="es-ES" sz="1800" b="1" dirty="0" err="1">
                <a:solidFill>
                  <a:schemeClr val="bg1"/>
                </a:solidFill>
              </a:rPr>
              <a:t>They</a:t>
            </a:r>
            <a:r>
              <a:rPr lang="es-ES" sz="1800" b="1" dirty="0">
                <a:solidFill>
                  <a:schemeClr val="bg1"/>
                </a:solidFill>
              </a:rPr>
              <a:t> </a:t>
            </a:r>
            <a:r>
              <a:rPr lang="es-ES" sz="1800" b="1" dirty="0" err="1">
                <a:solidFill>
                  <a:schemeClr val="bg1"/>
                </a:solidFill>
              </a:rPr>
              <a:t>may</a:t>
            </a:r>
            <a:r>
              <a:rPr lang="es-ES" sz="1800" b="1" dirty="0">
                <a:solidFill>
                  <a:schemeClr val="bg1"/>
                </a:solidFill>
              </a:rPr>
              <a:t> </a:t>
            </a:r>
            <a:r>
              <a:rPr lang="es-ES" sz="1800" b="1" dirty="0" err="1">
                <a:solidFill>
                  <a:schemeClr val="bg1"/>
                </a:solidFill>
              </a:rPr>
              <a:t>exhibit</a:t>
            </a:r>
            <a:r>
              <a:rPr lang="es-ES" sz="1800" b="1" dirty="0">
                <a:solidFill>
                  <a:schemeClr val="bg1"/>
                </a:solidFill>
              </a:rPr>
              <a:t> </a:t>
            </a:r>
            <a:r>
              <a:rPr lang="es-ES" sz="1800" b="1" dirty="0" err="1">
                <a:solidFill>
                  <a:schemeClr val="bg1"/>
                </a:solidFill>
              </a:rPr>
              <a:t>oscillatory</a:t>
            </a:r>
            <a:r>
              <a:rPr lang="es-ES" sz="1800" b="1" dirty="0">
                <a:solidFill>
                  <a:schemeClr val="bg1"/>
                </a:solidFill>
              </a:rPr>
              <a:t> </a:t>
            </a:r>
            <a:r>
              <a:rPr lang="es-ES" sz="1800" b="1" dirty="0" err="1">
                <a:solidFill>
                  <a:schemeClr val="bg1"/>
                </a:solidFill>
              </a:rPr>
              <a:t>behaviour</a:t>
            </a:r>
            <a:r>
              <a:rPr lang="es-ES" sz="1800" b="1" dirty="0">
                <a:solidFill>
                  <a:schemeClr val="bg1"/>
                </a:solidFill>
              </a:rPr>
              <a:t> </a:t>
            </a:r>
            <a:r>
              <a:rPr lang="es-ES" sz="1800" b="1" dirty="0" err="1">
                <a:solidFill>
                  <a:schemeClr val="bg1"/>
                </a:solidFill>
              </a:rPr>
              <a:t>rather</a:t>
            </a:r>
            <a:r>
              <a:rPr lang="es-ES" sz="1800" b="1" dirty="0">
                <a:solidFill>
                  <a:schemeClr val="bg1"/>
                </a:solidFill>
              </a:rPr>
              <a:t> </a:t>
            </a:r>
            <a:r>
              <a:rPr lang="es-ES" sz="1800" b="1" dirty="0" err="1">
                <a:solidFill>
                  <a:schemeClr val="bg1"/>
                </a:solidFill>
              </a:rPr>
              <a:t>than</a:t>
            </a:r>
            <a:r>
              <a:rPr lang="es-ES" sz="1800" b="1" dirty="0">
                <a:solidFill>
                  <a:schemeClr val="bg1"/>
                </a:solidFill>
              </a:rPr>
              <a:t> </a:t>
            </a:r>
            <a:r>
              <a:rPr lang="es-ES" sz="1800" b="1" dirty="0" err="1">
                <a:solidFill>
                  <a:schemeClr val="bg1"/>
                </a:solidFill>
              </a:rPr>
              <a:t>diffusing</a:t>
            </a:r>
            <a:r>
              <a:rPr lang="es-ES" sz="1800" b="1" dirty="0">
                <a:solidFill>
                  <a:schemeClr val="bg1"/>
                </a:solidFill>
              </a:rPr>
              <a:t> </a:t>
            </a:r>
            <a:r>
              <a:rPr lang="es-ES" sz="1800" b="1" dirty="0" err="1">
                <a:solidFill>
                  <a:schemeClr val="bg1"/>
                </a:solidFill>
              </a:rPr>
              <a:t>under</a:t>
            </a:r>
            <a:r>
              <a:rPr lang="es-ES" sz="1800" b="1" dirty="0">
                <a:solidFill>
                  <a:schemeClr val="bg1"/>
                </a:solidFill>
              </a:rPr>
              <a:t> </a:t>
            </a:r>
            <a:r>
              <a:rPr lang="es-ES" sz="1800" b="1" dirty="0" err="1">
                <a:solidFill>
                  <a:schemeClr val="bg1"/>
                </a:solidFill>
              </a:rPr>
              <a:t>some</a:t>
            </a:r>
            <a:r>
              <a:rPr lang="es-ES" sz="1800" b="1" dirty="0">
                <a:solidFill>
                  <a:schemeClr val="bg1"/>
                </a:solidFill>
              </a:rPr>
              <a:t> </a:t>
            </a:r>
            <a:r>
              <a:rPr lang="es-ES" sz="1800" b="1" dirty="0" err="1">
                <a:solidFill>
                  <a:schemeClr val="bg1"/>
                </a:solidFill>
              </a:rPr>
              <a:t>circumstances</a:t>
            </a:r>
            <a:endParaRPr lang="es-ES" sz="1800" b="1" dirty="0">
              <a:solidFill>
                <a:schemeClr val="bg1"/>
              </a:solidFill>
            </a:endParaRPr>
          </a:p>
        </p:txBody>
      </p:sp>
    </p:spTree>
    <p:extLst>
      <p:ext uri="{BB962C8B-B14F-4D97-AF65-F5344CB8AC3E}">
        <p14:creationId xmlns:p14="http://schemas.microsoft.com/office/powerpoint/2010/main" val="30253894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F6E4FD-E484-45A2-DCCD-339F7576B1A9}"/>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5AE85614-107A-B4C5-A22B-56328CBEB99B}"/>
              </a:ext>
            </a:extLst>
          </p:cNvPr>
          <p:cNvSpPr txBox="1"/>
          <p:nvPr/>
        </p:nvSpPr>
        <p:spPr>
          <a:xfrm>
            <a:off x="0" y="-1607"/>
            <a:ext cx="7924800" cy="954107"/>
          </a:xfrm>
          <a:prstGeom prst="rect">
            <a:avLst/>
          </a:prstGeom>
          <a:noFill/>
        </p:spPr>
        <p:txBody>
          <a:bodyPr wrap="square" rtlCol="0">
            <a:spAutoFit/>
          </a:bodyPr>
          <a:lstStyle/>
          <a:p>
            <a:r>
              <a:rPr lang="es-ES" sz="2800" b="1" dirty="0" err="1">
                <a:solidFill>
                  <a:srgbClr val="FFFF00"/>
                </a:solidFill>
              </a:rPr>
              <a:t>Interpretation</a:t>
            </a:r>
            <a:r>
              <a:rPr lang="es-ES" sz="2800" b="1" dirty="0">
                <a:solidFill>
                  <a:srgbClr val="FFFF00"/>
                </a:solidFill>
              </a:rPr>
              <a:t> </a:t>
            </a:r>
            <a:r>
              <a:rPr lang="es-ES" sz="2800" b="1" dirty="0" err="1">
                <a:solidFill>
                  <a:srgbClr val="FFFF00"/>
                </a:solidFill>
              </a:rPr>
              <a:t>of</a:t>
            </a:r>
            <a:r>
              <a:rPr lang="es-ES" sz="2800" b="1" dirty="0">
                <a:solidFill>
                  <a:srgbClr val="FFFF00"/>
                </a:solidFill>
              </a:rPr>
              <a:t> </a:t>
            </a:r>
            <a:r>
              <a:rPr lang="es-ES" sz="2800" b="1" dirty="0" err="1">
                <a:solidFill>
                  <a:srgbClr val="FFFF00"/>
                </a:solidFill>
              </a:rPr>
              <a:t>the</a:t>
            </a:r>
            <a:r>
              <a:rPr lang="es-ES" sz="2800" b="1" dirty="0">
                <a:solidFill>
                  <a:srgbClr val="FFFF00"/>
                </a:solidFill>
              </a:rPr>
              <a:t> </a:t>
            </a:r>
            <a:r>
              <a:rPr lang="es-ES" sz="2800" b="1" dirty="0" err="1">
                <a:solidFill>
                  <a:srgbClr val="FFFF00"/>
                </a:solidFill>
              </a:rPr>
              <a:t>wavefunction</a:t>
            </a:r>
            <a:r>
              <a:rPr lang="es-ES" sz="2800" b="1" dirty="0">
                <a:solidFill>
                  <a:srgbClr val="FFFF00"/>
                </a:solidFill>
              </a:rPr>
              <a:t> as a </a:t>
            </a:r>
            <a:r>
              <a:rPr lang="es-ES" sz="2800" b="1" dirty="0" err="1">
                <a:solidFill>
                  <a:srgbClr val="FFFF00"/>
                </a:solidFill>
              </a:rPr>
              <a:t>probability</a:t>
            </a:r>
            <a:r>
              <a:rPr lang="es-ES" sz="2800" b="1" dirty="0">
                <a:solidFill>
                  <a:srgbClr val="FFFF00"/>
                </a:solidFill>
              </a:rPr>
              <a:t> </a:t>
            </a:r>
            <a:r>
              <a:rPr lang="es-ES" sz="2800" b="1" dirty="0" err="1">
                <a:solidFill>
                  <a:srgbClr val="FFFF00"/>
                </a:solidFill>
              </a:rPr>
              <a:t>amplitude</a:t>
            </a:r>
            <a:endParaRPr lang="es-ES" sz="2800" b="1" dirty="0">
              <a:solidFill>
                <a:srgbClr val="FFFF00"/>
              </a:solidFill>
            </a:endParaRPr>
          </a:p>
        </p:txBody>
      </p:sp>
      <p:sp>
        <p:nvSpPr>
          <p:cNvPr id="8" name="CuadroTexto 7">
            <a:extLst>
              <a:ext uri="{FF2B5EF4-FFF2-40B4-BE49-F238E27FC236}">
                <a16:creationId xmlns:a16="http://schemas.microsoft.com/office/drawing/2014/main" id="{4DA8B035-BDEA-B462-4F28-2B9EFF386E6A}"/>
              </a:ext>
            </a:extLst>
          </p:cNvPr>
          <p:cNvSpPr txBox="1"/>
          <p:nvPr/>
        </p:nvSpPr>
        <p:spPr>
          <a:xfrm>
            <a:off x="2514600" y="1028700"/>
            <a:ext cx="4114800" cy="369332"/>
          </a:xfrm>
          <a:prstGeom prst="rect">
            <a:avLst/>
          </a:prstGeom>
          <a:noFill/>
        </p:spPr>
        <p:txBody>
          <a:bodyPr wrap="square" rtlCol="0">
            <a:spAutoFit/>
          </a:bodyPr>
          <a:lstStyle/>
          <a:p>
            <a:pPr algn="ctr"/>
            <a:r>
              <a:rPr lang="es-ES" sz="1800" b="1" dirty="0" err="1">
                <a:solidFill>
                  <a:schemeClr val="bg1"/>
                </a:solidFill>
              </a:rPr>
              <a:t>Due</a:t>
            </a:r>
            <a:r>
              <a:rPr lang="es-ES" sz="1800" b="1" dirty="0">
                <a:solidFill>
                  <a:schemeClr val="bg1"/>
                </a:solidFill>
              </a:rPr>
              <a:t> </a:t>
            </a:r>
            <a:r>
              <a:rPr lang="es-ES" sz="1800" b="1" dirty="0" err="1">
                <a:solidFill>
                  <a:schemeClr val="bg1"/>
                </a:solidFill>
              </a:rPr>
              <a:t>to</a:t>
            </a:r>
            <a:r>
              <a:rPr lang="es-ES" sz="1800" b="1" dirty="0">
                <a:solidFill>
                  <a:schemeClr val="bg1"/>
                </a:solidFill>
              </a:rPr>
              <a:t> Max Born (1926)</a:t>
            </a:r>
          </a:p>
        </p:txBody>
      </p:sp>
      <p:grpSp>
        <p:nvGrpSpPr>
          <p:cNvPr id="4" name="Grupo 3">
            <a:extLst>
              <a:ext uri="{FF2B5EF4-FFF2-40B4-BE49-F238E27FC236}">
                <a16:creationId xmlns:a16="http://schemas.microsoft.com/office/drawing/2014/main" id="{906A3DF4-538D-B61F-F7AF-7F7E80BF58F6}"/>
              </a:ext>
            </a:extLst>
          </p:cNvPr>
          <p:cNvGrpSpPr/>
          <p:nvPr/>
        </p:nvGrpSpPr>
        <p:grpSpPr>
          <a:xfrm>
            <a:off x="914400" y="1638300"/>
            <a:ext cx="7086600" cy="1200329"/>
            <a:chOff x="914400" y="1638300"/>
            <a:chExt cx="7086600" cy="1200329"/>
          </a:xfrm>
        </p:grpSpPr>
        <p:sp>
          <p:nvSpPr>
            <p:cNvPr id="2" name="CuadroTexto 1">
              <a:extLst>
                <a:ext uri="{FF2B5EF4-FFF2-40B4-BE49-F238E27FC236}">
                  <a16:creationId xmlns:a16="http://schemas.microsoft.com/office/drawing/2014/main" id="{C5139A97-91FB-3ED5-B7C7-37DACA66482D}"/>
                </a:ext>
              </a:extLst>
            </p:cNvPr>
            <p:cNvSpPr txBox="1"/>
            <p:nvPr/>
          </p:nvSpPr>
          <p:spPr>
            <a:xfrm>
              <a:off x="914400" y="1638300"/>
              <a:ext cx="7086600" cy="1200329"/>
            </a:xfrm>
            <a:prstGeom prst="rect">
              <a:avLst/>
            </a:prstGeom>
            <a:noFill/>
          </p:spPr>
          <p:txBody>
            <a:bodyPr wrap="square" rtlCol="0">
              <a:spAutoFit/>
            </a:bodyPr>
            <a:lstStyle/>
            <a:p>
              <a:pPr algn="ctr"/>
              <a:r>
                <a:rPr lang="es-ES" sz="1800" b="1" dirty="0" err="1">
                  <a:solidFill>
                    <a:srgbClr val="FFFF00"/>
                  </a:solidFill>
                </a:rPr>
                <a:t>The</a:t>
              </a:r>
              <a:r>
                <a:rPr lang="es-ES" sz="1800" b="1" dirty="0">
                  <a:solidFill>
                    <a:srgbClr val="FFFF00"/>
                  </a:solidFill>
                </a:rPr>
                <a:t> module </a:t>
              </a:r>
              <a:r>
                <a:rPr lang="es-ES" sz="1800" b="1" dirty="0" err="1">
                  <a:solidFill>
                    <a:srgbClr val="FFFF00"/>
                  </a:solidFill>
                </a:rPr>
                <a:t>squared</a:t>
              </a:r>
              <a:r>
                <a:rPr lang="es-ES" sz="1800" b="1" dirty="0">
                  <a:solidFill>
                    <a:srgbClr val="FFFF00"/>
                  </a:solidFill>
                </a:rPr>
                <a:t> </a:t>
              </a:r>
              <a:r>
                <a:rPr lang="es-ES" sz="1800" b="1" dirty="0" err="1">
                  <a:solidFill>
                    <a:srgbClr val="FFFF00"/>
                  </a:solidFill>
                </a:rPr>
                <a:t>of</a:t>
              </a:r>
              <a:r>
                <a:rPr lang="es-ES" sz="1800" b="1" dirty="0">
                  <a:solidFill>
                    <a:srgbClr val="FFFF00"/>
                  </a:solidFill>
                </a:rPr>
                <a:t> a </a:t>
              </a:r>
              <a:r>
                <a:rPr lang="es-ES" sz="1800" b="1" dirty="0" err="1">
                  <a:solidFill>
                    <a:srgbClr val="FFFF00"/>
                  </a:solidFill>
                </a:rPr>
                <a:t>particle’s</a:t>
              </a:r>
              <a:r>
                <a:rPr lang="es-ES" sz="1800" b="1" dirty="0">
                  <a:solidFill>
                    <a:srgbClr val="FFFF00"/>
                  </a:solidFill>
                </a:rPr>
                <a:t> position </a:t>
              </a:r>
              <a:r>
                <a:rPr lang="es-ES" sz="1800" b="1" dirty="0" err="1">
                  <a:solidFill>
                    <a:srgbClr val="FFFF00"/>
                  </a:solidFill>
                </a:rPr>
                <a:t>wavefunction</a:t>
              </a:r>
              <a:endParaRPr lang="es-ES" sz="1800" b="1" dirty="0">
                <a:solidFill>
                  <a:srgbClr val="FFFF00"/>
                </a:solidFill>
              </a:endParaRPr>
            </a:p>
            <a:p>
              <a:pPr algn="ctr"/>
              <a:endParaRPr lang="es-ES" sz="1800" b="1" dirty="0">
                <a:solidFill>
                  <a:srgbClr val="FFFF00"/>
                </a:solidFill>
              </a:endParaRPr>
            </a:p>
            <a:p>
              <a:pPr algn="ctr"/>
              <a:r>
                <a:rPr lang="es-ES" sz="1800" b="1" dirty="0">
                  <a:solidFill>
                    <a:srgbClr val="FFFF00"/>
                  </a:solidFill>
                </a:rPr>
                <a:t> </a:t>
              </a:r>
            </a:p>
            <a:p>
              <a:pPr algn="ctr"/>
              <a:r>
                <a:rPr lang="es-ES" sz="1800" b="1" dirty="0" err="1">
                  <a:solidFill>
                    <a:srgbClr val="FFFF00"/>
                  </a:solidFill>
                </a:rPr>
                <a:t>gives</a:t>
              </a:r>
              <a:r>
                <a:rPr lang="es-ES" sz="1800" b="1" dirty="0">
                  <a:solidFill>
                    <a:srgbClr val="FFFF00"/>
                  </a:solidFill>
                </a:rPr>
                <a:t> </a:t>
              </a:r>
              <a:r>
                <a:rPr lang="es-ES" sz="1800" b="1" dirty="0" err="1">
                  <a:solidFill>
                    <a:srgbClr val="FFFF00"/>
                  </a:solidFill>
                </a:rPr>
                <a:t>the</a:t>
              </a:r>
              <a:r>
                <a:rPr lang="es-ES" sz="1800" b="1" dirty="0">
                  <a:solidFill>
                    <a:srgbClr val="FFFF00"/>
                  </a:solidFill>
                </a:rPr>
                <a:t> </a:t>
              </a:r>
              <a:r>
                <a:rPr lang="es-ES" sz="1800" b="1" dirty="0" err="1">
                  <a:solidFill>
                    <a:srgbClr val="FFFF00"/>
                  </a:solidFill>
                </a:rPr>
                <a:t>particle’s</a:t>
              </a:r>
              <a:r>
                <a:rPr lang="es-ES" sz="1800" b="1" dirty="0">
                  <a:solidFill>
                    <a:srgbClr val="FFFF00"/>
                  </a:solidFill>
                </a:rPr>
                <a:t> position </a:t>
              </a:r>
              <a:r>
                <a:rPr lang="es-ES" sz="1800" b="1" dirty="0" err="1">
                  <a:solidFill>
                    <a:srgbClr val="FFFF00"/>
                  </a:solidFill>
                </a:rPr>
                <a:t>probability</a:t>
              </a:r>
              <a:r>
                <a:rPr lang="es-ES" sz="1800" b="1" dirty="0">
                  <a:solidFill>
                    <a:srgbClr val="FFFF00"/>
                  </a:solidFill>
                </a:rPr>
                <a:t> </a:t>
              </a:r>
              <a:r>
                <a:rPr lang="es-ES" sz="1800" b="1" dirty="0" err="1">
                  <a:solidFill>
                    <a:srgbClr val="FFFF00"/>
                  </a:solidFill>
                </a:rPr>
                <a:t>density</a:t>
              </a:r>
              <a:r>
                <a:rPr lang="es-ES" sz="1800" b="1" dirty="0">
                  <a:solidFill>
                    <a:srgbClr val="FFFF00"/>
                  </a:solidFill>
                </a:rPr>
                <a:t> </a:t>
              </a:r>
              <a:r>
                <a:rPr lang="es-ES" sz="1800" b="1" dirty="0" err="1">
                  <a:solidFill>
                    <a:srgbClr val="FFFF00"/>
                  </a:solidFill>
                </a:rPr>
                <a:t>function</a:t>
              </a:r>
              <a:endParaRPr lang="es-ES" sz="1800" b="1" dirty="0">
                <a:solidFill>
                  <a:srgbClr val="FFFF00"/>
                </a:solidFill>
              </a:endParaRPr>
            </a:p>
          </p:txBody>
        </p:sp>
        <p:pic>
          <p:nvPicPr>
            <p:cNvPr id="3" name="Imagen 2">
              <a:extLst>
                <a:ext uri="{FF2B5EF4-FFF2-40B4-BE49-F238E27FC236}">
                  <a16:creationId xmlns:a16="http://schemas.microsoft.com/office/drawing/2014/main" id="{0F88F858-8F1C-EB0C-E884-DFD4DF6A3F94}"/>
                </a:ext>
              </a:extLst>
            </p:cNvPr>
            <p:cNvPicPr>
              <a:picLocks noChangeAspect="1"/>
            </p:cNvPicPr>
            <p:nvPr/>
          </p:nvPicPr>
          <p:blipFill>
            <a:blip r:embed="rId3"/>
            <a:stretch>
              <a:fillRect/>
            </a:stretch>
          </p:blipFill>
          <p:spPr>
            <a:xfrm>
              <a:off x="3627876" y="2095500"/>
              <a:ext cx="1888247" cy="346670"/>
            </a:xfrm>
            <a:prstGeom prst="rect">
              <a:avLst/>
            </a:prstGeom>
          </p:spPr>
        </p:pic>
      </p:grpSp>
      <p:sp>
        <p:nvSpPr>
          <p:cNvPr id="5" name="CuadroTexto 4">
            <a:extLst>
              <a:ext uri="{FF2B5EF4-FFF2-40B4-BE49-F238E27FC236}">
                <a16:creationId xmlns:a16="http://schemas.microsoft.com/office/drawing/2014/main" id="{4F212DBE-EA83-D311-574C-CCFB2A3F6D00}"/>
              </a:ext>
            </a:extLst>
          </p:cNvPr>
          <p:cNvSpPr txBox="1"/>
          <p:nvPr/>
        </p:nvSpPr>
        <p:spPr>
          <a:xfrm>
            <a:off x="914400" y="3086100"/>
            <a:ext cx="7315200" cy="369332"/>
          </a:xfrm>
          <a:prstGeom prst="rect">
            <a:avLst/>
          </a:prstGeom>
          <a:noFill/>
        </p:spPr>
        <p:txBody>
          <a:bodyPr wrap="square" rtlCol="0">
            <a:spAutoFit/>
          </a:bodyPr>
          <a:lstStyle/>
          <a:p>
            <a:pPr algn="ctr"/>
            <a:r>
              <a:rPr lang="es-ES" sz="1800" b="1" dirty="0">
                <a:solidFill>
                  <a:schemeClr val="bg1"/>
                </a:solidFill>
              </a:rPr>
              <a:t>In </a:t>
            </a:r>
            <a:r>
              <a:rPr lang="es-ES" sz="1800" b="1" dirty="0" err="1">
                <a:solidFill>
                  <a:schemeClr val="bg1"/>
                </a:solidFill>
              </a:rPr>
              <a:t>the</a:t>
            </a:r>
            <a:r>
              <a:rPr lang="es-ES" sz="1800" b="1" dirty="0">
                <a:solidFill>
                  <a:schemeClr val="bg1"/>
                </a:solidFill>
              </a:rPr>
              <a:t> </a:t>
            </a:r>
            <a:r>
              <a:rPr lang="es-ES" sz="1800" b="1" dirty="0" err="1">
                <a:solidFill>
                  <a:schemeClr val="bg1"/>
                </a:solidFill>
              </a:rPr>
              <a:t>one</a:t>
            </a:r>
            <a:r>
              <a:rPr lang="es-ES" sz="1800" b="1" dirty="0">
                <a:solidFill>
                  <a:schemeClr val="bg1"/>
                </a:solidFill>
              </a:rPr>
              <a:t>-dimensional case </a:t>
            </a:r>
            <a:r>
              <a:rPr lang="es-ES" sz="1800" b="1" dirty="0" err="1">
                <a:solidFill>
                  <a:schemeClr val="bg1"/>
                </a:solidFill>
              </a:rPr>
              <a:t>this</a:t>
            </a:r>
            <a:r>
              <a:rPr lang="es-ES" sz="1800" b="1" dirty="0">
                <a:solidFill>
                  <a:schemeClr val="bg1"/>
                </a:solidFill>
              </a:rPr>
              <a:t> </a:t>
            </a:r>
            <a:r>
              <a:rPr lang="es-ES" sz="1800" b="1" dirty="0" err="1">
                <a:solidFill>
                  <a:schemeClr val="bg1"/>
                </a:solidFill>
              </a:rPr>
              <a:t>is</a:t>
            </a:r>
            <a:r>
              <a:rPr lang="es-ES" sz="1800" b="1" dirty="0">
                <a:solidFill>
                  <a:schemeClr val="bg1"/>
                </a:solidFill>
              </a:rPr>
              <a:t> </a:t>
            </a:r>
            <a:r>
              <a:rPr lang="es-ES" sz="1800" b="1" dirty="0" err="1">
                <a:solidFill>
                  <a:schemeClr val="bg1"/>
                </a:solidFill>
              </a:rPr>
              <a:t>the</a:t>
            </a:r>
            <a:r>
              <a:rPr lang="es-ES" sz="1800" b="1" dirty="0">
                <a:solidFill>
                  <a:schemeClr val="bg1"/>
                </a:solidFill>
              </a:rPr>
              <a:t> </a:t>
            </a:r>
            <a:r>
              <a:rPr lang="es-ES" sz="1800" b="1" dirty="0" err="1">
                <a:solidFill>
                  <a:schemeClr val="bg1"/>
                </a:solidFill>
              </a:rPr>
              <a:t>probability</a:t>
            </a:r>
            <a:r>
              <a:rPr lang="es-ES" sz="1800" b="1" dirty="0">
                <a:solidFill>
                  <a:schemeClr val="bg1"/>
                </a:solidFill>
              </a:rPr>
              <a:t> per </a:t>
            </a:r>
            <a:r>
              <a:rPr lang="es-ES" sz="1800" b="1" dirty="0" err="1">
                <a:solidFill>
                  <a:schemeClr val="bg1"/>
                </a:solidFill>
              </a:rPr>
              <a:t>unit</a:t>
            </a:r>
            <a:r>
              <a:rPr lang="es-ES" sz="1800" b="1" dirty="0">
                <a:solidFill>
                  <a:schemeClr val="bg1"/>
                </a:solidFill>
              </a:rPr>
              <a:t> </a:t>
            </a:r>
            <a:r>
              <a:rPr lang="es-ES" sz="1800" b="1" dirty="0" err="1">
                <a:solidFill>
                  <a:schemeClr val="bg1"/>
                </a:solidFill>
              </a:rPr>
              <a:t>length</a:t>
            </a:r>
            <a:endParaRPr lang="es-ES" sz="1800" b="1" dirty="0">
              <a:solidFill>
                <a:schemeClr val="bg1"/>
              </a:solidFill>
            </a:endParaRPr>
          </a:p>
        </p:txBody>
      </p:sp>
      <p:sp>
        <p:nvSpPr>
          <p:cNvPr id="7" name="CuadroTexto 6">
            <a:extLst>
              <a:ext uri="{FF2B5EF4-FFF2-40B4-BE49-F238E27FC236}">
                <a16:creationId xmlns:a16="http://schemas.microsoft.com/office/drawing/2014/main" id="{E1816390-16B9-ACC6-7026-62F6B53E3F07}"/>
              </a:ext>
            </a:extLst>
          </p:cNvPr>
          <p:cNvSpPr txBox="1"/>
          <p:nvPr/>
        </p:nvSpPr>
        <p:spPr>
          <a:xfrm>
            <a:off x="495300" y="3848100"/>
            <a:ext cx="8153400" cy="646331"/>
          </a:xfrm>
          <a:prstGeom prst="rect">
            <a:avLst/>
          </a:prstGeom>
          <a:noFill/>
        </p:spPr>
        <p:txBody>
          <a:bodyPr wrap="square" rtlCol="0">
            <a:spAutoFit/>
          </a:bodyPr>
          <a:lstStyle/>
          <a:p>
            <a:pPr algn="ctr"/>
            <a:r>
              <a:rPr lang="es-ES" sz="1800" b="1" dirty="0" err="1">
                <a:solidFill>
                  <a:srgbClr val="FFFF00"/>
                </a:solidFill>
              </a:rPr>
              <a:t>The</a:t>
            </a:r>
            <a:r>
              <a:rPr lang="es-ES" sz="1800" b="1" dirty="0">
                <a:solidFill>
                  <a:srgbClr val="FFFF00"/>
                </a:solidFill>
              </a:rPr>
              <a:t> integral </a:t>
            </a:r>
            <a:r>
              <a:rPr lang="es-ES" sz="1800" b="1" dirty="0" err="1">
                <a:solidFill>
                  <a:srgbClr val="FFFF00"/>
                </a:solidFill>
              </a:rPr>
              <a:t>of</a:t>
            </a:r>
            <a:r>
              <a:rPr lang="es-ES" sz="1800" b="1" dirty="0">
                <a:solidFill>
                  <a:srgbClr val="FFFF00"/>
                </a:solidFill>
              </a:rPr>
              <a:t> </a:t>
            </a:r>
            <a:r>
              <a:rPr lang="es-ES" sz="1800" b="1" dirty="0" err="1">
                <a:solidFill>
                  <a:srgbClr val="FFFF00"/>
                </a:solidFill>
              </a:rPr>
              <a:t>the</a:t>
            </a:r>
            <a:r>
              <a:rPr lang="es-ES" sz="1800" b="1" dirty="0">
                <a:solidFill>
                  <a:srgbClr val="FFFF00"/>
                </a:solidFill>
              </a:rPr>
              <a:t> </a:t>
            </a:r>
            <a:r>
              <a:rPr lang="es-ES" sz="1800" b="1" dirty="0" err="1">
                <a:solidFill>
                  <a:srgbClr val="FFFF00"/>
                </a:solidFill>
              </a:rPr>
              <a:t>probability</a:t>
            </a:r>
            <a:r>
              <a:rPr lang="es-ES" sz="1800" b="1" dirty="0">
                <a:solidFill>
                  <a:srgbClr val="FFFF00"/>
                </a:solidFill>
              </a:rPr>
              <a:t> </a:t>
            </a:r>
            <a:r>
              <a:rPr lang="es-ES" sz="1800" b="1" dirty="0" err="1">
                <a:solidFill>
                  <a:srgbClr val="FFFF00"/>
                </a:solidFill>
              </a:rPr>
              <a:t>density</a:t>
            </a:r>
            <a:r>
              <a:rPr lang="es-ES" sz="1800" b="1" dirty="0">
                <a:solidFill>
                  <a:srgbClr val="FFFF00"/>
                </a:solidFill>
              </a:rPr>
              <a:t> </a:t>
            </a:r>
            <a:r>
              <a:rPr lang="es-ES" sz="1800" b="1" dirty="0" err="1">
                <a:solidFill>
                  <a:srgbClr val="FFFF00"/>
                </a:solidFill>
              </a:rPr>
              <a:t>function</a:t>
            </a:r>
            <a:r>
              <a:rPr lang="es-ES" sz="1800" b="1" dirty="0">
                <a:solidFill>
                  <a:srgbClr val="FFFF00"/>
                </a:solidFill>
              </a:rPr>
              <a:t> </a:t>
            </a:r>
            <a:r>
              <a:rPr lang="es-ES" sz="1800" b="1" dirty="0" err="1">
                <a:solidFill>
                  <a:srgbClr val="FFFF00"/>
                </a:solidFill>
              </a:rPr>
              <a:t>over</a:t>
            </a:r>
            <a:r>
              <a:rPr lang="es-ES" sz="1800" b="1" dirty="0">
                <a:solidFill>
                  <a:srgbClr val="FFFF00"/>
                </a:solidFill>
              </a:rPr>
              <a:t> </a:t>
            </a:r>
            <a:r>
              <a:rPr lang="es-ES" sz="1800" b="1" dirty="0" err="1">
                <a:solidFill>
                  <a:srgbClr val="FFFF00"/>
                </a:solidFill>
              </a:rPr>
              <a:t>any</a:t>
            </a:r>
            <a:r>
              <a:rPr lang="es-ES" sz="1800" b="1" dirty="0">
                <a:solidFill>
                  <a:srgbClr val="FFFF00"/>
                </a:solidFill>
              </a:rPr>
              <a:t> </a:t>
            </a:r>
            <a:r>
              <a:rPr lang="es-ES" sz="1800" b="1" dirty="0" err="1">
                <a:solidFill>
                  <a:srgbClr val="FFFF00"/>
                </a:solidFill>
              </a:rPr>
              <a:t>spatial</a:t>
            </a:r>
            <a:r>
              <a:rPr lang="es-ES" sz="1800" b="1" dirty="0">
                <a:solidFill>
                  <a:srgbClr val="FFFF00"/>
                </a:solidFill>
              </a:rPr>
              <a:t> </a:t>
            </a:r>
            <a:r>
              <a:rPr lang="es-ES" sz="1800" b="1" dirty="0" err="1">
                <a:solidFill>
                  <a:srgbClr val="FFFF00"/>
                </a:solidFill>
              </a:rPr>
              <a:t>interval</a:t>
            </a:r>
            <a:r>
              <a:rPr lang="es-ES" sz="1800" b="1" dirty="0">
                <a:solidFill>
                  <a:srgbClr val="FFFF00"/>
                </a:solidFill>
              </a:rPr>
              <a:t> </a:t>
            </a:r>
            <a:r>
              <a:rPr lang="es-ES" sz="1800" b="1" dirty="0" err="1">
                <a:solidFill>
                  <a:srgbClr val="FFFF00"/>
                </a:solidFill>
              </a:rPr>
              <a:t>gives</a:t>
            </a:r>
            <a:r>
              <a:rPr lang="es-ES" sz="1800" b="1" dirty="0">
                <a:solidFill>
                  <a:srgbClr val="FFFF00"/>
                </a:solidFill>
              </a:rPr>
              <a:t> </a:t>
            </a:r>
            <a:r>
              <a:rPr lang="es-ES" sz="1800" b="1" dirty="0" err="1">
                <a:solidFill>
                  <a:srgbClr val="FFFF00"/>
                </a:solidFill>
              </a:rPr>
              <a:t>the</a:t>
            </a:r>
            <a:r>
              <a:rPr lang="es-ES" sz="1800" b="1" dirty="0">
                <a:solidFill>
                  <a:srgbClr val="FFFF00"/>
                </a:solidFill>
              </a:rPr>
              <a:t> </a:t>
            </a:r>
            <a:r>
              <a:rPr lang="es-ES" sz="1800" b="1" dirty="0" err="1">
                <a:solidFill>
                  <a:srgbClr val="FFFF00"/>
                </a:solidFill>
              </a:rPr>
              <a:t>probability</a:t>
            </a:r>
            <a:r>
              <a:rPr lang="es-ES" sz="1800" b="1" dirty="0">
                <a:solidFill>
                  <a:srgbClr val="FFFF00"/>
                </a:solidFill>
              </a:rPr>
              <a:t> </a:t>
            </a:r>
            <a:r>
              <a:rPr lang="es-ES" sz="1800" b="1" dirty="0" err="1">
                <a:solidFill>
                  <a:srgbClr val="FFFF00"/>
                </a:solidFill>
              </a:rPr>
              <a:t>of</a:t>
            </a:r>
            <a:r>
              <a:rPr lang="es-ES" sz="1800" b="1" dirty="0">
                <a:solidFill>
                  <a:srgbClr val="FFFF00"/>
                </a:solidFill>
              </a:rPr>
              <a:t> </a:t>
            </a:r>
            <a:r>
              <a:rPr lang="es-ES" sz="1800" b="1" dirty="0" err="1">
                <a:solidFill>
                  <a:srgbClr val="FFFF00"/>
                </a:solidFill>
              </a:rPr>
              <a:t>finding</a:t>
            </a:r>
            <a:r>
              <a:rPr lang="es-ES" sz="1800" b="1" dirty="0">
                <a:solidFill>
                  <a:srgbClr val="FFFF00"/>
                </a:solidFill>
              </a:rPr>
              <a:t> </a:t>
            </a:r>
            <a:r>
              <a:rPr lang="es-ES" sz="1800" b="1" dirty="0" err="1">
                <a:solidFill>
                  <a:srgbClr val="FFFF00"/>
                </a:solidFill>
              </a:rPr>
              <a:t>the</a:t>
            </a:r>
            <a:r>
              <a:rPr lang="es-ES" sz="1800" b="1" dirty="0">
                <a:solidFill>
                  <a:srgbClr val="FFFF00"/>
                </a:solidFill>
              </a:rPr>
              <a:t> </a:t>
            </a:r>
            <a:r>
              <a:rPr lang="es-ES" sz="1800" b="1" dirty="0" err="1">
                <a:solidFill>
                  <a:srgbClr val="FFFF00"/>
                </a:solidFill>
              </a:rPr>
              <a:t>particle</a:t>
            </a:r>
            <a:r>
              <a:rPr lang="es-ES" sz="1800" b="1" dirty="0">
                <a:solidFill>
                  <a:srgbClr val="FFFF00"/>
                </a:solidFill>
              </a:rPr>
              <a:t> </a:t>
            </a:r>
            <a:r>
              <a:rPr lang="es-ES" sz="1800" b="1" dirty="0" err="1">
                <a:solidFill>
                  <a:srgbClr val="FFFF00"/>
                </a:solidFill>
              </a:rPr>
              <a:t>within</a:t>
            </a:r>
            <a:r>
              <a:rPr lang="es-ES" sz="1800" b="1" dirty="0">
                <a:solidFill>
                  <a:srgbClr val="FFFF00"/>
                </a:solidFill>
              </a:rPr>
              <a:t> </a:t>
            </a:r>
            <a:r>
              <a:rPr lang="es-ES" sz="1800" b="1" dirty="0" err="1">
                <a:solidFill>
                  <a:srgbClr val="FFFF00"/>
                </a:solidFill>
              </a:rPr>
              <a:t>that</a:t>
            </a:r>
            <a:r>
              <a:rPr lang="es-ES" sz="1800" b="1" dirty="0">
                <a:solidFill>
                  <a:srgbClr val="FFFF00"/>
                </a:solidFill>
              </a:rPr>
              <a:t> </a:t>
            </a:r>
            <a:r>
              <a:rPr lang="es-ES" sz="1800" b="1" dirty="0" err="1">
                <a:solidFill>
                  <a:srgbClr val="FFFF00"/>
                </a:solidFill>
              </a:rPr>
              <a:t>interval</a:t>
            </a:r>
            <a:endParaRPr lang="es-ES" sz="1800" b="1" dirty="0">
              <a:solidFill>
                <a:srgbClr val="FFFF00"/>
              </a:solidFill>
            </a:endParaRPr>
          </a:p>
        </p:txBody>
      </p:sp>
      <p:sp>
        <p:nvSpPr>
          <p:cNvPr id="9" name="CuadroTexto 8">
            <a:extLst>
              <a:ext uri="{FF2B5EF4-FFF2-40B4-BE49-F238E27FC236}">
                <a16:creationId xmlns:a16="http://schemas.microsoft.com/office/drawing/2014/main" id="{7313F557-3410-D506-B7B6-973A25004B7C}"/>
              </a:ext>
            </a:extLst>
          </p:cNvPr>
          <p:cNvSpPr txBox="1"/>
          <p:nvPr/>
        </p:nvSpPr>
        <p:spPr>
          <a:xfrm>
            <a:off x="914400" y="4838700"/>
            <a:ext cx="7315200" cy="646331"/>
          </a:xfrm>
          <a:prstGeom prst="rect">
            <a:avLst/>
          </a:prstGeom>
          <a:noFill/>
        </p:spPr>
        <p:txBody>
          <a:bodyPr wrap="square" rtlCol="0">
            <a:spAutoFit/>
          </a:bodyPr>
          <a:lstStyle/>
          <a:p>
            <a:pPr algn="ctr"/>
            <a:r>
              <a:rPr lang="es-ES" sz="1800" b="1" dirty="0" err="1">
                <a:solidFill>
                  <a:schemeClr val="bg1"/>
                </a:solidFill>
              </a:rPr>
              <a:t>When</a:t>
            </a:r>
            <a:r>
              <a:rPr lang="es-ES" sz="1800" b="1" dirty="0">
                <a:solidFill>
                  <a:schemeClr val="bg1"/>
                </a:solidFill>
              </a:rPr>
              <a:t> </a:t>
            </a:r>
            <a:r>
              <a:rPr lang="es-ES" sz="1800" b="1" dirty="0" err="1">
                <a:solidFill>
                  <a:schemeClr val="bg1"/>
                </a:solidFill>
              </a:rPr>
              <a:t>the</a:t>
            </a:r>
            <a:r>
              <a:rPr lang="es-ES" sz="1800" b="1" dirty="0">
                <a:solidFill>
                  <a:schemeClr val="bg1"/>
                </a:solidFill>
              </a:rPr>
              <a:t> </a:t>
            </a:r>
            <a:r>
              <a:rPr lang="es-ES" sz="1800" b="1" dirty="0" err="1">
                <a:solidFill>
                  <a:schemeClr val="bg1"/>
                </a:solidFill>
              </a:rPr>
              <a:t>wavefunction</a:t>
            </a:r>
            <a:r>
              <a:rPr lang="es-ES" sz="1800" b="1" dirty="0">
                <a:solidFill>
                  <a:schemeClr val="bg1"/>
                </a:solidFill>
              </a:rPr>
              <a:t> </a:t>
            </a:r>
            <a:r>
              <a:rPr lang="es-ES" sz="1800" b="1" dirty="0" err="1">
                <a:solidFill>
                  <a:schemeClr val="bg1"/>
                </a:solidFill>
              </a:rPr>
              <a:t>oscillates</a:t>
            </a:r>
            <a:r>
              <a:rPr lang="es-ES" sz="1800" b="1" dirty="0">
                <a:solidFill>
                  <a:schemeClr val="bg1"/>
                </a:solidFill>
              </a:rPr>
              <a:t> </a:t>
            </a:r>
            <a:r>
              <a:rPr lang="es-ES" sz="1800" b="1" dirty="0" err="1">
                <a:solidFill>
                  <a:schemeClr val="bg1"/>
                </a:solidFill>
              </a:rPr>
              <a:t>or</a:t>
            </a:r>
            <a:r>
              <a:rPr lang="es-ES" sz="1800" b="1" dirty="0">
                <a:solidFill>
                  <a:schemeClr val="bg1"/>
                </a:solidFill>
              </a:rPr>
              <a:t> </a:t>
            </a:r>
            <a:r>
              <a:rPr lang="es-ES" sz="1800" b="1" dirty="0" err="1">
                <a:solidFill>
                  <a:schemeClr val="bg1"/>
                </a:solidFill>
              </a:rPr>
              <a:t>diffuses</a:t>
            </a:r>
            <a:r>
              <a:rPr lang="es-ES" sz="1800" b="1" dirty="0">
                <a:solidFill>
                  <a:schemeClr val="bg1"/>
                </a:solidFill>
              </a:rPr>
              <a:t>,</a:t>
            </a:r>
          </a:p>
          <a:p>
            <a:pPr algn="ctr"/>
            <a:r>
              <a:rPr lang="es-ES" sz="1800" b="1" dirty="0">
                <a:solidFill>
                  <a:schemeClr val="bg1"/>
                </a:solidFill>
              </a:rPr>
              <a:t> </a:t>
            </a:r>
            <a:r>
              <a:rPr lang="es-ES" sz="1800" b="1" dirty="0" err="1">
                <a:solidFill>
                  <a:schemeClr val="bg1"/>
                </a:solidFill>
              </a:rPr>
              <a:t>it</a:t>
            </a:r>
            <a:r>
              <a:rPr lang="es-ES" sz="1800" b="1" dirty="0">
                <a:solidFill>
                  <a:schemeClr val="bg1"/>
                </a:solidFill>
              </a:rPr>
              <a:t> </a:t>
            </a:r>
            <a:r>
              <a:rPr lang="es-ES" sz="1800" b="1" dirty="0" err="1">
                <a:solidFill>
                  <a:schemeClr val="bg1"/>
                </a:solidFill>
              </a:rPr>
              <a:t>is</a:t>
            </a:r>
            <a:r>
              <a:rPr lang="es-ES" sz="1800" b="1" dirty="0">
                <a:solidFill>
                  <a:schemeClr val="bg1"/>
                </a:solidFill>
              </a:rPr>
              <a:t> </a:t>
            </a:r>
            <a:r>
              <a:rPr lang="es-ES" sz="1800" b="1" dirty="0" err="1">
                <a:solidFill>
                  <a:schemeClr val="bg1"/>
                </a:solidFill>
              </a:rPr>
              <a:t>the</a:t>
            </a:r>
            <a:r>
              <a:rPr lang="es-ES" sz="1800" b="1" dirty="0">
                <a:solidFill>
                  <a:schemeClr val="bg1"/>
                </a:solidFill>
              </a:rPr>
              <a:t> </a:t>
            </a:r>
            <a:r>
              <a:rPr lang="es-ES" sz="1800" b="1" dirty="0" err="1">
                <a:solidFill>
                  <a:schemeClr val="bg1"/>
                </a:solidFill>
              </a:rPr>
              <a:t>probability’s</a:t>
            </a:r>
            <a:r>
              <a:rPr lang="es-ES" sz="1800" b="1" dirty="0">
                <a:solidFill>
                  <a:schemeClr val="bg1"/>
                </a:solidFill>
              </a:rPr>
              <a:t> </a:t>
            </a:r>
            <a:r>
              <a:rPr lang="es-ES" sz="1800" b="1" dirty="0" err="1">
                <a:solidFill>
                  <a:schemeClr val="bg1"/>
                </a:solidFill>
              </a:rPr>
              <a:t>distribution</a:t>
            </a:r>
            <a:r>
              <a:rPr lang="es-ES" sz="1800" b="1" dirty="0">
                <a:solidFill>
                  <a:schemeClr val="bg1"/>
                </a:solidFill>
              </a:rPr>
              <a:t> </a:t>
            </a:r>
            <a:r>
              <a:rPr lang="es-ES" sz="1800" b="1" dirty="0" err="1">
                <a:solidFill>
                  <a:schemeClr val="bg1"/>
                </a:solidFill>
              </a:rPr>
              <a:t>that</a:t>
            </a:r>
            <a:r>
              <a:rPr lang="es-ES" sz="1800" b="1" dirty="0">
                <a:solidFill>
                  <a:schemeClr val="bg1"/>
                </a:solidFill>
              </a:rPr>
              <a:t> </a:t>
            </a:r>
            <a:r>
              <a:rPr lang="es-ES" sz="1800" b="1" dirty="0" err="1">
                <a:solidFill>
                  <a:schemeClr val="bg1"/>
                </a:solidFill>
              </a:rPr>
              <a:t>is</a:t>
            </a:r>
            <a:r>
              <a:rPr lang="es-ES" sz="1800" b="1" dirty="0">
                <a:solidFill>
                  <a:schemeClr val="bg1"/>
                </a:solidFill>
              </a:rPr>
              <a:t> </a:t>
            </a:r>
            <a:r>
              <a:rPr lang="es-ES" sz="1800" b="1" dirty="0" err="1">
                <a:solidFill>
                  <a:schemeClr val="bg1"/>
                </a:solidFill>
              </a:rPr>
              <a:t>changing</a:t>
            </a:r>
            <a:endParaRPr lang="es-ES" sz="1800" b="1" dirty="0">
              <a:solidFill>
                <a:schemeClr val="bg1"/>
              </a:solidFill>
            </a:endParaRPr>
          </a:p>
        </p:txBody>
      </p:sp>
    </p:spTree>
    <p:extLst>
      <p:ext uri="{BB962C8B-B14F-4D97-AF65-F5344CB8AC3E}">
        <p14:creationId xmlns:p14="http://schemas.microsoft.com/office/powerpoint/2010/main" val="42174390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98FE70-AE2B-255E-AE0B-7BB6EDDFDFAA}"/>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CCD52DEF-1686-9820-5E10-84135B599FA5}"/>
              </a:ext>
            </a:extLst>
          </p:cNvPr>
          <p:cNvSpPr txBox="1"/>
          <p:nvPr/>
        </p:nvSpPr>
        <p:spPr>
          <a:xfrm>
            <a:off x="0" y="-1607"/>
            <a:ext cx="9220200" cy="830997"/>
          </a:xfrm>
          <a:prstGeom prst="rect">
            <a:avLst/>
          </a:prstGeom>
          <a:noFill/>
        </p:spPr>
        <p:txBody>
          <a:bodyPr wrap="square" rtlCol="0">
            <a:spAutoFit/>
          </a:bodyPr>
          <a:lstStyle/>
          <a:p>
            <a:r>
              <a:rPr lang="es-ES" sz="2400" b="1" dirty="0" err="1">
                <a:solidFill>
                  <a:srgbClr val="FFFF00"/>
                </a:solidFill>
              </a:rPr>
              <a:t>The</a:t>
            </a:r>
            <a:r>
              <a:rPr lang="es-ES" sz="2400" b="1" dirty="0">
                <a:solidFill>
                  <a:srgbClr val="FFFF00"/>
                </a:solidFill>
              </a:rPr>
              <a:t> </a:t>
            </a:r>
            <a:r>
              <a:rPr lang="es-ES" sz="2400" b="1" dirty="0" err="1">
                <a:solidFill>
                  <a:srgbClr val="FFFF00"/>
                </a:solidFill>
              </a:rPr>
              <a:t>wavefunctions</a:t>
            </a:r>
            <a:r>
              <a:rPr lang="es-ES" sz="2400" b="1" dirty="0">
                <a:solidFill>
                  <a:srgbClr val="FFFF00"/>
                </a:solidFill>
              </a:rPr>
              <a:t> </a:t>
            </a:r>
            <a:r>
              <a:rPr lang="es-ES" sz="2400" b="1" dirty="0" err="1">
                <a:solidFill>
                  <a:srgbClr val="FFFF00"/>
                </a:solidFill>
              </a:rPr>
              <a:t>that</a:t>
            </a:r>
            <a:r>
              <a:rPr lang="es-ES" sz="2400" b="1" dirty="0">
                <a:solidFill>
                  <a:srgbClr val="FFFF00"/>
                </a:solidFill>
              </a:rPr>
              <a:t> </a:t>
            </a:r>
            <a:r>
              <a:rPr lang="es-ES" sz="2400" b="1" dirty="0" err="1">
                <a:solidFill>
                  <a:srgbClr val="FFFF00"/>
                </a:solidFill>
              </a:rPr>
              <a:t>satisfy</a:t>
            </a:r>
            <a:r>
              <a:rPr lang="es-ES" sz="2400" b="1" dirty="0">
                <a:solidFill>
                  <a:srgbClr val="FFFF00"/>
                </a:solidFill>
              </a:rPr>
              <a:t> </a:t>
            </a:r>
            <a:r>
              <a:rPr lang="es-ES" sz="2400" b="1" dirty="0" err="1">
                <a:solidFill>
                  <a:srgbClr val="FFFF00"/>
                </a:solidFill>
              </a:rPr>
              <a:t>the</a:t>
            </a:r>
            <a:r>
              <a:rPr lang="es-ES" sz="2400" b="1" dirty="0">
                <a:solidFill>
                  <a:srgbClr val="FFFF00"/>
                </a:solidFill>
              </a:rPr>
              <a:t> Schrödinger </a:t>
            </a:r>
            <a:r>
              <a:rPr lang="es-ES" sz="2400" b="1" dirty="0" err="1">
                <a:solidFill>
                  <a:srgbClr val="FFFF00"/>
                </a:solidFill>
              </a:rPr>
              <a:t>eq</a:t>
            </a:r>
            <a:r>
              <a:rPr lang="es-ES" sz="2400" b="1" dirty="0">
                <a:solidFill>
                  <a:srgbClr val="FFFF00"/>
                </a:solidFill>
              </a:rPr>
              <a:t>. </a:t>
            </a:r>
            <a:r>
              <a:rPr lang="es-ES" sz="2400" b="1" dirty="0" err="1">
                <a:solidFill>
                  <a:srgbClr val="FFFF00"/>
                </a:solidFill>
              </a:rPr>
              <a:t>represent</a:t>
            </a:r>
            <a:r>
              <a:rPr lang="es-ES" sz="2400" b="1" dirty="0">
                <a:solidFill>
                  <a:srgbClr val="FFFF00"/>
                </a:solidFill>
              </a:rPr>
              <a:t> “</a:t>
            </a:r>
            <a:r>
              <a:rPr lang="es-ES" sz="2400" b="1" dirty="0" err="1">
                <a:solidFill>
                  <a:srgbClr val="FFFF00"/>
                </a:solidFill>
              </a:rPr>
              <a:t>all</a:t>
            </a:r>
            <a:r>
              <a:rPr lang="es-ES" sz="2400" b="1" dirty="0">
                <a:solidFill>
                  <a:srgbClr val="FFFF00"/>
                </a:solidFill>
              </a:rPr>
              <a:t> </a:t>
            </a:r>
            <a:r>
              <a:rPr lang="es-ES" sz="2400" b="1" dirty="0" err="1">
                <a:solidFill>
                  <a:srgbClr val="FFFF00"/>
                </a:solidFill>
              </a:rPr>
              <a:t>you</a:t>
            </a:r>
            <a:r>
              <a:rPr lang="es-ES" sz="2400" b="1" dirty="0">
                <a:solidFill>
                  <a:srgbClr val="FFFF00"/>
                </a:solidFill>
              </a:rPr>
              <a:t> can </a:t>
            </a:r>
            <a:r>
              <a:rPr lang="es-ES" sz="2400" b="1" dirty="0" err="1">
                <a:solidFill>
                  <a:srgbClr val="FFFF00"/>
                </a:solidFill>
              </a:rPr>
              <a:t>ever</a:t>
            </a:r>
            <a:r>
              <a:rPr lang="es-ES" sz="2400" b="1" dirty="0">
                <a:solidFill>
                  <a:srgbClr val="FFFF00"/>
                </a:solidFill>
              </a:rPr>
              <a:t> </a:t>
            </a:r>
            <a:r>
              <a:rPr lang="es-ES" sz="2400" b="1" dirty="0" err="1">
                <a:solidFill>
                  <a:srgbClr val="FFFF00"/>
                </a:solidFill>
              </a:rPr>
              <a:t>know</a:t>
            </a:r>
            <a:r>
              <a:rPr lang="es-ES" sz="2400" b="1" dirty="0">
                <a:solidFill>
                  <a:srgbClr val="FFFF00"/>
                </a:solidFill>
              </a:rPr>
              <a:t>” </a:t>
            </a:r>
            <a:r>
              <a:rPr lang="es-ES" sz="2400" b="1" dirty="0" err="1">
                <a:solidFill>
                  <a:srgbClr val="FFFF00"/>
                </a:solidFill>
              </a:rPr>
              <a:t>about</a:t>
            </a:r>
            <a:r>
              <a:rPr lang="es-ES" sz="2400" b="1" dirty="0">
                <a:solidFill>
                  <a:srgbClr val="FFFF00"/>
                </a:solidFill>
              </a:rPr>
              <a:t> </a:t>
            </a:r>
            <a:r>
              <a:rPr lang="es-ES" sz="2400" b="1" dirty="0" err="1">
                <a:solidFill>
                  <a:srgbClr val="FFFF00"/>
                </a:solidFill>
              </a:rPr>
              <a:t>the</a:t>
            </a:r>
            <a:r>
              <a:rPr lang="es-ES" sz="2400" b="1" dirty="0">
                <a:solidFill>
                  <a:srgbClr val="FFFF00"/>
                </a:solidFill>
              </a:rPr>
              <a:t> </a:t>
            </a:r>
            <a:r>
              <a:rPr lang="es-ES" sz="2400" b="1" dirty="0" err="1">
                <a:solidFill>
                  <a:srgbClr val="FFFF00"/>
                </a:solidFill>
              </a:rPr>
              <a:t>state</a:t>
            </a:r>
            <a:r>
              <a:rPr lang="es-ES" sz="2400" b="1" dirty="0">
                <a:solidFill>
                  <a:srgbClr val="FFFF00"/>
                </a:solidFill>
              </a:rPr>
              <a:t> </a:t>
            </a:r>
            <a:r>
              <a:rPr lang="es-ES" sz="2400" b="1" dirty="0" err="1">
                <a:solidFill>
                  <a:srgbClr val="FFFF00"/>
                </a:solidFill>
              </a:rPr>
              <a:t>of</a:t>
            </a:r>
            <a:r>
              <a:rPr lang="es-ES" sz="2400" b="1" dirty="0">
                <a:solidFill>
                  <a:srgbClr val="FFFF00"/>
                </a:solidFill>
              </a:rPr>
              <a:t> a </a:t>
            </a:r>
            <a:r>
              <a:rPr lang="es-ES" sz="2400" b="1" dirty="0" err="1">
                <a:solidFill>
                  <a:srgbClr val="FFFF00"/>
                </a:solidFill>
              </a:rPr>
              <a:t>particle</a:t>
            </a:r>
            <a:r>
              <a:rPr lang="es-ES" sz="2400" b="1" dirty="0">
                <a:solidFill>
                  <a:srgbClr val="FFFF00"/>
                </a:solidFill>
              </a:rPr>
              <a:t> </a:t>
            </a:r>
            <a:r>
              <a:rPr lang="es-ES" sz="2400" b="1" dirty="0" err="1">
                <a:solidFill>
                  <a:srgbClr val="FFFF00"/>
                </a:solidFill>
              </a:rPr>
              <a:t>of</a:t>
            </a:r>
            <a:r>
              <a:rPr lang="es-ES" sz="2400" b="1" dirty="0">
                <a:solidFill>
                  <a:srgbClr val="FFFF00"/>
                </a:solidFill>
              </a:rPr>
              <a:t> </a:t>
            </a:r>
            <a:r>
              <a:rPr lang="es-ES" sz="2400" b="1" dirty="0" err="1">
                <a:solidFill>
                  <a:srgbClr val="FFFF00"/>
                </a:solidFill>
              </a:rPr>
              <a:t>system</a:t>
            </a:r>
            <a:endParaRPr lang="es-ES" sz="2400" b="1" dirty="0">
              <a:solidFill>
                <a:srgbClr val="FFFF00"/>
              </a:solidFill>
            </a:endParaRPr>
          </a:p>
        </p:txBody>
      </p:sp>
      <p:grpSp>
        <p:nvGrpSpPr>
          <p:cNvPr id="11" name="Grupo 10">
            <a:extLst>
              <a:ext uri="{FF2B5EF4-FFF2-40B4-BE49-F238E27FC236}">
                <a16:creationId xmlns:a16="http://schemas.microsoft.com/office/drawing/2014/main" id="{63DBB043-69EB-7274-487F-E9EFC5B1B536}"/>
              </a:ext>
            </a:extLst>
          </p:cNvPr>
          <p:cNvGrpSpPr/>
          <p:nvPr/>
        </p:nvGrpSpPr>
        <p:grpSpPr>
          <a:xfrm>
            <a:off x="2428416" y="1104900"/>
            <a:ext cx="4287168" cy="612000"/>
            <a:chOff x="2514600" y="876300"/>
            <a:chExt cx="4287168" cy="612000"/>
          </a:xfrm>
        </p:grpSpPr>
        <p:sp>
          <p:nvSpPr>
            <p:cNvPr id="8" name="CuadroTexto 7">
              <a:extLst>
                <a:ext uri="{FF2B5EF4-FFF2-40B4-BE49-F238E27FC236}">
                  <a16:creationId xmlns:a16="http://schemas.microsoft.com/office/drawing/2014/main" id="{0D28075F-42F0-0F2B-BE6E-ACBBAD341666}"/>
                </a:ext>
              </a:extLst>
            </p:cNvPr>
            <p:cNvSpPr txBox="1"/>
            <p:nvPr/>
          </p:nvSpPr>
          <p:spPr>
            <a:xfrm>
              <a:off x="2514600" y="1028700"/>
              <a:ext cx="4114800" cy="369332"/>
            </a:xfrm>
            <a:prstGeom prst="rect">
              <a:avLst/>
            </a:prstGeom>
            <a:noFill/>
          </p:spPr>
          <p:txBody>
            <a:bodyPr wrap="square" rtlCol="0">
              <a:spAutoFit/>
            </a:bodyPr>
            <a:lstStyle/>
            <a:p>
              <a:pPr algn="ctr"/>
              <a:r>
                <a:rPr lang="es-ES" sz="1800" b="1" dirty="0" err="1">
                  <a:solidFill>
                    <a:schemeClr val="bg1"/>
                  </a:solidFill>
                </a:rPr>
                <a:t>The</a:t>
              </a:r>
              <a:r>
                <a:rPr lang="es-ES" sz="1800" b="1" dirty="0">
                  <a:solidFill>
                    <a:schemeClr val="bg1"/>
                  </a:solidFill>
                </a:rPr>
                <a:t> time derivative </a:t>
              </a:r>
              <a:r>
                <a:rPr lang="es-ES" sz="1800" b="1" dirty="0" err="1">
                  <a:solidFill>
                    <a:schemeClr val="bg1"/>
                  </a:solidFill>
                </a:rPr>
                <a:t>is</a:t>
              </a:r>
              <a:r>
                <a:rPr lang="es-ES" sz="1800" b="1" dirty="0">
                  <a:solidFill>
                    <a:schemeClr val="bg1"/>
                  </a:solidFill>
                </a:rPr>
                <a:t> </a:t>
              </a:r>
              <a:r>
                <a:rPr lang="es-ES" sz="1800" b="1" dirty="0" err="1">
                  <a:solidFill>
                    <a:schemeClr val="bg1"/>
                  </a:solidFill>
                </a:rPr>
                <a:t>first</a:t>
              </a:r>
              <a:r>
                <a:rPr lang="es-ES" sz="1800" b="1" dirty="0">
                  <a:solidFill>
                    <a:schemeClr val="bg1"/>
                  </a:solidFill>
                </a:rPr>
                <a:t> </a:t>
              </a:r>
              <a:r>
                <a:rPr lang="es-ES" sz="1800" b="1" dirty="0" err="1">
                  <a:solidFill>
                    <a:schemeClr val="bg1"/>
                  </a:solidFill>
                </a:rPr>
                <a:t>order</a:t>
              </a:r>
              <a:endParaRPr lang="es-ES" sz="1800" b="1" dirty="0">
                <a:solidFill>
                  <a:schemeClr val="bg1"/>
                </a:solidFill>
              </a:endParaRPr>
            </a:p>
          </p:txBody>
        </p:sp>
        <p:pic>
          <p:nvPicPr>
            <p:cNvPr id="10" name="Imagen 9">
              <a:extLst>
                <a:ext uri="{FF2B5EF4-FFF2-40B4-BE49-F238E27FC236}">
                  <a16:creationId xmlns:a16="http://schemas.microsoft.com/office/drawing/2014/main" id="{FDF8109F-403C-745F-F745-6CADD1ABA6EA}"/>
                </a:ext>
              </a:extLst>
            </p:cNvPr>
            <p:cNvPicPr>
              <a:picLocks noChangeAspect="1"/>
            </p:cNvPicPr>
            <p:nvPr/>
          </p:nvPicPr>
          <p:blipFill>
            <a:blip r:embed="rId3"/>
            <a:stretch>
              <a:fillRect/>
            </a:stretch>
          </p:blipFill>
          <p:spPr>
            <a:xfrm>
              <a:off x="6400800" y="876300"/>
              <a:ext cx="400968" cy="612000"/>
            </a:xfrm>
            <a:prstGeom prst="rect">
              <a:avLst/>
            </a:prstGeom>
          </p:spPr>
        </p:pic>
      </p:grpSp>
      <p:sp>
        <p:nvSpPr>
          <p:cNvPr id="12" name="CuadroTexto 11">
            <a:extLst>
              <a:ext uri="{FF2B5EF4-FFF2-40B4-BE49-F238E27FC236}">
                <a16:creationId xmlns:a16="http://schemas.microsoft.com/office/drawing/2014/main" id="{1836F0E8-6FE1-38FA-F65C-6DDA174BD614}"/>
              </a:ext>
            </a:extLst>
          </p:cNvPr>
          <p:cNvSpPr txBox="1"/>
          <p:nvPr/>
        </p:nvSpPr>
        <p:spPr>
          <a:xfrm>
            <a:off x="152400" y="1866900"/>
            <a:ext cx="8839200" cy="369332"/>
          </a:xfrm>
          <a:prstGeom prst="rect">
            <a:avLst/>
          </a:prstGeom>
          <a:noFill/>
        </p:spPr>
        <p:txBody>
          <a:bodyPr wrap="square" rtlCol="0">
            <a:spAutoFit/>
          </a:bodyPr>
          <a:lstStyle/>
          <a:p>
            <a:pPr algn="ctr"/>
            <a:r>
              <a:rPr lang="es-ES" sz="1800" b="1" dirty="0" err="1">
                <a:solidFill>
                  <a:schemeClr val="bg1"/>
                </a:solidFill>
              </a:rPr>
              <a:t>The</a:t>
            </a:r>
            <a:r>
              <a:rPr lang="es-ES" sz="1800" b="1" dirty="0">
                <a:solidFill>
                  <a:schemeClr val="bg1"/>
                </a:solidFill>
              </a:rPr>
              <a:t> </a:t>
            </a:r>
            <a:r>
              <a:rPr lang="es-ES" sz="1800" b="1" dirty="0" err="1">
                <a:solidFill>
                  <a:schemeClr val="bg1"/>
                </a:solidFill>
              </a:rPr>
              <a:t>first-order</a:t>
            </a:r>
            <a:r>
              <a:rPr lang="es-ES" sz="1800" b="1" dirty="0">
                <a:solidFill>
                  <a:schemeClr val="bg1"/>
                </a:solidFill>
              </a:rPr>
              <a:t> </a:t>
            </a:r>
            <a:r>
              <a:rPr lang="es-ES" sz="1800" b="1" dirty="0" err="1">
                <a:solidFill>
                  <a:schemeClr val="bg1"/>
                </a:solidFill>
              </a:rPr>
              <a:t>tells</a:t>
            </a:r>
            <a:r>
              <a:rPr lang="es-ES" sz="1800" b="1" dirty="0">
                <a:solidFill>
                  <a:schemeClr val="bg1"/>
                </a:solidFill>
              </a:rPr>
              <a:t> </a:t>
            </a:r>
            <a:r>
              <a:rPr lang="es-ES" sz="1800" b="1" dirty="0" err="1">
                <a:solidFill>
                  <a:schemeClr val="bg1"/>
                </a:solidFill>
              </a:rPr>
              <a:t>you</a:t>
            </a:r>
            <a:r>
              <a:rPr lang="es-ES" sz="1800" b="1" dirty="0">
                <a:solidFill>
                  <a:schemeClr val="bg1"/>
                </a:solidFill>
              </a:rPr>
              <a:t> </a:t>
            </a:r>
            <a:r>
              <a:rPr lang="es-ES" sz="1800" b="1" dirty="0" err="1">
                <a:solidFill>
                  <a:schemeClr val="bg1"/>
                </a:solidFill>
              </a:rPr>
              <a:t>how</a:t>
            </a:r>
            <a:r>
              <a:rPr lang="es-ES" sz="1800" b="1" dirty="0">
                <a:solidFill>
                  <a:schemeClr val="bg1"/>
                </a:solidFill>
              </a:rPr>
              <a:t> </a:t>
            </a:r>
            <a:r>
              <a:rPr lang="es-ES" sz="1800" b="1" dirty="0" err="1">
                <a:solidFill>
                  <a:schemeClr val="bg1"/>
                </a:solidFill>
              </a:rPr>
              <a:t>fast</a:t>
            </a:r>
            <a:r>
              <a:rPr lang="es-ES" sz="1800" b="1" dirty="0">
                <a:solidFill>
                  <a:schemeClr val="bg1"/>
                </a:solidFill>
              </a:rPr>
              <a:t> </a:t>
            </a:r>
            <a:r>
              <a:rPr lang="es-ES" sz="1800" b="1" dirty="0" err="1">
                <a:solidFill>
                  <a:schemeClr val="bg1"/>
                </a:solidFill>
              </a:rPr>
              <a:t>the</a:t>
            </a:r>
            <a:r>
              <a:rPr lang="es-ES" sz="1800" b="1" dirty="0">
                <a:solidFill>
                  <a:schemeClr val="bg1"/>
                </a:solidFill>
              </a:rPr>
              <a:t> </a:t>
            </a:r>
            <a:r>
              <a:rPr lang="es-ES" sz="1800" b="1" dirty="0" err="1">
                <a:solidFill>
                  <a:schemeClr val="bg1"/>
                </a:solidFill>
              </a:rPr>
              <a:t>wavefunction</a:t>
            </a:r>
            <a:r>
              <a:rPr lang="es-ES" sz="1800" b="1" dirty="0">
                <a:solidFill>
                  <a:schemeClr val="bg1"/>
                </a:solidFill>
              </a:rPr>
              <a:t> </a:t>
            </a:r>
            <a:r>
              <a:rPr lang="es-ES" sz="1800" b="1" dirty="0" err="1">
                <a:solidFill>
                  <a:schemeClr val="bg1"/>
                </a:solidFill>
              </a:rPr>
              <a:t>itself</a:t>
            </a:r>
            <a:r>
              <a:rPr lang="es-ES" sz="1800" b="1" dirty="0">
                <a:solidFill>
                  <a:schemeClr val="bg1"/>
                </a:solidFill>
              </a:rPr>
              <a:t> </a:t>
            </a:r>
            <a:r>
              <a:rPr lang="es-ES" sz="1800" b="1" dirty="0" err="1">
                <a:solidFill>
                  <a:schemeClr val="bg1"/>
                </a:solidFill>
              </a:rPr>
              <a:t>is</a:t>
            </a:r>
            <a:r>
              <a:rPr lang="es-ES" sz="1800" b="1" dirty="0">
                <a:solidFill>
                  <a:schemeClr val="bg1"/>
                </a:solidFill>
              </a:rPr>
              <a:t> </a:t>
            </a:r>
            <a:r>
              <a:rPr lang="es-ES" sz="1800" b="1" dirty="0" err="1">
                <a:solidFill>
                  <a:schemeClr val="bg1"/>
                </a:solidFill>
              </a:rPr>
              <a:t>changing</a:t>
            </a:r>
            <a:r>
              <a:rPr lang="es-ES" sz="1800" b="1" dirty="0">
                <a:solidFill>
                  <a:schemeClr val="bg1"/>
                </a:solidFill>
              </a:rPr>
              <a:t> </a:t>
            </a:r>
            <a:r>
              <a:rPr lang="es-ES" sz="1800" b="1" dirty="0" err="1">
                <a:solidFill>
                  <a:schemeClr val="bg1"/>
                </a:solidFill>
              </a:rPr>
              <a:t>over</a:t>
            </a:r>
            <a:r>
              <a:rPr lang="es-ES" sz="1800" b="1" dirty="0">
                <a:solidFill>
                  <a:schemeClr val="bg1"/>
                </a:solidFill>
              </a:rPr>
              <a:t> time </a:t>
            </a:r>
          </a:p>
        </p:txBody>
      </p:sp>
      <p:sp>
        <p:nvSpPr>
          <p:cNvPr id="13" name="CuadroTexto 12">
            <a:extLst>
              <a:ext uri="{FF2B5EF4-FFF2-40B4-BE49-F238E27FC236}">
                <a16:creationId xmlns:a16="http://schemas.microsoft.com/office/drawing/2014/main" id="{0107E752-A4A1-3410-D496-22F591F06FC6}"/>
              </a:ext>
            </a:extLst>
          </p:cNvPr>
          <p:cNvSpPr txBox="1"/>
          <p:nvPr/>
        </p:nvSpPr>
        <p:spPr>
          <a:xfrm>
            <a:off x="152400" y="2564368"/>
            <a:ext cx="8839200" cy="369332"/>
          </a:xfrm>
          <a:prstGeom prst="rect">
            <a:avLst/>
          </a:prstGeom>
          <a:noFill/>
        </p:spPr>
        <p:txBody>
          <a:bodyPr wrap="square" rtlCol="0">
            <a:spAutoFit/>
          </a:bodyPr>
          <a:lstStyle/>
          <a:p>
            <a:pPr algn="ctr"/>
            <a:r>
              <a:rPr lang="es-ES" sz="1800" b="1" dirty="0" err="1">
                <a:solidFill>
                  <a:srgbClr val="FFFF00"/>
                </a:solidFill>
              </a:rPr>
              <a:t>If</a:t>
            </a:r>
            <a:r>
              <a:rPr lang="es-ES" sz="1800" b="1" dirty="0">
                <a:solidFill>
                  <a:srgbClr val="FFFF00"/>
                </a:solidFill>
              </a:rPr>
              <a:t> </a:t>
            </a:r>
            <a:r>
              <a:rPr lang="es-ES" sz="1800" b="1" dirty="0" err="1">
                <a:solidFill>
                  <a:srgbClr val="FFFF00"/>
                </a:solidFill>
              </a:rPr>
              <a:t>we</a:t>
            </a:r>
            <a:r>
              <a:rPr lang="es-ES" sz="1800" b="1" dirty="0">
                <a:solidFill>
                  <a:srgbClr val="FFFF00"/>
                </a:solidFill>
              </a:rPr>
              <a:t> </a:t>
            </a:r>
            <a:r>
              <a:rPr lang="es-ES" sz="1800" b="1" dirty="0" err="1">
                <a:solidFill>
                  <a:srgbClr val="FFFF00"/>
                </a:solidFill>
              </a:rPr>
              <a:t>integrate</a:t>
            </a:r>
            <a:r>
              <a:rPr lang="es-ES" sz="1800" b="1" dirty="0">
                <a:solidFill>
                  <a:srgbClr val="FFFF00"/>
                </a:solidFill>
              </a:rPr>
              <a:t> once, </a:t>
            </a:r>
            <a:r>
              <a:rPr lang="es-ES" sz="1800" b="1" dirty="0" err="1">
                <a:solidFill>
                  <a:srgbClr val="FFFF00"/>
                </a:solidFill>
              </a:rPr>
              <a:t>only</a:t>
            </a:r>
            <a:r>
              <a:rPr lang="es-ES" sz="1800" b="1" dirty="0">
                <a:solidFill>
                  <a:srgbClr val="FFFF00"/>
                </a:solidFill>
              </a:rPr>
              <a:t> </a:t>
            </a:r>
            <a:r>
              <a:rPr lang="es-ES" sz="1800" b="1" dirty="0" err="1">
                <a:solidFill>
                  <a:srgbClr val="FFFF00"/>
                </a:solidFill>
              </a:rPr>
              <a:t>one</a:t>
            </a:r>
            <a:r>
              <a:rPr lang="es-ES" sz="1800" b="1" dirty="0">
                <a:solidFill>
                  <a:srgbClr val="FFFF00"/>
                </a:solidFill>
              </a:rPr>
              <a:t> </a:t>
            </a:r>
            <a:r>
              <a:rPr lang="es-ES" sz="1800" b="1" dirty="0" err="1">
                <a:solidFill>
                  <a:srgbClr val="FFFF00"/>
                </a:solidFill>
              </a:rPr>
              <a:t>constant</a:t>
            </a:r>
            <a:r>
              <a:rPr lang="es-ES" sz="1800" b="1" dirty="0">
                <a:solidFill>
                  <a:srgbClr val="FFFF00"/>
                </a:solidFill>
              </a:rPr>
              <a:t> </a:t>
            </a:r>
            <a:r>
              <a:rPr lang="es-ES" sz="1800" b="1" dirty="0" err="1">
                <a:solidFill>
                  <a:srgbClr val="FFFF00"/>
                </a:solidFill>
              </a:rPr>
              <a:t>of</a:t>
            </a:r>
            <a:r>
              <a:rPr lang="es-ES" sz="1800" b="1" dirty="0">
                <a:solidFill>
                  <a:srgbClr val="FFFF00"/>
                </a:solidFill>
              </a:rPr>
              <a:t> </a:t>
            </a:r>
            <a:r>
              <a:rPr lang="es-ES" sz="1800" b="1" dirty="0" err="1">
                <a:solidFill>
                  <a:srgbClr val="FFFF00"/>
                </a:solidFill>
              </a:rPr>
              <a:t>integration</a:t>
            </a:r>
            <a:r>
              <a:rPr lang="es-ES" sz="1800" b="1" dirty="0">
                <a:solidFill>
                  <a:srgbClr val="FFFF00"/>
                </a:solidFill>
              </a:rPr>
              <a:t> </a:t>
            </a:r>
            <a:r>
              <a:rPr lang="es-ES" sz="1800" b="1" dirty="0" err="1">
                <a:solidFill>
                  <a:srgbClr val="FFFF00"/>
                </a:solidFill>
              </a:rPr>
              <a:t>is</a:t>
            </a:r>
            <a:r>
              <a:rPr lang="es-ES" sz="1800" b="1" dirty="0">
                <a:solidFill>
                  <a:srgbClr val="FFFF00"/>
                </a:solidFill>
              </a:rPr>
              <a:t> </a:t>
            </a:r>
            <a:r>
              <a:rPr lang="es-ES" sz="1800" b="1" dirty="0" err="1">
                <a:solidFill>
                  <a:srgbClr val="FFFF00"/>
                </a:solidFill>
              </a:rPr>
              <a:t>required</a:t>
            </a:r>
            <a:endParaRPr lang="es-ES" sz="1800" b="1" dirty="0">
              <a:solidFill>
                <a:srgbClr val="FFFF00"/>
              </a:solidFill>
            </a:endParaRPr>
          </a:p>
        </p:txBody>
      </p:sp>
      <p:sp>
        <p:nvSpPr>
          <p:cNvPr id="14" name="CuadroTexto 13">
            <a:extLst>
              <a:ext uri="{FF2B5EF4-FFF2-40B4-BE49-F238E27FC236}">
                <a16:creationId xmlns:a16="http://schemas.microsoft.com/office/drawing/2014/main" id="{7550674F-25ED-BEF1-0A53-63B9F30A1650}"/>
              </a:ext>
            </a:extLst>
          </p:cNvPr>
          <p:cNvSpPr txBox="1"/>
          <p:nvPr/>
        </p:nvSpPr>
        <p:spPr>
          <a:xfrm>
            <a:off x="152400" y="3390900"/>
            <a:ext cx="8839200" cy="646331"/>
          </a:xfrm>
          <a:prstGeom prst="rect">
            <a:avLst/>
          </a:prstGeom>
          <a:noFill/>
        </p:spPr>
        <p:txBody>
          <a:bodyPr wrap="square" rtlCol="0">
            <a:spAutoFit/>
          </a:bodyPr>
          <a:lstStyle/>
          <a:p>
            <a:pPr algn="ctr"/>
            <a:r>
              <a:rPr lang="es-ES" sz="1800" b="1" dirty="0" err="1">
                <a:solidFill>
                  <a:schemeClr val="bg1"/>
                </a:solidFill>
              </a:rPr>
              <a:t>The</a:t>
            </a:r>
            <a:r>
              <a:rPr lang="es-ES" sz="1800" b="1" dirty="0">
                <a:solidFill>
                  <a:schemeClr val="bg1"/>
                </a:solidFill>
              </a:rPr>
              <a:t> </a:t>
            </a:r>
            <a:r>
              <a:rPr lang="es-ES" sz="1800" b="1" dirty="0" err="1">
                <a:solidFill>
                  <a:schemeClr val="bg1"/>
                </a:solidFill>
              </a:rPr>
              <a:t>knowledge</a:t>
            </a:r>
            <a:r>
              <a:rPr lang="es-ES" sz="1800" b="1" dirty="0">
                <a:solidFill>
                  <a:schemeClr val="bg1"/>
                </a:solidFill>
              </a:rPr>
              <a:t> </a:t>
            </a:r>
            <a:r>
              <a:rPr lang="es-ES" sz="1800" b="1" dirty="0" err="1">
                <a:solidFill>
                  <a:schemeClr val="bg1"/>
                </a:solidFill>
              </a:rPr>
              <a:t>of</a:t>
            </a:r>
            <a:r>
              <a:rPr lang="es-ES" sz="1800" b="1" dirty="0">
                <a:solidFill>
                  <a:schemeClr val="bg1"/>
                </a:solidFill>
              </a:rPr>
              <a:t> </a:t>
            </a:r>
            <a:r>
              <a:rPr lang="es-ES" sz="1800" b="1" dirty="0" err="1">
                <a:solidFill>
                  <a:schemeClr val="bg1"/>
                </a:solidFill>
              </a:rPr>
              <a:t>the</a:t>
            </a:r>
            <a:r>
              <a:rPr lang="es-ES" sz="1800" b="1" dirty="0">
                <a:solidFill>
                  <a:schemeClr val="bg1"/>
                </a:solidFill>
              </a:rPr>
              <a:t> </a:t>
            </a:r>
            <a:r>
              <a:rPr lang="es-ES" sz="1800" b="1" dirty="0" err="1">
                <a:solidFill>
                  <a:schemeClr val="bg1"/>
                </a:solidFill>
              </a:rPr>
              <a:t>wavefunction</a:t>
            </a:r>
            <a:r>
              <a:rPr lang="es-ES" sz="1800" b="1" dirty="0">
                <a:solidFill>
                  <a:schemeClr val="bg1"/>
                </a:solidFill>
              </a:rPr>
              <a:t> at </a:t>
            </a:r>
            <a:r>
              <a:rPr lang="es-ES" sz="1800" b="1" dirty="0" err="1">
                <a:solidFill>
                  <a:schemeClr val="bg1"/>
                </a:solidFill>
              </a:rPr>
              <a:t>some</a:t>
            </a:r>
            <a:r>
              <a:rPr lang="es-ES" sz="1800" b="1" dirty="0">
                <a:solidFill>
                  <a:schemeClr val="bg1"/>
                </a:solidFill>
              </a:rPr>
              <a:t> </a:t>
            </a:r>
            <a:r>
              <a:rPr lang="es-ES" sz="1800" b="1" dirty="0" err="1">
                <a:solidFill>
                  <a:schemeClr val="bg1"/>
                </a:solidFill>
              </a:rPr>
              <a:t>instant</a:t>
            </a:r>
            <a:r>
              <a:rPr lang="es-ES" sz="1800" b="1" dirty="0">
                <a:solidFill>
                  <a:schemeClr val="bg1"/>
                </a:solidFill>
              </a:rPr>
              <a:t> in time </a:t>
            </a:r>
            <a:r>
              <a:rPr lang="es-ES" sz="1800" b="1" dirty="0" err="1">
                <a:solidFill>
                  <a:schemeClr val="bg1"/>
                </a:solidFill>
              </a:rPr>
              <a:t>completely</a:t>
            </a:r>
            <a:r>
              <a:rPr lang="es-ES" sz="1800" b="1" dirty="0">
                <a:solidFill>
                  <a:schemeClr val="bg1"/>
                </a:solidFill>
              </a:rPr>
              <a:t> </a:t>
            </a:r>
            <a:r>
              <a:rPr lang="es-ES" sz="1800" b="1" dirty="0" err="1">
                <a:solidFill>
                  <a:schemeClr val="bg1"/>
                </a:solidFill>
              </a:rPr>
              <a:t>specifies</a:t>
            </a:r>
            <a:r>
              <a:rPr lang="es-ES" sz="1800" b="1" dirty="0">
                <a:solidFill>
                  <a:schemeClr val="bg1"/>
                </a:solidFill>
              </a:rPr>
              <a:t> </a:t>
            </a:r>
            <a:r>
              <a:rPr lang="es-ES" sz="1800" b="1" dirty="0" err="1">
                <a:solidFill>
                  <a:schemeClr val="bg1"/>
                </a:solidFill>
              </a:rPr>
              <a:t>the</a:t>
            </a:r>
            <a:r>
              <a:rPr lang="es-ES" sz="1800" b="1" dirty="0">
                <a:solidFill>
                  <a:schemeClr val="bg1"/>
                </a:solidFill>
              </a:rPr>
              <a:t> </a:t>
            </a:r>
            <a:r>
              <a:rPr lang="es-ES" sz="1800" b="1" dirty="0" err="1">
                <a:solidFill>
                  <a:schemeClr val="bg1"/>
                </a:solidFill>
              </a:rPr>
              <a:t>state</a:t>
            </a:r>
            <a:r>
              <a:rPr lang="es-ES" sz="1800" b="1" dirty="0">
                <a:solidFill>
                  <a:schemeClr val="bg1"/>
                </a:solidFill>
              </a:rPr>
              <a:t> </a:t>
            </a:r>
            <a:r>
              <a:rPr lang="es-ES" sz="1800" b="1" dirty="0" err="1">
                <a:solidFill>
                  <a:schemeClr val="bg1"/>
                </a:solidFill>
              </a:rPr>
              <a:t>if</a:t>
            </a:r>
            <a:r>
              <a:rPr lang="es-ES" sz="1800" b="1" dirty="0">
                <a:solidFill>
                  <a:schemeClr val="bg1"/>
                </a:solidFill>
              </a:rPr>
              <a:t> </a:t>
            </a:r>
            <a:r>
              <a:rPr lang="es-ES" sz="1800" b="1" dirty="0" err="1">
                <a:solidFill>
                  <a:schemeClr val="bg1"/>
                </a:solidFill>
              </a:rPr>
              <a:t>the</a:t>
            </a:r>
            <a:r>
              <a:rPr lang="es-ES" sz="1800" b="1" dirty="0">
                <a:solidFill>
                  <a:schemeClr val="bg1"/>
                </a:solidFill>
              </a:rPr>
              <a:t> </a:t>
            </a:r>
            <a:r>
              <a:rPr lang="es-ES" sz="1800" b="1" dirty="0" err="1">
                <a:solidFill>
                  <a:schemeClr val="bg1"/>
                </a:solidFill>
              </a:rPr>
              <a:t>particle</a:t>
            </a:r>
            <a:r>
              <a:rPr lang="es-ES" sz="1800" b="1" dirty="0">
                <a:solidFill>
                  <a:schemeClr val="bg1"/>
                </a:solidFill>
              </a:rPr>
              <a:t> </a:t>
            </a:r>
            <a:r>
              <a:rPr lang="es-ES" sz="1800" b="1" dirty="0" err="1">
                <a:solidFill>
                  <a:schemeClr val="bg1"/>
                </a:solidFill>
              </a:rPr>
              <a:t>or</a:t>
            </a:r>
            <a:r>
              <a:rPr lang="es-ES" sz="1800" b="1" dirty="0">
                <a:solidFill>
                  <a:schemeClr val="bg1"/>
                </a:solidFill>
              </a:rPr>
              <a:t> </a:t>
            </a:r>
            <a:r>
              <a:rPr lang="es-ES" sz="1800" b="1" dirty="0" err="1">
                <a:solidFill>
                  <a:schemeClr val="bg1"/>
                </a:solidFill>
              </a:rPr>
              <a:t>system</a:t>
            </a:r>
            <a:r>
              <a:rPr lang="es-ES" sz="1800" b="1" dirty="0">
                <a:solidFill>
                  <a:schemeClr val="bg1"/>
                </a:solidFill>
              </a:rPr>
              <a:t> at </a:t>
            </a:r>
            <a:r>
              <a:rPr lang="es-ES" sz="1800" b="1" dirty="0" err="1">
                <a:solidFill>
                  <a:schemeClr val="bg1"/>
                </a:solidFill>
              </a:rPr>
              <a:t>all</a:t>
            </a:r>
            <a:r>
              <a:rPr lang="es-ES" sz="1800" b="1" dirty="0">
                <a:solidFill>
                  <a:schemeClr val="bg1"/>
                </a:solidFill>
              </a:rPr>
              <a:t> future times</a:t>
            </a:r>
          </a:p>
        </p:txBody>
      </p:sp>
      <p:sp>
        <p:nvSpPr>
          <p:cNvPr id="15" name="CuadroTexto 14">
            <a:extLst>
              <a:ext uri="{FF2B5EF4-FFF2-40B4-BE49-F238E27FC236}">
                <a16:creationId xmlns:a16="http://schemas.microsoft.com/office/drawing/2014/main" id="{31832C71-ACEF-D515-B084-DD4FAA9022E5}"/>
              </a:ext>
            </a:extLst>
          </p:cNvPr>
          <p:cNvSpPr txBox="1"/>
          <p:nvPr/>
        </p:nvSpPr>
        <p:spPr>
          <a:xfrm>
            <a:off x="1143000" y="4457700"/>
            <a:ext cx="6858000" cy="646331"/>
          </a:xfrm>
          <a:prstGeom prst="rect">
            <a:avLst/>
          </a:prstGeom>
          <a:noFill/>
        </p:spPr>
        <p:txBody>
          <a:bodyPr wrap="square" rtlCol="0">
            <a:spAutoFit/>
          </a:bodyPr>
          <a:lstStyle/>
          <a:p>
            <a:pPr algn="ctr"/>
            <a:r>
              <a:rPr lang="es-ES" sz="1800" b="1" dirty="0" err="1">
                <a:solidFill>
                  <a:srgbClr val="00FFFF"/>
                </a:solidFill>
              </a:rPr>
              <a:t>This</a:t>
            </a:r>
            <a:r>
              <a:rPr lang="es-ES" sz="1800" b="1" dirty="0">
                <a:solidFill>
                  <a:srgbClr val="00FFFF"/>
                </a:solidFill>
              </a:rPr>
              <a:t> </a:t>
            </a:r>
            <a:r>
              <a:rPr lang="es-ES" sz="1800" b="1" dirty="0" err="1">
                <a:solidFill>
                  <a:srgbClr val="00FFFF"/>
                </a:solidFill>
              </a:rPr>
              <a:t>is</a:t>
            </a:r>
            <a:r>
              <a:rPr lang="es-ES" sz="1800" b="1" dirty="0">
                <a:solidFill>
                  <a:srgbClr val="00FFFF"/>
                </a:solidFill>
              </a:rPr>
              <a:t> at </a:t>
            </a:r>
            <a:r>
              <a:rPr lang="es-ES" sz="1800" b="1" dirty="0" err="1">
                <a:solidFill>
                  <a:srgbClr val="00FFFF"/>
                </a:solidFill>
              </a:rPr>
              <a:t>odds</a:t>
            </a:r>
            <a:r>
              <a:rPr lang="es-ES" sz="1800" b="1" dirty="0">
                <a:solidFill>
                  <a:srgbClr val="00FFFF"/>
                </a:solidFill>
              </a:rPr>
              <a:t> </a:t>
            </a:r>
            <a:r>
              <a:rPr lang="es-ES" sz="1800" b="1" dirty="0" err="1">
                <a:solidFill>
                  <a:srgbClr val="00FFFF"/>
                </a:solidFill>
              </a:rPr>
              <a:t>with</a:t>
            </a:r>
            <a:r>
              <a:rPr lang="es-ES" sz="1800" b="1" dirty="0">
                <a:solidFill>
                  <a:srgbClr val="00FFFF"/>
                </a:solidFill>
              </a:rPr>
              <a:t> </a:t>
            </a:r>
            <a:r>
              <a:rPr lang="es-ES" sz="1800" b="1" dirty="0" err="1">
                <a:solidFill>
                  <a:srgbClr val="00FFFF"/>
                </a:solidFill>
              </a:rPr>
              <a:t>the</a:t>
            </a:r>
            <a:r>
              <a:rPr lang="es-ES" sz="1800" b="1" dirty="0">
                <a:solidFill>
                  <a:srgbClr val="00FFFF"/>
                </a:solidFill>
              </a:rPr>
              <a:t> </a:t>
            </a:r>
            <a:r>
              <a:rPr lang="es-ES" sz="1800" b="1" dirty="0" err="1">
                <a:solidFill>
                  <a:srgbClr val="00FFFF"/>
                </a:solidFill>
              </a:rPr>
              <a:t>classical</a:t>
            </a:r>
            <a:r>
              <a:rPr lang="es-ES" sz="1800" b="1" dirty="0">
                <a:solidFill>
                  <a:srgbClr val="00FFFF"/>
                </a:solidFill>
              </a:rPr>
              <a:t> wave </a:t>
            </a:r>
            <a:r>
              <a:rPr lang="es-ES" sz="1800" b="1" dirty="0" err="1">
                <a:solidFill>
                  <a:srgbClr val="00FFFF"/>
                </a:solidFill>
              </a:rPr>
              <a:t>equation</a:t>
            </a:r>
            <a:r>
              <a:rPr lang="es-ES" sz="1800" b="1" dirty="0">
                <a:solidFill>
                  <a:srgbClr val="00FFFF"/>
                </a:solidFill>
              </a:rPr>
              <a:t>,             </a:t>
            </a:r>
            <a:r>
              <a:rPr lang="es-ES" sz="1800" b="1" dirty="0" err="1">
                <a:solidFill>
                  <a:srgbClr val="00FFFF"/>
                </a:solidFill>
              </a:rPr>
              <a:t>where</a:t>
            </a:r>
            <a:r>
              <a:rPr lang="es-ES" sz="1800" b="1" dirty="0">
                <a:solidFill>
                  <a:srgbClr val="00FFFF"/>
                </a:solidFill>
              </a:rPr>
              <a:t> </a:t>
            </a:r>
            <a:r>
              <a:rPr lang="es-ES" sz="1800" b="1" dirty="0" err="1">
                <a:solidFill>
                  <a:srgbClr val="00FFFF"/>
                </a:solidFill>
              </a:rPr>
              <a:t>both</a:t>
            </a:r>
            <a:r>
              <a:rPr lang="es-ES" sz="1800" b="1" dirty="0">
                <a:solidFill>
                  <a:srgbClr val="00FFFF"/>
                </a:solidFill>
              </a:rPr>
              <a:t> </a:t>
            </a:r>
            <a:r>
              <a:rPr lang="es-ES" sz="1800" b="1" dirty="0" err="1">
                <a:solidFill>
                  <a:srgbClr val="00FFFF"/>
                </a:solidFill>
              </a:rPr>
              <a:t>the</a:t>
            </a:r>
            <a:r>
              <a:rPr lang="es-ES" sz="1800" b="1" dirty="0">
                <a:solidFill>
                  <a:srgbClr val="00FFFF"/>
                </a:solidFill>
              </a:rPr>
              <a:t> time and </a:t>
            </a:r>
            <a:r>
              <a:rPr lang="es-ES" sz="1800" b="1" dirty="0" err="1">
                <a:solidFill>
                  <a:srgbClr val="00FFFF"/>
                </a:solidFill>
              </a:rPr>
              <a:t>spatial</a:t>
            </a:r>
            <a:r>
              <a:rPr lang="es-ES" sz="1800" b="1" dirty="0">
                <a:solidFill>
                  <a:srgbClr val="00FFFF"/>
                </a:solidFill>
              </a:rPr>
              <a:t> derivatives are </a:t>
            </a:r>
            <a:r>
              <a:rPr lang="es-ES" sz="1800" b="1" dirty="0" err="1">
                <a:solidFill>
                  <a:srgbClr val="00FFFF"/>
                </a:solidFill>
              </a:rPr>
              <a:t>second</a:t>
            </a:r>
            <a:r>
              <a:rPr lang="es-ES" sz="1800" b="1" dirty="0">
                <a:solidFill>
                  <a:srgbClr val="00FFFF"/>
                </a:solidFill>
              </a:rPr>
              <a:t> </a:t>
            </a:r>
            <a:r>
              <a:rPr lang="es-ES" sz="1800" b="1" dirty="0" err="1">
                <a:solidFill>
                  <a:srgbClr val="00FFFF"/>
                </a:solidFill>
              </a:rPr>
              <a:t>order</a:t>
            </a:r>
            <a:endParaRPr lang="es-ES" sz="1800" b="1" dirty="0">
              <a:solidFill>
                <a:srgbClr val="00FFFF"/>
              </a:solidFill>
            </a:endParaRPr>
          </a:p>
        </p:txBody>
      </p:sp>
    </p:spTree>
    <p:extLst>
      <p:ext uri="{BB962C8B-B14F-4D97-AF65-F5344CB8AC3E}">
        <p14:creationId xmlns:p14="http://schemas.microsoft.com/office/powerpoint/2010/main" val="29939305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BB2119-2E35-6ABA-6D60-18E061B54BEE}"/>
            </a:ext>
          </a:extLst>
        </p:cNvPr>
        <p:cNvGrpSpPr/>
        <p:nvPr/>
      </p:nvGrpSpPr>
      <p:grpSpPr>
        <a:xfrm>
          <a:off x="0" y="0"/>
          <a:ext cx="0" cy="0"/>
          <a:chOff x="0" y="0"/>
          <a:chExt cx="0" cy="0"/>
        </a:xfrm>
      </p:grpSpPr>
      <p:sp>
        <p:nvSpPr>
          <p:cNvPr id="103434" name="Rectangle 10">
            <a:extLst>
              <a:ext uri="{FF2B5EF4-FFF2-40B4-BE49-F238E27FC236}">
                <a16:creationId xmlns:a16="http://schemas.microsoft.com/office/drawing/2014/main" id="{294C6600-0509-E8A3-D410-5106AB721A11}"/>
              </a:ext>
            </a:extLst>
          </p:cNvPr>
          <p:cNvSpPr>
            <a:spLocks noGrp="1" noChangeArrowheads="1"/>
          </p:cNvSpPr>
          <p:nvPr>
            <p:ph type="ctrTitle"/>
          </p:nvPr>
        </p:nvSpPr>
        <p:spPr>
          <a:xfrm>
            <a:off x="0" y="27"/>
            <a:ext cx="9144000" cy="952917"/>
          </a:xfrm>
          <a:noFill/>
          <a:ln/>
        </p:spPr>
        <p:txBody>
          <a:bodyPr/>
          <a:lstStyle/>
          <a:p>
            <a:r>
              <a:rPr lang="en-US" sz="2800" dirty="0"/>
              <a:t>Outline: </a:t>
            </a:r>
          </a:p>
        </p:txBody>
      </p:sp>
      <p:sp>
        <p:nvSpPr>
          <p:cNvPr id="2" name="CuadroTexto 1">
            <a:extLst>
              <a:ext uri="{FF2B5EF4-FFF2-40B4-BE49-F238E27FC236}">
                <a16:creationId xmlns:a16="http://schemas.microsoft.com/office/drawing/2014/main" id="{CBA05181-6E35-0C96-38EC-AA75366DB82C}"/>
              </a:ext>
            </a:extLst>
          </p:cNvPr>
          <p:cNvSpPr txBox="1"/>
          <p:nvPr/>
        </p:nvSpPr>
        <p:spPr>
          <a:xfrm>
            <a:off x="762000" y="1257300"/>
            <a:ext cx="4724400" cy="369332"/>
          </a:xfrm>
          <a:prstGeom prst="rect">
            <a:avLst/>
          </a:prstGeom>
          <a:noFill/>
        </p:spPr>
        <p:txBody>
          <a:bodyPr wrap="square" rtlCol="0">
            <a:spAutoFit/>
          </a:bodyPr>
          <a:lstStyle/>
          <a:p>
            <a:r>
              <a:rPr lang="es-ES" sz="1800" b="1" dirty="0" err="1">
                <a:solidFill>
                  <a:schemeClr val="bg1"/>
                </a:solidFill>
              </a:rPr>
              <a:t>What</a:t>
            </a:r>
            <a:r>
              <a:rPr lang="es-ES" sz="1800" b="1" dirty="0">
                <a:solidFill>
                  <a:schemeClr val="bg1"/>
                </a:solidFill>
              </a:rPr>
              <a:t> </a:t>
            </a:r>
            <a:r>
              <a:rPr lang="es-ES" sz="1800" b="1" dirty="0" err="1">
                <a:solidFill>
                  <a:schemeClr val="bg1"/>
                </a:solidFill>
              </a:rPr>
              <a:t>the</a:t>
            </a:r>
            <a:r>
              <a:rPr lang="es-ES" sz="1800" b="1" dirty="0">
                <a:solidFill>
                  <a:schemeClr val="bg1"/>
                </a:solidFill>
              </a:rPr>
              <a:t> Schrödinger </a:t>
            </a:r>
            <a:r>
              <a:rPr lang="es-ES" sz="1800" b="1" dirty="0" err="1">
                <a:solidFill>
                  <a:schemeClr val="bg1"/>
                </a:solidFill>
              </a:rPr>
              <a:t>equation</a:t>
            </a:r>
            <a:r>
              <a:rPr lang="es-ES" sz="1800" b="1" dirty="0">
                <a:solidFill>
                  <a:schemeClr val="bg1"/>
                </a:solidFill>
              </a:rPr>
              <a:t> </a:t>
            </a:r>
            <a:r>
              <a:rPr lang="es-ES" sz="1800" b="1" dirty="0" err="1">
                <a:solidFill>
                  <a:schemeClr val="bg1"/>
                </a:solidFill>
              </a:rPr>
              <a:t>means</a:t>
            </a:r>
            <a:endParaRPr lang="es-ES" sz="1800" b="1" dirty="0">
              <a:solidFill>
                <a:schemeClr val="bg1"/>
              </a:solidFill>
            </a:endParaRPr>
          </a:p>
        </p:txBody>
      </p:sp>
      <p:sp>
        <p:nvSpPr>
          <p:cNvPr id="3" name="CuadroTexto 2">
            <a:extLst>
              <a:ext uri="{FF2B5EF4-FFF2-40B4-BE49-F238E27FC236}">
                <a16:creationId xmlns:a16="http://schemas.microsoft.com/office/drawing/2014/main" id="{BB54A740-40A7-4938-E979-49066BE3DA96}"/>
              </a:ext>
            </a:extLst>
          </p:cNvPr>
          <p:cNvSpPr txBox="1"/>
          <p:nvPr/>
        </p:nvSpPr>
        <p:spPr>
          <a:xfrm>
            <a:off x="762000" y="2030968"/>
            <a:ext cx="5334000" cy="369332"/>
          </a:xfrm>
          <a:prstGeom prst="rect">
            <a:avLst/>
          </a:prstGeom>
          <a:noFill/>
        </p:spPr>
        <p:txBody>
          <a:bodyPr wrap="square" rtlCol="0">
            <a:spAutoFit/>
          </a:bodyPr>
          <a:lstStyle/>
          <a:p>
            <a:r>
              <a:rPr lang="es-ES" sz="1800" b="1" dirty="0" err="1">
                <a:solidFill>
                  <a:schemeClr val="bg1"/>
                </a:solidFill>
              </a:rPr>
              <a:t>Characteristics</a:t>
            </a:r>
            <a:r>
              <a:rPr lang="es-ES" sz="1800" b="1" dirty="0">
                <a:solidFill>
                  <a:schemeClr val="bg1"/>
                </a:solidFill>
              </a:rPr>
              <a:t> </a:t>
            </a:r>
            <a:r>
              <a:rPr lang="es-ES" sz="1800" b="1" dirty="0" err="1">
                <a:solidFill>
                  <a:schemeClr val="bg1"/>
                </a:solidFill>
              </a:rPr>
              <a:t>of</a:t>
            </a:r>
            <a:r>
              <a:rPr lang="es-ES" sz="1800" b="1" dirty="0">
                <a:solidFill>
                  <a:schemeClr val="bg1"/>
                </a:solidFill>
              </a:rPr>
              <a:t> </a:t>
            </a:r>
            <a:r>
              <a:rPr lang="es-ES" sz="1800" b="1" dirty="0" err="1">
                <a:solidFill>
                  <a:schemeClr val="bg1"/>
                </a:solidFill>
              </a:rPr>
              <a:t>the</a:t>
            </a:r>
            <a:r>
              <a:rPr lang="es-ES" sz="1800" b="1" dirty="0">
                <a:solidFill>
                  <a:schemeClr val="bg1"/>
                </a:solidFill>
              </a:rPr>
              <a:t> Schrödinger </a:t>
            </a:r>
            <a:r>
              <a:rPr lang="es-ES" sz="1800" b="1" dirty="0" err="1">
                <a:solidFill>
                  <a:schemeClr val="bg1"/>
                </a:solidFill>
              </a:rPr>
              <a:t>equation</a:t>
            </a:r>
            <a:endParaRPr lang="es-ES" sz="1800" b="1" dirty="0">
              <a:solidFill>
                <a:schemeClr val="bg1"/>
              </a:solidFill>
            </a:endParaRPr>
          </a:p>
        </p:txBody>
      </p:sp>
      <p:sp>
        <p:nvSpPr>
          <p:cNvPr id="4" name="CuadroTexto 3">
            <a:extLst>
              <a:ext uri="{FF2B5EF4-FFF2-40B4-BE49-F238E27FC236}">
                <a16:creationId xmlns:a16="http://schemas.microsoft.com/office/drawing/2014/main" id="{1DEA270A-B94F-E670-18E0-7772BC223FCF}"/>
              </a:ext>
            </a:extLst>
          </p:cNvPr>
          <p:cNvSpPr txBox="1"/>
          <p:nvPr/>
        </p:nvSpPr>
        <p:spPr>
          <a:xfrm>
            <a:off x="762000" y="2749034"/>
            <a:ext cx="5334000" cy="369332"/>
          </a:xfrm>
          <a:prstGeom prst="rect">
            <a:avLst/>
          </a:prstGeom>
          <a:noFill/>
        </p:spPr>
        <p:txBody>
          <a:bodyPr wrap="square" rtlCol="0">
            <a:spAutoFit/>
          </a:bodyPr>
          <a:lstStyle/>
          <a:p>
            <a:r>
              <a:rPr lang="es-ES" sz="1800" b="1" dirty="0">
                <a:solidFill>
                  <a:srgbClr val="FFFF00"/>
                </a:solidFill>
              </a:rPr>
              <a:t>Time </a:t>
            </a:r>
            <a:r>
              <a:rPr lang="es-ES" sz="1800" b="1" dirty="0" err="1">
                <a:solidFill>
                  <a:srgbClr val="FFFF00"/>
                </a:solidFill>
              </a:rPr>
              <a:t>independent</a:t>
            </a:r>
            <a:r>
              <a:rPr lang="es-ES" sz="1800" b="1" dirty="0">
                <a:solidFill>
                  <a:srgbClr val="FFFF00"/>
                </a:solidFill>
              </a:rPr>
              <a:t> Schrödinger </a:t>
            </a:r>
            <a:r>
              <a:rPr lang="es-ES" sz="1800" b="1" dirty="0" err="1">
                <a:solidFill>
                  <a:srgbClr val="FFFF00"/>
                </a:solidFill>
              </a:rPr>
              <a:t>equation</a:t>
            </a:r>
            <a:r>
              <a:rPr lang="es-ES" sz="1800" b="1" dirty="0">
                <a:solidFill>
                  <a:srgbClr val="FFFF00"/>
                </a:solidFill>
              </a:rPr>
              <a:t> in 1D</a:t>
            </a:r>
          </a:p>
        </p:txBody>
      </p:sp>
      <p:sp>
        <p:nvSpPr>
          <p:cNvPr id="5" name="CuadroTexto 4">
            <a:extLst>
              <a:ext uri="{FF2B5EF4-FFF2-40B4-BE49-F238E27FC236}">
                <a16:creationId xmlns:a16="http://schemas.microsoft.com/office/drawing/2014/main" id="{62BB6553-FC24-6DA3-F4CE-F741EEB35E7A}"/>
              </a:ext>
            </a:extLst>
          </p:cNvPr>
          <p:cNvSpPr txBox="1"/>
          <p:nvPr/>
        </p:nvSpPr>
        <p:spPr>
          <a:xfrm>
            <a:off x="780288" y="3511034"/>
            <a:ext cx="5334000" cy="369332"/>
          </a:xfrm>
          <a:prstGeom prst="rect">
            <a:avLst/>
          </a:prstGeom>
          <a:noFill/>
        </p:spPr>
        <p:txBody>
          <a:bodyPr wrap="square" rtlCol="0">
            <a:spAutoFit/>
          </a:bodyPr>
          <a:lstStyle/>
          <a:p>
            <a:r>
              <a:rPr lang="es-ES" sz="1800" b="1" dirty="0">
                <a:solidFill>
                  <a:schemeClr val="bg1"/>
                </a:solidFill>
              </a:rPr>
              <a:t>Schrödinger </a:t>
            </a:r>
            <a:r>
              <a:rPr lang="es-ES" sz="1800" b="1" dirty="0" err="1">
                <a:solidFill>
                  <a:schemeClr val="bg1"/>
                </a:solidFill>
              </a:rPr>
              <a:t>equation</a:t>
            </a:r>
            <a:r>
              <a:rPr lang="es-ES" sz="1800" b="1" dirty="0">
                <a:solidFill>
                  <a:schemeClr val="bg1"/>
                </a:solidFill>
              </a:rPr>
              <a:t> in 3D</a:t>
            </a:r>
          </a:p>
        </p:txBody>
      </p:sp>
      <p:sp>
        <p:nvSpPr>
          <p:cNvPr id="6" name="CuadroTexto 5">
            <a:extLst>
              <a:ext uri="{FF2B5EF4-FFF2-40B4-BE49-F238E27FC236}">
                <a16:creationId xmlns:a16="http://schemas.microsoft.com/office/drawing/2014/main" id="{B68AD526-9D1B-4797-65CE-60997E1BA5B8}"/>
              </a:ext>
            </a:extLst>
          </p:cNvPr>
          <p:cNvSpPr txBox="1"/>
          <p:nvPr/>
        </p:nvSpPr>
        <p:spPr>
          <a:xfrm>
            <a:off x="762000" y="4273034"/>
            <a:ext cx="5943600" cy="646331"/>
          </a:xfrm>
          <a:prstGeom prst="rect">
            <a:avLst/>
          </a:prstGeom>
          <a:noFill/>
        </p:spPr>
        <p:txBody>
          <a:bodyPr wrap="square" rtlCol="0">
            <a:spAutoFit/>
          </a:bodyPr>
          <a:lstStyle/>
          <a:p>
            <a:r>
              <a:rPr lang="es-ES" sz="1800" b="1" dirty="0" err="1">
                <a:solidFill>
                  <a:schemeClr val="bg1"/>
                </a:solidFill>
              </a:rPr>
              <a:t>What</a:t>
            </a:r>
            <a:r>
              <a:rPr lang="es-ES" sz="1800" b="1" dirty="0">
                <a:solidFill>
                  <a:schemeClr val="bg1"/>
                </a:solidFill>
              </a:rPr>
              <a:t> </a:t>
            </a:r>
            <a:r>
              <a:rPr lang="es-ES" sz="1800" b="1" dirty="0" err="1">
                <a:solidFill>
                  <a:schemeClr val="bg1"/>
                </a:solidFill>
              </a:rPr>
              <a:t>does</a:t>
            </a:r>
            <a:r>
              <a:rPr lang="es-ES" sz="1800" b="1" dirty="0">
                <a:solidFill>
                  <a:schemeClr val="bg1"/>
                </a:solidFill>
              </a:rPr>
              <a:t> </a:t>
            </a:r>
            <a:r>
              <a:rPr lang="es-ES" sz="1800" b="1" dirty="0" err="1">
                <a:solidFill>
                  <a:schemeClr val="bg1"/>
                </a:solidFill>
              </a:rPr>
              <a:t>the</a:t>
            </a:r>
            <a:r>
              <a:rPr lang="es-ES" sz="1800" b="1" dirty="0">
                <a:solidFill>
                  <a:schemeClr val="bg1"/>
                </a:solidFill>
              </a:rPr>
              <a:t> </a:t>
            </a:r>
            <a:r>
              <a:rPr lang="es-ES" sz="1800" b="1" dirty="0" err="1">
                <a:solidFill>
                  <a:schemeClr val="bg1"/>
                </a:solidFill>
              </a:rPr>
              <a:t>electronic</a:t>
            </a:r>
            <a:r>
              <a:rPr lang="es-ES" sz="1800" b="1" dirty="0">
                <a:solidFill>
                  <a:schemeClr val="bg1"/>
                </a:solidFill>
              </a:rPr>
              <a:t> </a:t>
            </a:r>
            <a:r>
              <a:rPr lang="es-ES" sz="1800" b="1" dirty="0" err="1">
                <a:solidFill>
                  <a:schemeClr val="bg1"/>
                </a:solidFill>
              </a:rPr>
              <a:t>wavefunction</a:t>
            </a:r>
            <a:r>
              <a:rPr lang="es-ES" sz="1800" b="1" dirty="0">
                <a:solidFill>
                  <a:schemeClr val="bg1"/>
                </a:solidFill>
              </a:rPr>
              <a:t> </a:t>
            </a:r>
            <a:r>
              <a:rPr lang="es-ES" sz="1800" b="1" dirty="0" err="1">
                <a:solidFill>
                  <a:schemeClr val="bg1"/>
                </a:solidFill>
              </a:rPr>
              <a:t>represents</a:t>
            </a:r>
            <a:r>
              <a:rPr lang="es-ES" sz="1800" b="1" dirty="0">
                <a:solidFill>
                  <a:schemeClr val="bg1"/>
                </a:solidFill>
              </a:rPr>
              <a:t>.</a:t>
            </a:r>
          </a:p>
          <a:p>
            <a:r>
              <a:rPr lang="es-ES" sz="1800" b="1" dirty="0" err="1">
                <a:solidFill>
                  <a:schemeClr val="bg1"/>
                </a:solidFill>
              </a:rPr>
              <a:t>Principles</a:t>
            </a:r>
            <a:r>
              <a:rPr lang="es-ES" sz="1800" b="1" dirty="0">
                <a:solidFill>
                  <a:schemeClr val="bg1"/>
                </a:solidFill>
              </a:rPr>
              <a:t> </a:t>
            </a:r>
            <a:r>
              <a:rPr lang="es-ES" sz="1800" b="1" dirty="0" err="1">
                <a:solidFill>
                  <a:schemeClr val="bg1"/>
                </a:solidFill>
              </a:rPr>
              <a:t>of</a:t>
            </a:r>
            <a:r>
              <a:rPr lang="es-ES" sz="1800" b="1" dirty="0">
                <a:solidFill>
                  <a:schemeClr val="bg1"/>
                </a:solidFill>
              </a:rPr>
              <a:t> </a:t>
            </a:r>
            <a:r>
              <a:rPr lang="es-ES" sz="1800" b="1" dirty="0" err="1">
                <a:solidFill>
                  <a:schemeClr val="bg1"/>
                </a:solidFill>
              </a:rPr>
              <a:t>Copenhagen</a:t>
            </a:r>
            <a:r>
              <a:rPr lang="es-ES" sz="1800" b="1" dirty="0">
                <a:solidFill>
                  <a:schemeClr val="bg1"/>
                </a:solidFill>
              </a:rPr>
              <a:t> </a:t>
            </a:r>
            <a:r>
              <a:rPr lang="es-ES" sz="1800" b="1" dirty="0" err="1">
                <a:solidFill>
                  <a:schemeClr val="bg1"/>
                </a:solidFill>
              </a:rPr>
              <a:t>interpretation</a:t>
            </a:r>
            <a:endParaRPr lang="es-ES" sz="1800" b="1" dirty="0">
              <a:solidFill>
                <a:schemeClr val="bg1"/>
              </a:solidFill>
            </a:endParaRPr>
          </a:p>
        </p:txBody>
      </p:sp>
    </p:spTree>
    <p:extLst>
      <p:ext uri="{BB962C8B-B14F-4D97-AF65-F5344CB8AC3E}">
        <p14:creationId xmlns:p14="http://schemas.microsoft.com/office/powerpoint/2010/main" val="1455115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8659FF-876C-5BB5-8FF0-9283B0C9B2C2}"/>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8EE9A8E9-762F-CF39-0849-F548040E34EE}"/>
              </a:ext>
            </a:extLst>
          </p:cNvPr>
          <p:cNvSpPr txBox="1"/>
          <p:nvPr/>
        </p:nvSpPr>
        <p:spPr>
          <a:xfrm>
            <a:off x="0" y="-1607"/>
            <a:ext cx="9220200" cy="523220"/>
          </a:xfrm>
          <a:prstGeom prst="rect">
            <a:avLst/>
          </a:prstGeom>
          <a:noFill/>
        </p:spPr>
        <p:txBody>
          <a:bodyPr wrap="square" rtlCol="0">
            <a:spAutoFit/>
          </a:bodyPr>
          <a:lstStyle/>
          <a:p>
            <a:r>
              <a:rPr lang="es-ES" sz="2800" b="1" dirty="0">
                <a:solidFill>
                  <a:srgbClr val="FFFF00"/>
                </a:solidFill>
              </a:rPr>
              <a:t>Time-</a:t>
            </a:r>
            <a:r>
              <a:rPr lang="es-ES" sz="2800" b="1" dirty="0" err="1">
                <a:solidFill>
                  <a:srgbClr val="FFFF00"/>
                </a:solidFill>
              </a:rPr>
              <a:t>independent</a:t>
            </a:r>
            <a:r>
              <a:rPr lang="es-ES" sz="2800" b="1" dirty="0">
                <a:solidFill>
                  <a:srgbClr val="FFFF00"/>
                </a:solidFill>
              </a:rPr>
              <a:t> Schrödinger </a:t>
            </a:r>
            <a:r>
              <a:rPr lang="es-ES" sz="2800" b="1" dirty="0" err="1">
                <a:solidFill>
                  <a:srgbClr val="FFFF00"/>
                </a:solidFill>
              </a:rPr>
              <a:t>equation</a:t>
            </a:r>
            <a:endParaRPr lang="es-ES" sz="2800" b="1" dirty="0">
              <a:solidFill>
                <a:srgbClr val="FFFF00"/>
              </a:solidFill>
            </a:endParaRPr>
          </a:p>
        </p:txBody>
      </p:sp>
      <p:sp>
        <p:nvSpPr>
          <p:cNvPr id="13" name="CuadroTexto 12">
            <a:extLst>
              <a:ext uri="{FF2B5EF4-FFF2-40B4-BE49-F238E27FC236}">
                <a16:creationId xmlns:a16="http://schemas.microsoft.com/office/drawing/2014/main" id="{D401E533-42EC-5F20-A95E-7CE4DF4EC170}"/>
              </a:ext>
            </a:extLst>
          </p:cNvPr>
          <p:cNvSpPr txBox="1"/>
          <p:nvPr/>
        </p:nvSpPr>
        <p:spPr>
          <a:xfrm>
            <a:off x="152400" y="3088838"/>
            <a:ext cx="8839200" cy="646331"/>
          </a:xfrm>
          <a:prstGeom prst="rect">
            <a:avLst/>
          </a:prstGeom>
          <a:noFill/>
        </p:spPr>
        <p:txBody>
          <a:bodyPr wrap="square" rtlCol="0">
            <a:spAutoFit/>
          </a:bodyPr>
          <a:lstStyle/>
          <a:p>
            <a:pPr algn="ctr"/>
            <a:r>
              <a:rPr lang="es-ES" sz="1800" b="1" dirty="0" err="1">
                <a:solidFill>
                  <a:schemeClr val="bg1"/>
                </a:solidFill>
              </a:rPr>
              <a:t>There</a:t>
            </a:r>
            <a:r>
              <a:rPr lang="es-ES" sz="1800" b="1" dirty="0">
                <a:solidFill>
                  <a:schemeClr val="bg1"/>
                </a:solidFill>
              </a:rPr>
              <a:t> </a:t>
            </a:r>
            <a:r>
              <a:rPr lang="es-ES" sz="1800" b="1" dirty="0" err="1">
                <a:solidFill>
                  <a:schemeClr val="bg1"/>
                </a:solidFill>
              </a:rPr>
              <a:t>is</a:t>
            </a:r>
            <a:r>
              <a:rPr lang="es-ES" sz="1800" b="1" dirty="0">
                <a:solidFill>
                  <a:schemeClr val="bg1"/>
                </a:solidFill>
              </a:rPr>
              <a:t> no a-priori </a:t>
            </a:r>
            <a:r>
              <a:rPr lang="es-ES" sz="1800" b="1" dirty="0" err="1">
                <a:solidFill>
                  <a:schemeClr val="bg1"/>
                </a:solidFill>
              </a:rPr>
              <a:t>reason</a:t>
            </a:r>
            <a:r>
              <a:rPr lang="es-ES" sz="1800" b="1" dirty="0">
                <a:solidFill>
                  <a:schemeClr val="bg1"/>
                </a:solidFill>
              </a:rPr>
              <a:t> </a:t>
            </a:r>
            <a:r>
              <a:rPr lang="es-ES" sz="1800" b="1" dirty="0" err="1">
                <a:solidFill>
                  <a:schemeClr val="bg1"/>
                </a:solidFill>
              </a:rPr>
              <a:t>why</a:t>
            </a:r>
            <a:r>
              <a:rPr lang="es-ES" sz="1800" b="1" dirty="0">
                <a:solidFill>
                  <a:schemeClr val="bg1"/>
                </a:solidFill>
              </a:rPr>
              <a:t> </a:t>
            </a:r>
            <a:r>
              <a:rPr lang="es-ES" sz="1800" b="1" dirty="0" err="1">
                <a:solidFill>
                  <a:schemeClr val="bg1"/>
                </a:solidFill>
              </a:rPr>
              <a:t>this</a:t>
            </a:r>
            <a:r>
              <a:rPr lang="es-ES" sz="1800" b="1" dirty="0">
                <a:solidFill>
                  <a:schemeClr val="bg1"/>
                </a:solidFill>
              </a:rPr>
              <a:t> </a:t>
            </a:r>
            <a:r>
              <a:rPr lang="es-ES" sz="1800" b="1" dirty="0" err="1">
                <a:solidFill>
                  <a:schemeClr val="bg1"/>
                </a:solidFill>
              </a:rPr>
              <a:t>approach</a:t>
            </a:r>
            <a:r>
              <a:rPr lang="es-ES" sz="1800" b="1" dirty="0">
                <a:solidFill>
                  <a:schemeClr val="bg1"/>
                </a:solidFill>
              </a:rPr>
              <a:t> </a:t>
            </a:r>
            <a:r>
              <a:rPr lang="es-ES" sz="1800" b="1" dirty="0" err="1">
                <a:solidFill>
                  <a:schemeClr val="bg1"/>
                </a:solidFill>
              </a:rPr>
              <a:t>should</a:t>
            </a:r>
            <a:r>
              <a:rPr lang="es-ES" sz="1800" b="1" dirty="0">
                <a:solidFill>
                  <a:schemeClr val="bg1"/>
                </a:solidFill>
              </a:rPr>
              <a:t> </a:t>
            </a:r>
            <a:r>
              <a:rPr lang="es-ES" sz="1800" b="1" dirty="0" err="1">
                <a:solidFill>
                  <a:schemeClr val="bg1"/>
                </a:solidFill>
              </a:rPr>
              <a:t>work</a:t>
            </a:r>
            <a:r>
              <a:rPr lang="es-ES" sz="1800" b="1" dirty="0">
                <a:solidFill>
                  <a:schemeClr val="bg1"/>
                </a:solidFill>
              </a:rPr>
              <a:t>.</a:t>
            </a:r>
          </a:p>
          <a:p>
            <a:pPr algn="ctr"/>
            <a:r>
              <a:rPr lang="es-ES" sz="1800" b="1" dirty="0" err="1">
                <a:solidFill>
                  <a:schemeClr val="bg1"/>
                </a:solidFill>
              </a:rPr>
              <a:t>But</a:t>
            </a:r>
            <a:r>
              <a:rPr lang="es-ES" sz="1800" b="1" dirty="0">
                <a:solidFill>
                  <a:schemeClr val="bg1"/>
                </a:solidFill>
              </a:rPr>
              <a:t> </a:t>
            </a:r>
            <a:r>
              <a:rPr lang="es-ES" sz="1800" b="1" dirty="0" err="1">
                <a:solidFill>
                  <a:schemeClr val="bg1"/>
                </a:solidFill>
              </a:rPr>
              <a:t>it</a:t>
            </a:r>
            <a:r>
              <a:rPr lang="es-ES" sz="1800" b="1" dirty="0">
                <a:solidFill>
                  <a:schemeClr val="bg1"/>
                </a:solidFill>
              </a:rPr>
              <a:t> </a:t>
            </a:r>
            <a:r>
              <a:rPr lang="es-ES" sz="1800" b="1" dirty="0" err="1">
                <a:solidFill>
                  <a:schemeClr val="bg1"/>
                </a:solidFill>
              </a:rPr>
              <a:t>often</a:t>
            </a:r>
            <a:r>
              <a:rPr lang="es-ES" sz="1800" b="1" dirty="0">
                <a:solidFill>
                  <a:schemeClr val="bg1"/>
                </a:solidFill>
              </a:rPr>
              <a:t> </a:t>
            </a:r>
            <a:r>
              <a:rPr lang="es-ES" sz="1800" b="1" dirty="0" err="1">
                <a:solidFill>
                  <a:schemeClr val="bg1"/>
                </a:solidFill>
              </a:rPr>
              <a:t>does</a:t>
            </a:r>
            <a:r>
              <a:rPr lang="es-ES" sz="1800" b="1" dirty="0">
                <a:solidFill>
                  <a:schemeClr val="bg1"/>
                </a:solidFill>
              </a:rPr>
              <a:t>. </a:t>
            </a:r>
          </a:p>
        </p:txBody>
      </p:sp>
      <p:sp>
        <p:nvSpPr>
          <p:cNvPr id="14" name="CuadroTexto 13">
            <a:extLst>
              <a:ext uri="{FF2B5EF4-FFF2-40B4-BE49-F238E27FC236}">
                <a16:creationId xmlns:a16="http://schemas.microsoft.com/office/drawing/2014/main" id="{EB88A355-A033-A1AD-DC85-DA0732D72012}"/>
              </a:ext>
            </a:extLst>
          </p:cNvPr>
          <p:cNvSpPr txBox="1"/>
          <p:nvPr/>
        </p:nvSpPr>
        <p:spPr>
          <a:xfrm>
            <a:off x="152400" y="4067770"/>
            <a:ext cx="8839200" cy="923330"/>
          </a:xfrm>
          <a:prstGeom prst="rect">
            <a:avLst/>
          </a:prstGeom>
          <a:noFill/>
        </p:spPr>
        <p:txBody>
          <a:bodyPr wrap="square" rtlCol="0">
            <a:spAutoFit/>
          </a:bodyPr>
          <a:lstStyle/>
          <a:p>
            <a:pPr algn="ctr"/>
            <a:r>
              <a:rPr lang="es-ES" sz="1800" b="1" dirty="0">
                <a:solidFill>
                  <a:schemeClr val="bg1"/>
                </a:solidFill>
              </a:rPr>
              <a:t>In </a:t>
            </a:r>
            <a:r>
              <a:rPr lang="es-ES" sz="1800" b="1" dirty="0" err="1">
                <a:solidFill>
                  <a:schemeClr val="bg1"/>
                </a:solidFill>
              </a:rPr>
              <a:t>any</a:t>
            </a:r>
            <a:r>
              <a:rPr lang="es-ES" sz="1800" b="1" dirty="0">
                <a:solidFill>
                  <a:schemeClr val="bg1"/>
                </a:solidFill>
              </a:rPr>
              <a:t> </a:t>
            </a:r>
            <a:r>
              <a:rPr lang="es-ES" sz="1800" b="1" dirty="0" err="1">
                <a:solidFill>
                  <a:schemeClr val="bg1"/>
                </a:solidFill>
              </a:rPr>
              <a:t>situation</a:t>
            </a:r>
            <a:r>
              <a:rPr lang="es-ES" sz="1800" b="1" dirty="0">
                <a:solidFill>
                  <a:schemeClr val="bg1"/>
                </a:solidFill>
              </a:rPr>
              <a:t> in </a:t>
            </a:r>
            <a:r>
              <a:rPr lang="es-ES" sz="1800" b="1" dirty="0" err="1">
                <a:solidFill>
                  <a:schemeClr val="bg1"/>
                </a:solidFill>
              </a:rPr>
              <a:t>which</a:t>
            </a:r>
            <a:r>
              <a:rPr lang="es-ES" sz="1800" b="1" dirty="0">
                <a:solidFill>
                  <a:schemeClr val="bg1"/>
                </a:solidFill>
              </a:rPr>
              <a:t> </a:t>
            </a:r>
            <a:r>
              <a:rPr lang="es-ES" sz="1800" b="1" dirty="0" err="1">
                <a:solidFill>
                  <a:schemeClr val="bg1"/>
                </a:solidFill>
              </a:rPr>
              <a:t>the</a:t>
            </a:r>
            <a:r>
              <a:rPr lang="es-ES" sz="1800" b="1" dirty="0">
                <a:solidFill>
                  <a:schemeClr val="bg1"/>
                </a:solidFill>
              </a:rPr>
              <a:t> </a:t>
            </a:r>
            <a:r>
              <a:rPr lang="es-ES" sz="1800" b="1" dirty="0" err="1">
                <a:solidFill>
                  <a:schemeClr val="bg1"/>
                </a:solidFill>
              </a:rPr>
              <a:t>potential</a:t>
            </a:r>
            <a:r>
              <a:rPr lang="es-ES" sz="1800" b="1" dirty="0">
                <a:solidFill>
                  <a:schemeClr val="bg1"/>
                </a:solidFill>
              </a:rPr>
              <a:t> </a:t>
            </a:r>
            <a:r>
              <a:rPr lang="es-ES" sz="1800" b="1" dirty="0" err="1">
                <a:solidFill>
                  <a:schemeClr val="bg1"/>
                </a:solidFill>
              </a:rPr>
              <a:t>energy</a:t>
            </a:r>
            <a:r>
              <a:rPr lang="es-ES" sz="1800" b="1" dirty="0">
                <a:solidFill>
                  <a:schemeClr val="bg1"/>
                </a:solidFill>
              </a:rPr>
              <a:t> varies </a:t>
            </a:r>
            <a:r>
              <a:rPr lang="es-ES" sz="1800" b="1" dirty="0" err="1">
                <a:solidFill>
                  <a:schemeClr val="bg1"/>
                </a:solidFill>
              </a:rPr>
              <a:t>only</a:t>
            </a:r>
            <a:r>
              <a:rPr lang="es-ES" sz="1800" b="1" dirty="0">
                <a:solidFill>
                  <a:schemeClr val="bg1"/>
                </a:solidFill>
              </a:rPr>
              <a:t> </a:t>
            </a:r>
            <a:r>
              <a:rPr lang="es-ES" sz="1800" b="1" dirty="0" err="1">
                <a:solidFill>
                  <a:schemeClr val="bg1"/>
                </a:solidFill>
              </a:rPr>
              <a:t>over</a:t>
            </a:r>
            <a:r>
              <a:rPr lang="es-ES" sz="1800" b="1" dirty="0">
                <a:solidFill>
                  <a:schemeClr val="bg1"/>
                </a:solidFill>
              </a:rPr>
              <a:t> </a:t>
            </a:r>
            <a:r>
              <a:rPr lang="es-ES" sz="1800" b="1" dirty="0" err="1">
                <a:solidFill>
                  <a:schemeClr val="bg1"/>
                </a:solidFill>
              </a:rPr>
              <a:t>space</a:t>
            </a:r>
            <a:r>
              <a:rPr lang="es-ES" sz="1800" b="1" dirty="0">
                <a:solidFill>
                  <a:schemeClr val="bg1"/>
                </a:solidFill>
              </a:rPr>
              <a:t> </a:t>
            </a:r>
          </a:p>
          <a:p>
            <a:pPr algn="ctr"/>
            <a:r>
              <a:rPr lang="es-ES" sz="1800" b="1" dirty="0">
                <a:solidFill>
                  <a:schemeClr val="bg1"/>
                </a:solidFill>
              </a:rPr>
              <a:t>(and </a:t>
            </a:r>
            <a:r>
              <a:rPr lang="es-ES" sz="1800" b="1" dirty="0" err="1">
                <a:solidFill>
                  <a:schemeClr val="bg1"/>
                </a:solidFill>
              </a:rPr>
              <a:t>not</a:t>
            </a:r>
            <a:r>
              <a:rPr lang="es-ES" sz="1800" b="1" dirty="0">
                <a:solidFill>
                  <a:schemeClr val="bg1"/>
                </a:solidFill>
              </a:rPr>
              <a:t> </a:t>
            </a:r>
            <a:r>
              <a:rPr lang="es-ES" sz="1800" b="1" dirty="0" err="1">
                <a:solidFill>
                  <a:schemeClr val="bg1"/>
                </a:solidFill>
              </a:rPr>
              <a:t>over</a:t>
            </a:r>
            <a:r>
              <a:rPr lang="es-ES" sz="1800" b="1" dirty="0">
                <a:solidFill>
                  <a:schemeClr val="bg1"/>
                </a:solidFill>
              </a:rPr>
              <a:t> time), </a:t>
            </a:r>
            <a:r>
              <a:rPr lang="es-ES" sz="1800" b="1" dirty="0" err="1">
                <a:solidFill>
                  <a:schemeClr val="bg1"/>
                </a:solidFill>
              </a:rPr>
              <a:t>you</a:t>
            </a:r>
            <a:r>
              <a:rPr lang="es-ES" sz="1800" b="1" dirty="0">
                <a:solidFill>
                  <a:schemeClr val="bg1"/>
                </a:solidFill>
              </a:rPr>
              <a:t> can use </a:t>
            </a:r>
            <a:r>
              <a:rPr lang="es-ES" sz="1800" b="1" dirty="0" err="1">
                <a:solidFill>
                  <a:schemeClr val="bg1"/>
                </a:solidFill>
              </a:rPr>
              <a:t>separtation</a:t>
            </a:r>
            <a:r>
              <a:rPr lang="es-ES" sz="1800" b="1" dirty="0">
                <a:solidFill>
                  <a:schemeClr val="bg1"/>
                </a:solidFill>
              </a:rPr>
              <a:t> </a:t>
            </a:r>
            <a:r>
              <a:rPr lang="es-ES" sz="1800" b="1" dirty="0" err="1">
                <a:solidFill>
                  <a:schemeClr val="bg1"/>
                </a:solidFill>
              </a:rPr>
              <a:t>of</a:t>
            </a:r>
            <a:r>
              <a:rPr lang="es-ES" sz="1800" b="1" dirty="0">
                <a:solidFill>
                  <a:schemeClr val="bg1"/>
                </a:solidFill>
              </a:rPr>
              <a:t> variables </a:t>
            </a:r>
            <a:r>
              <a:rPr lang="es-ES" sz="1800" b="1" dirty="0" err="1">
                <a:solidFill>
                  <a:schemeClr val="bg1"/>
                </a:solidFill>
              </a:rPr>
              <a:t>to</a:t>
            </a:r>
            <a:r>
              <a:rPr lang="es-ES" sz="1800" b="1" dirty="0">
                <a:solidFill>
                  <a:schemeClr val="bg1"/>
                </a:solidFill>
              </a:rPr>
              <a:t> </a:t>
            </a:r>
            <a:r>
              <a:rPr lang="es-ES" sz="1800" b="1" dirty="0" err="1">
                <a:solidFill>
                  <a:schemeClr val="bg1"/>
                </a:solidFill>
              </a:rPr>
              <a:t>solve</a:t>
            </a:r>
            <a:r>
              <a:rPr lang="es-ES" sz="1800" b="1" dirty="0">
                <a:solidFill>
                  <a:schemeClr val="bg1"/>
                </a:solidFill>
              </a:rPr>
              <a:t> </a:t>
            </a:r>
            <a:r>
              <a:rPr lang="es-ES" sz="1800" b="1" dirty="0" err="1">
                <a:solidFill>
                  <a:schemeClr val="bg1"/>
                </a:solidFill>
              </a:rPr>
              <a:t>the</a:t>
            </a:r>
            <a:r>
              <a:rPr lang="es-ES" sz="1800" b="1" dirty="0">
                <a:solidFill>
                  <a:schemeClr val="bg1"/>
                </a:solidFill>
              </a:rPr>
              <a:t> Schrödinger </a:t>
            </a:r>
            <a:r>
              <a:rPr lang="es-ES" sz="1800" b="1" dirty="0" err="1">
                <a:solidFill>
                  <a:schemeClr val="bg1"/>
                </a:solidFill>
              </a:rPr>
              <a:t>equation</a:t>
            </a:r>
            <a:endParaRPr lang="es-ES" sz="1800" b="1" dirty="0">
              <a:solidFill>
                <a:schemeClr val="bg1"/>
              </a:solidFill>
            </a:endParaRPr>
          </a:p>
        </p:txBody>
      </p:sp>
      <p:grpSp>
        <p:nvGrpSpPr>
          <p:cNvPr id="5" name="Grupo 4">
            <a:extLst>
              <a:ext uri="{FF2B5EF4-FFF2-40B4-BE49-F238E27FC236}">
                <a16:creationId xmlns:a16="http://schemas.microsoft.com/office/drawing/2014/main" id="{31F4AFC3-4D0F-E3E9-072F-25FCDCF5E73E}"/>
              </a:ext>
            </a:extLst>
          </p:cNvPr>
          <p:cNvGrpSpPr/>
          <p:nvPr/>
        </p:nvGrpSpPr>
        <p:grpSpPr>
          <a:xfrm>
            <a:off x="152400" y="876300"/>
            <a:ext cx="8839200" cy="1200329"/>
            <a:chOff x="152400" y="876300"/>
            <a:chExt cx="8839200" cy="1200329"/>
          </a:xfrm>
        </p:grpSpPr>
        <p:sp>
          <p:nvSpPr>
            <p:cNvPr id="12" name="CuadroTexto 11">
              <a:extLst>
                <a:ext uri="{FF2B5EF4-FFF2-40B4-BE49-F238E27FC236}">
                  <a16:creationId xmlns:a16="http://schemas.microsoft.com/office/drawing/2014/main" id="{9776884C-E349-7B41-CA4C-7D77A1AD9F11}"/>
                </a:ext>
              </a:extLst>
            </p:cNvPr>
            <p:cNvSpPr txBox="1"/>
            <p:nvPr/>
          </p:nvSpPr>
          <p:spPr>
            <a:xfrm>
              <a:off x="152400" y="876300"/>
              <a:ext cx="8839200" cy="1200329"/>
            </a:xfrm>
            <a:prstGeom prst="rect">
              <a:avLst/>
            </a:prstGeom>
            <a:noFill/>
          </p:spPr>
          <p:txBody>
            <a:bodyPr wrap="square" rtlCol="0">
              <a:spAutoFit/>
            </a:bodyPr>
            <a:lstStyle/>
            <a:p>
              <a:pPr algn="ctr"/>
              <a:r>
                <a:rPr lang="es-ES" sz="1800" b="1" dirty="0" err="1">
                  <a:solidFill>
                    <a:srgbClr val="FFFF00"/>
                  </a:solidFill>
                </a:rPr>
                <a:t>Assumption</a:t>
              </a:r>
              <a:r>
                <a:rPr lang="es-ES" sz="1800" b="1" dirty="0">
                  <a:solidFill>
                    <a:srgbClr val="FFFF00"/>
                  </a:solidFill>
                </a:rPr>
                <a:t>: </a:t>
              </a:r>
              <a:r>
                <a:rPr lang="es-ES" sz="1800" b="1" dirty="0" err="1">
                  <a:solidFill>
                    <a:srgbClr val="FFFF00"/>
                  </a:solidFill>
                </a:rPr>
                <a:t>separation</a:t>
              </a:r>
              <a:r>
                <a:rPr lang="es-ES" sz="1800" b="1" dirty="0">
                  <a:solidFill>
                    <a:srgbClr val="FFFF00"/>
                  </a:solidFill>
                </a:rPr>
                <a:t> </a:t>
              </a:r>
              <a:r>
                <a:rPr lang="es-ES" sz="1800" b="1" dirty="0" err="1">
                  <a:solidFill>
                    <a:srgbClr val="FFFF00"/>
                  </a:solidFill>
                </a:rPr>
                <a:t>of</a:t>
              </a:r>
              <a:r>
                <a:rPr lang="es-ES" sz="1800" b="1" dirty="0">
                  <a:solidFill>
                    <a:srgbClr val="FFFF00"/>
                  </a:solidFill>
                </a:rPr>
                <a:t> variables</a:t>
              </a:r>
            </a:p>
            <a:p>
              <a:pPr algn="ctr"/>
              <a:r>
                <a:rPr lang="es-ES" sz="1800" b="1" dirty="0" err="1">
                  <a:solidFill>
                    <a:srgbClr val="FFFF00"/>
                  </a:solidFill>
                </a:rPr>
                <a:t>The</a:t>
              </a:r>
              <a:r>
                <a:rPr lang="es-ES" sz="1800" b="1" dirty="0">
                  <a:solidFill>
                    <a:srgbClr val="FFFF00"/>
                  </a:solidFill>
                </a:rPr>
                <a:t> </a:t>
              </a:r>
              <a:r>
                <a:rPr lang="es-ES" sz="1800" b="1" dirty="0" err="1">
                  <a:solidFill>
                    <a:srgbClr val="FFFF00"/>
                  </a:solidFill>
                </a:rPr>
                <a:t>solution</a:t>
              </a:r>
              <a:r>
                <a:rPr lang="es-ES" sz="1800" b="1" dirty="0">
                  <a:solidFill>
                    <a:srgbClr val="FFFF00"/>
                  </a:solidFill>
                </a:rPr>
                <a:t>                can be </a:t>
              </a:r>
              <a:r>
                <a:rPr lang="es-ES" sz="1800" b="1" dirty="0" err="1">
                  <a:solidFill>
                    <a:srgbClr val="FFFF00"/>
                  </a:solidFill>
                </a:rPr>
                <a:t>written</a:t>
              </a:r>
              <a:r>
                <a:rPr lang="es-ES" sz="1800" b="1" dirty="0">
                  <a:solidFill>
                    <a:srgbClr val="FFFF00"/>
                  </a:solidFill>
                </a:rPr>
                <a:t> as </a:t>
              </a:r>
              <a:r>
                <a:rPr lang="es-ES" sz="1800" b="1" dirty="0" err="1">
                  <a:solidFill>
                    <a:srgbClr val="FFFF00"/>
                  </a:solidFill>
                </a:rPr>
                <a:t>the</a:t>
              </a:r>
              <a:r>
                <a:rPr lang="es-ES" sz="1800" b="1" dirty="0">
                  <a:solidFill>
                    <a:srgbClr val="FFFF00"/>
                  </a:solidFill>
                </a:rPr>
                <a:t> </a:t>
              </a:r>
              <a:r>
                <a:rPr lang="es-ES" sz="1800" b="1" dirty="0" err="1">
                  <a:solidFill>
                    <a:srgbClr val="FFFF00"/>
                  </a:solidFill>
                </a:rPr>
                <a:t>product</a:t>
              </a:r>
              <a:r>
                <a:rPr lang="es-ES" sz="1800" b="1" dirty="0">
                  <a:solidFill>
                    <a:srgbClr val="FFFF00"/>
                  </a:solidFill>
                </a:rPr>
                <a:t> </a:t>
              </a:r>
              <a:r>
                <a:rPr lang="es-ES" sz="1800" b="1" dirty="0" err="1">
                  <a:solidFill>
                    <a:srgbClr val="FFFF00"/>
                  </a:solidFill>
                </a:rPr>
                <a:t>of</a:t>
              </a:r>
              <a:r>
                <a:rPr lang="es-ES" sz="1800" b="1" dirty="0">
                  <a:solidFill>
                    <a:srgbClr val="FFFF00"/>
                  </a:solidFill>
                </a:rPr>
                <a:t> </a:t>
              </a:r>
              <a:r>
                <a:rPr lang="es-ES" sz="1800" b="1" dirty="0" err="1">
                  <a:solidFill>
                    <a:srgbClr val="FFFF00"/>
                  </a:solidFill>
                </a:rPr>
                <a:t>two</a:t>
              </a:r>
              <a:r>
                <a:rPr lang="es-ES" sz="1800" b="1" dirty="0">
                  <a:solidFill>
                    <a:srgbClr val="FFFF00"/>
                  </a:solidFill>
                </a:rPr>
                <a:t> </a:t>
              </a:r>
              <a:r>
                <a:rPr lang="es-ES" sz="1800" b="1" dirty="0" err="1">
                  <a:solidFill>
                    <a:srgbClr val="FFFF00"/>
                  </a:solidFill>
                </a:rPr>
                <a:t>separate</a:t>
              </a:r>
              <a:r>
                <a:rPr lang="es-ES" sz="1800" b="1" dirty="0">
                  <a:solidFill>
                    <a:srgbClr val="FFFF00"/>
                  </a:solidFill>
                </a:rPr>
                <a:t> </a:t>
              </a:r>
              <a:r>
                <a:rPr lang="es-ES" sz="1800" b="1" dirty="0" err="1">
                  <a:solidFill>
                    <a:srgbClr val="FFFF00"/>
                  </a:solidFill>
                </a:rPr>
                <a:t>functions</a:t>
              </a:r>
              <a:r>
                <a:rPr lang="es-ES" sz="1800" b="1" dirty="0">
                  <a:solidFill>
                    <a:srgbClr val="FFFF00"/>
                  </a:solidFill>
                </a:rPr>
                <a:t>:</a:t>
              </a:r>
            </a:p>
            <a:p>
              <a:pPr marL="285750" indent="-285750" algn="ctr">
                <a:buFontTx/>
                <a:buChar char="-"/>
              </a:pPr>
              <a:r>
                <a:rPr lang="es-ES" sz="1800" b="1" dirty="0" err="1">
                  <a:solidFill>
                    <a:srgbClr val="FFFF00"/>
                  </a:solidFill>
                </a:rPr>
                <a:t>One</a:t>
              </a:r>
              <a:r>
                <a:rPr lang="es-ES" sz="1800" b="1" dirty="0">
                  <a:solidFill>
                    <a:srgbClr val="FFFF00"/>
                  </a:solidFill>
                </a:rPr>
                <a:t> </a:t>
              </a:r>
              <a:r>
                <a:rPr lang="es-ES" sz="1800" b="1" dirty="0" err="1">
                  <a:solidFill>
                    <a:srgbClr val="FFFF00"/>
                  </a:solidFill>
                </a:rPr>
                <a:t>depending</a:t>
              </a:r>
              <a:r>
                <a:rPr lang="es-ES" sz="1800" b="1" dirty="0">
                  <a:solidFill>
                    <a:srgbClr val="FFFF00"/>
                  </a:solidFill>
                </a:rPr>
                <a:t> </a:t>
              </a:r>
              <a:r>
                <a:rPr lang="es-ES" sz="1800" b="1" dirty="0" err="1">
                  <a:solidFill>
                    <a:srgbClr val="FFFF00"/>
                  </a:solidFill>
                </a:rPr>
                <a:t>only</a:t>
              </a:r>
              <a:r>
                <a:rPr lang="es-ES" sz="1800" b="1" dirty="0">
                  <a:solidFill>
                    <a:srgbClr val="FFFF00"/>
                  </a:solidFill>
                </a:rPr>
                <a:t> </a:t>
              </a:r>
              <a:r>
                <a:rPr lang="es-ES" sz="1800" b="1" dirty="0" err="1">
                  <a:solidFill>
                    <a:srgbClr val="FFFF00"/>
                  </a:solidFill>
                </a:rPr>
                <a:t>on</a:t>
              </a:r>
              <a:r>
                <a:rPr lang="es-ES" sz="1800" b="1" dirty="0">
                  <a:solidFill>
                    <a:srgbClr val="FFFF00"/>
                  </a:solidFill>
                </a:rPr>
                <a:t> </a:t>
              </a:r>
              <a:r>
                <a:rPr lang="es-ES" sz="1800" b="1" dirty="0" err="1">
                  <a:solidFill>
                    <a:srgbClr val="FFFF00"/>
                  </a:solidFill>
                </a:rPr>
                <a:t>the</a:t>
              </a:r>
              <a:r>
                <a:rPr lang="es-ES" sz="1800" b="1" dirty="0">
                  <a:solidFill>
                    <a:srgbClr val="FFFF00"/>
                  </a:solidFill>
                </a:rPr>
                <a:t> </a:t>
              </a:r>
              <a:r>
                <a:rPr lang="es-ES" sz="1800" b="1" dirty="0" err="1">
                  <a:solidFill>
                    <a:srgbClr val="FFFF00"/>
                  </a:solidFill>
                </a:rPr>
                <a:t>spatial</a:t>
              </a:r>
              <a:r>
                <a:rPr lang="es-ES" sz="1800" b="1" dirty="0">
                  <a:solidFill>
                    <a:srgbClr val="FFFF00"/>
                  </a:solidFill>
                </a:rPr>
                <a:t> </a:t>
              </a:r>
              <a:r>
                <a:rPr lang="es-ES" sz="1800" b="1" dirty="0" err="1">
                  <a:solidFill>
                    <a:srgbClr val="FFFF00"/>
                  </a:solidFill>
                </a:rPr>
                <a:t>coordinates</a:t>
              </a:r>
              <a:r>
                <a:rPr lang="es-ES" sz="1800" b="1" dirty="0">
                  <a:solidFill>
                    <a:srgbClr val="FFFF00"/>
                  </a:solidFill>
                </a:rPr>
                <a:t> (   )</a:t>
              </a:r>
            </a:p>
            <a:p>
              <a:pPr marL="285750" indent="-285750" algn="ctr">
                <a:buFontTx/>
                <a:buChar char="-"/>
              </a:pPr>
              <a:r>
                <a:rPr lang="es-ES" sz="1800" b="1" dirty="0" err="1">
                  <a:solidFill>
                    <a:srgbClr val="FFFF00"/>
                  </a:solidFill>
                </a:rPr>
                <a:t>Another</a:t>
              </a:r>
              <a:r>
                <a:rPr lang="es-ES" sz="1800" b="1" dirty="0">
                  <a:solidFill>
                    <a:srgbClr val="FFFF00"/>
                  </a:solidFill>
                </a:rPr>
                <a:t> </a:t>
              </a:r>
              <a:r>
                <a:rPr lang="es-ES" sz="1800" b="1" dirty="0" err="1">
                  <a:solidFill>
                    <a:srgbClr val="FFFF00"/>
                  </a:solidFill>
                </a:rPr>
                <a:t>depending</a:t>
              </a:r>
              <a:r>
                <a:rPr lang="es-ES" sz="1800" b="1" dirty="0">
                  <a:solidFill>
                    <a:srgbClr val="FFFF00"/>
                  </a:solidFill>
                </a:rPr>
                <a:t> </a:t>
              </a:r>
              <a:r>
                <a:rPr lang="es-ES" sz="1800" b="1" dirty="0" err="1">
                  <a:solidFill>
                    <a:srgbClr val="FFFF00"/>
                  </a:solidFill>
                </a:rPr>
                <a:t>only</a:t>
              </a:r>
              <a:r>
                <a:rPr lang="es-ES" sz="1800" b="1" dirty="0">
                  <a:solidFill>
                    <a:srgbClr val="FFFF00"/>
                  </a:solidFill>
                </a:rPr>
                <a:t> </a:t>
              </a:r>
              <a:r>
                <a:rPr lang="es-ES" sz="1800" b="1" dirty="0" err="1">
                  <a:solidFill>
                    <a:srgbClr val="FFFF00"/>
                  </a:solidFill>
                </a:rPr>
                <a:t>on</a:t>
              </a:r>
              <a:r>
                <a:rPr lang="es-ES" sz="1800" b="1" dirty="0">
                  <a:solidFill>
                    <a:srgbClr val="FFFF00"/>
                  </a:solidFill>
                </a:rPr>
                <a:t> </a:t>
              </a:r>
            </a:p>
          </p:txBody>
        </p:sp>
        <p:pic>
          <p:nvPicPr>
            <p:cNvPr id="2" name="Imagen 1">
              <a:extLst>
                <a:ext uri="{FF2B5EF4-FFF2-40B4-BE49-F238E27FC236}">
                  <a16:creationId xmlns:a16="http://schemas.microsoft.com/office/drawing/2014/main" id="{98DB1FC6-95F1-7E46-60DA-88CCF29D30C4}"/>
                </a:ext>
              </a:extLst>
            </p:cNvPr>
            <p:cNvPicPr>
              <a:picLocks noChangeAspect="1"/>
            </p:cNvPicPr>
            <p:nvPr/>
          </p:nvPicPr>
          <p:blipFill>
            <a:blip r:embed="rId3"/>
            <a:stretch>
              <a:fillRect/>
            </a:stretch>
          </p:blipFill>
          <p:spPr>
            <a:xfrm>
              <a:off x="1758220" y="1181100"/>
              <a:ext cx="908780" cy="324000"/>
            </a:xfrm>
            <a:prstGeom prst="rect">
              <a:avLst/>
            </a:prstGeom>
          </p:spPr>
        </p:pic>
        <p:pic>
          <p:nvPicPr>
            <p:cNvPr id="3" name="Imagen 2">
              <a:extLst>
                <a:ext uri="{FF2B5EF4-FFF2-40B4-BE49-F238E27FC236}">
                  <a16:creationId xmlns:a16="http://schemas.microsoft.com/office/drawing/2014/main" id="{4F3297E5-B737-B058-2F13-086F0CF42753}"/>
                </a:ext>
              </a:extLst>
            </p:cNvPr>
            <p:cNvPicPr>
              <a:picLocks noChangeAspect="1"/>
            </p:cNvPicPr>
            <p:nvPr/>
          </p:nvPicPr>
          <p:blipFill>
            <a:blip r:embed="rId4"/>
            <a:stretch>
              <a:fillRect/>
            </a:stretch>
          </p:blipFill>
          <p:spPr>
            <a:xfrm>
              <a:off x="7192452" y="1562100"/>
              <a:ext cx="198948" cy="180000"/>
            </a:xfrm>
            <a:prstGeom prst="rect">
              <a:avLst/>
            </a:prstGeom>
          </p:spPr>
        </p:pic>
        <p:pic>
          <p:nvPicPr>
            <p:cNvPr id="4" name="Imagen 3">
              <a:extLst>
                <a:ext uri="{FF2B5EF4-FFF2-40B4-BE49-F238E27FC236}">
                  <a16:creationId xmlns:a16="http://schemas.microsoft.com/office/drawing/2014/main" id="{D77B78FB-5F02-4AAC-D0E3-E5D0B9AB784A}"/>
                </a:ext>
              </a:extLst>
            </p:cNvPr>
            <p:cNvPicPr>
              <a:picLocks noChangeAspect="1"/>
            </p:cNvPicPr>
            <p:nvPr/>
          </p:nvPicPr>
          <p:blipFill>
            <a:blip r:embed="rId5"/>
            <a:stretch>
              <a:fillRect/>
            </a:stretch>
          </p:blipFill>
          <p:spPr>
            <a:xfrm>
              <a:off x="6324600" y="1790700"/>
              <a:ext cx="108000" cy="216000"/>
            </a:xfrm>
            <a:prstGeom prst="rect">
              <a:avLst/>
            </a:prstGeom>
          </p:spPr>
        </p:pic>
      </p:grpSp>
      <p:pic>
        <p:nvPicPr>
          <p:cNvPr id="7" name="Imagen 6">
            <a:extLst>
              <a:ext uri="{FF2B5EF4-FFF2-40B4-BE49-F238E27FC236}">
                <a16:creationId xmlns:a16="http://schemas.microsoft.com/office/drawing/2014/main" id="{CF611473-2617-1E9A-0E20-AEC8B8A378A5}"/>
              </a:ext>
            </a:extLst>
          </p:cNvPr>
          <p:cNvPicPr>
            <a:picLocks noChangeAspect="1"/>
          </p:cNvPicPr>
          <p:nvPr/>
        </p:nvPicPr>
        <p:blipFill>
          <a:blip r:embed="rId6"/>
          <a:stretch>
            <a:fillRect/>
          </a:stretch>
        </p:blipFill>
        <p:spPr>
          <a:xfrm>
            <a:off x="2838450" y="2324100"/>
            <a:ext cx="3467100" cy="426880"/>
          </a:xfrm>
          <a:prstGeom prst="rect">
            <a:avLst/>
          </a:prstGeom>
        </p:spPr>
      </p:pic>
    </p:spTree>
    <p:extLst>
      <p:ext uri="{BB962C8B-B14F-4D97-AF65-F5344CB8AC3E}">
        <p14:creationId xmlns:p14="http://schemas.microsoft.com/office/powerpoint/2010/main" val="15757233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F5422-0A9A-CF87-CA99-AB09867774D8}"/>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109380ED-125E-D2D1-614F-F16FCDED01B7}"/>
              </a:ext>
            </a:extLst>
          </p:cNvPr>
          <p:cNvSpPr txBox="1"/>
          <p:nvPr/>
        </p:nvSpPr>
        <p:spPr>
          <a:xfrm>
            <a:off x="0" y="-1607"/>
            <a:ext cx="9220200" cy="523220"/>
          </a:xfrm>
          <a:prstGeom prst="rect">
            <a:avLst/>
          </a:prstGeom>
          <a:noFill/>
        </p:spPr>
        <p:txBody>
          <a:bodyPr wrap="square" rtlCol="0">
            <a:spAutoFit/>
          </a:bodyPr>
          <a:lstStyle/>
          <a:p>
            <a:r>
              <a:rPr lang="es-ES" sz="2800" b="1" dirty="0">
                <a:solidFill>
                  <a:srgbClr val="FFFF00"/>
                </a:solidFill>
              </a:rPr>
              <a:t>Time-</a:t>
            </a:r>
            <a:r>
              <a:rPr lang="es-ES" sz="2800" b="1" dirty="0" err="1">
                <a:solidFill>
                  <a:srgbClr val="FFFF00"/>
                </a:solidFill>
              </a:rPr>
              <a:t>independent</a:t>
            </a:r>
            <a:r>
              <a:rPr lang="es-ES" sz="2800" b="1" dirty="0">
                <a:solidFill>
                  <a:srgbClr val="FFFF00"/>
                </a:solidFill>
              </a:rPr>
              <a:t> Schrödinger </a:t>
            </a:r>
            <a:r>
              <a:rPr lang="es-ES" sz="2800" b="1" dirty="0" err="1">
                <a:solidFill>
                  <a:srgbClr val="FFFF00"/>
                </a:solidFill>
              </a:rPr>
              <a:t>equation</a:t>
            </a:r>
            <a:endParaRPr lang="es-ES" sz="2800" b="1" dirty="0">
              <a:solidFill>
                <a:srgbClr val="FFFF00"/>
              </a:solidFill>
            </a:endParaRPr>
          </a:p>
        </p:txBody>
      </p:sp>
      <p:sp>
        <p:nvSpPr>
          <p:cNvPr id="13" name="CuadroTexto 12">
            <a:extLst>
              <a:ext uri="{FF2B5EF4-FFF2-40B4-BE49-F238E27FC236}">
                <a16:creationId xmlns:a16="http://schemas.microsoft.com/office/drawing/2014/main" id="{1377F278-6F68-66B4-B344-2F0D05FBEDEC}"/>
              </a:ext>
            </a:extLst>
          </p:cNvPr>
          <p:cNvSpPr txBox="1"/>
          <p:nvPr/>
        </p:nvSpPr>
        <p:spPr>
          <a:xfrm>
            <a:off x="228600" y="1485900"/>
            <a:ext cx="8839200" cy="369332"/>
          </a:xfrm>
          <a:prstGeom prst="rect">
            <a:avLst/>
          </a:prstGeom>
          <a:noFill/>
        </p:spPr>
        <p:txBody>
          <a:bodyPr wrap="square" rtlCol="0">
            <a:spAutoFit/>
          </a:bodyPr>
          <a:lstStyle/>
          <a:p>
            <a:pPr algn="ctr"/>
            <a:r>
              <a:rPr lang="es-ES" sz="1800" b="1" dirty="0" err="1">
                <a:solidFill>
                  <a:schemeClr val="bg1"/>
                </a:solidFill>
              </a:rPr>
              <a:t>Inserting</a:t>
            </a:r>
            <a:r>
              <a:rPr lang="es-ES" sz="1800" b="1" dirty="0">
                <a:solidFill>
                  <a:schemeClr val="bg1"/>
                </a:solidFill>
              </a:rPr>
              <a:t> </a:t>
            </a:r>
            <a:r>
              <a:rPr lang="es-ES" sz="1800" b="1" dirty="0" err="1">
                <a:solidFill>
                  <a:schemeClr val="bg1"/>
                </a:solidFill>
              </a:rPr>
              <a:t>this</a:t>
            </a:r>
            <a:r>
              <a:rPr lang="es-ES" sz="1800" b="1" dirty="0">
                <a:solidFill>
                  <a:schemeClr val="bg1"/>
                </a:solidFill>
              </a:rPr>
              <a:t> </a:t>
            </a:r>
            <a:r>
              <a:rPr lang="es-ES" sz="1800" b="1" dirty="0" err="1">
                <a:solidFill>
                  <a:schemeClr val="bg1"/>
                </a:solidFill>
              </a:rPr>
              <a:t>into</a:t>
            </a:r>
            <a:r>
              <a:rPr lang="es-ES" sz="1800" b="1" dirty="0">
                <a:solidFill>
                  <a:schemeClr val="bg1"/>
                </a:solidFill>
              </a:rPr>
              <a:t> </a:t>
            </a:r>
            <a:r>
              <a:rPr lang="es-ES" sz="1800" b="1" dirty="0" err="1">
                <a:solidFill>
                  <a:schemeClr val="bg1"/>
                </a:solidFill>
              </a:rPr>
              <a:t>the</a:t>
            </a:r>
            <a:r>
              <a:rPr lang="es-ES" sz="1800" b="1" dirty="0">
                <a:solidFill>
                  <a:schemeClr val="bg1"/>
                </a:solidFill>
              </a:rPr>
              <a:t> Schrödinger </a:t>
            </a:r>
            <a:r>
              <a:rPr lang="es-ES" sz="1800" b="1" dirty="0" err="1">
                <a:solidFill>
                  <a:schemeClr val="bg1"/>
                </a:solidFill>
              </a:rPr>
              <a:t>equation</a:t>
            </a:r>
            <a:endParaRPr lang="es-ES" sz="1800" b="1" dirty="0">
              <a:solidFill>
                <a:schemeClr val="bg1"/>
              </a:solidFill>
            </a:endParaRPr>
          </a:p>
        </p:txBody>
      </p:sp>
      <p:pic>
        <p:nvPicPr>
          <p:cNvPr id="8" name="Imagen 7">
            <a:extLst>
              <a:ext uri="{FF2B5EF4-FFF2-40B4-BE49-F238E27FC236}">
                <a16:creationId xmlns:a16="http://schemas.microsoft.com/office/drawing/2014/main" id="{7E5B2D8F-3CD5-55BA-721A-478D5FCAEDED}"/>
              </a:ext>
            </a:extLst>
          </p:cNvPr>
          <p:cNvPicPr>
            <a:picLocks noChangeAspect="1"/>
          </p:cNvPicPr>
          <p:nvPr/>
        </p:nvPicPr>
        <p:blipFill>
          <a:blip r:embed="rId3"/>
          <a:stretch>
            <a:fillRect/>
          </a:stretch>
        </p:blipFill>
        <p:spPr>
          <a:xfrm>
            <a:off x="3110048" y="876300"/>
            <a:ext cx="2923903" cy="360000"/>
          </a:xfrm>
          <a:prstGeom prst="rect">
            <a:avLst/>
          </a:prstGeom>
        </p:spPr>
      </p:pic>
      <p:pic>
        <p:nvPicPr>
          <p:cNvPr id="9" name="Imagen 8">
            <a:extLst>
              <a:ext uri="{FF2B5EF4-FFF2-40B4-BE49-F238E27FC236}">
                <a16:creationId xmlns:a16="http://schemas.microsoft.com/office/drawing/2014/main" id="{2BE27E17-AB88-094C-F705-BEE7ACB76FF8}"/>
              </a:ext>
            </a:extLst>
          </p:cNvPr>
          <p:cNvPicPr>
            <a:picLocks noChangeAspect="1"/>
          </p:cNvPicPr>
          <p:nvPr/>
        </p:nvPicPr>
        <p:blipFill>
          <a:blip r:embed="rId4"/>
          <a:stretch>
            <a:fillRect/>
          </a:stretch>
        </p:blipFill>
        <p:spPr>
          <a:xfrm>
            <a:off x="76200" y="1943100"/>
            <a:ext cx="9001536" cy="838200"/>
          </a:xfrm>
          <a:prstGeom prst="rect">
            <a:avLst/>
          </a:prstGeom>
        </p:spPr>
      </p:pic>
      <p:pic>
        <p:nvPicPr>
          <p:cNvPr id="10" name="Imagen 9">
            <a:extLst>
              <a:ext uri="{FF2B5EF4-FFF2-40B4-BE49-F238E27FC236}">
                <a16:creationId xmlns:a16="http://schemas.microsoft.com/office/drawing/2014/main" id="{8DD0739F-B4E3-C848-C25F-FB96EFD30F04}"/>
              </a:ext>
            </a:extLst>
          </p:cNvPr>
          <p:cNvPicPr>
            <a:picLocks noChangeAspect="1"/>
          </p:cNvPicPr>
          <p:nvPr/>
        </p:nvPicPr>
        <p:blipFill>
          <a:blip r:embed="rId5"/>
          <a:stretch>
            <a:fillRect/>
          </a:stretch>
        </p:blipFill>
        <p:spPr>
          <a:xfrm>
            <a:off x="685800" y="4305300"/>
            <a:ext cx="7772400" cy="731425"/>
          </a:xfrm>
          <a:prstGeom prst="rect">
            <a:avLst/>
          </a:prstGeom>
        </p:spPr>
      </p:pic>
      <p:sp>
        <p:nvSpPr>
          <p:cNvPr id="11" name="CuadroTexto 10">
            <a:extLst>
              <a:ext uri="{FF2B5EF4-FFF2-40B4-BE49-F238E27FC236}">
                <a16:creationId xmlns:a16="http://schemas.microsoft.com/office/drawing/2014/main" id="{19675888-071F-E459-E5D2-935BC0F60555}"/>
              </a:ext>
            </a:extLst>
          </p:cNvPr>
          <p:cNvSpPr txBox="1"/>
          <p:nvPr/>
        </p:nvSpPr>
        <p:spPr>
          <a:xfrm>
            <a:off x="152400" y="5383768"/>
            <a:ext cx="8839200" cy="369332"/>
          </a:xfrm>
          <a:prstGeom prst="rect">
            <a:avLst/>
          </a:prstGeom>
          <a:noFill/>
        </p:spPr>
        <p:txBody>
          <a:bodyPr wrap="square" rtlCol="0">
            <a:spAutoFit/>
          </a:bodyPr>
          <a:lstStyle/>
          <a:p>
            <a:pPr algn="ctr"/>
            <a:r>
              <a:rPr lang="es-ES" sz="1800" b="1" dirty="0" err="1">
                <a:solidFill>
                  <a:schemeClr val="bg1"/>
                </a:solidFill>
              </a:rPr>
              <a:t>Now</a:t>
            </a:r>
            <a:r>
              <a:rPr lang="es-ES" sz="1800" b="1" dirty="0">
                <a:solidFill>
                  <a:schemeClr val="bg1"/>
                </a:solidFill>
              </a:rPr>
              <a:t> </a:t>
            </a:r>
            <a:r>
              <a:rPr lang="es-ES" sz="1800" b="1" dirty="0" err="1">
                <a:solidFill>
                  <a:schemeClr val="bg1"/>
                </a:solidFill>
              </a:rPr>
              <a:t>the</a:t>
            </a:r>
            <a:r>
              <a:rPr lang="es-ES" sz="1800" b="1" dirty="0">
                <a:solidFill>
                  <a:schemeClr val="bg1"/>
                </a:solidFill>
              </a:rPr>
              <a:t> </a:t>
            </a:r>
            <a:r>
              <a:rPr lang="es-ES" sz="1800" b="1" dirty="0" err="1">
                <a:solidFill>
                  <a:schemeClr val="bg1"/>
                </a:solidFill>
              </a:rPr>
              <a:t>partial</a:t>
            </a:r>
            <a:r>
              <a:rPr lang="es-ES" sz="1800" b="1" dirty="0">
                <a:solidFill>
                  <a:schemeClr val="bg1"/>
                </a:solidFill>
              </a:rPr>
              <a:t> derivatives </a:t>
            </a:r>
            <a:r>
              <a:rPr lang="es-ES" sz="1800" b="1" dirty="0" err="1">
                <a:solidFill>
                  <a:schemeClr val="bg1"/>
                </a:solidFill>
              </a:rPr>
              <a:t>have</a:t>
            </a:r>
            <a:r>
              <a:rPr lang="es-ES" sz="1800" b="1" dirty="0">
                <a:solidFill>
                  <a:schemeClr val="bg1"/>
                </a:solidFill>
              </a:rPr>
              <a:t> </a:t>
            </a:r>
            <a:r>
              <a:rPr lang="es-ES" sz="1800" b="1" dirty="0" err="1">
                <a:solidFill>
                  <a:schemeClr val="bg1"/>
                </a:solidFill>
              </a:rPr>
              <a:t>become</a:t>
            </a:r>
            <a:r>
              <a:rPr lang="es-ES" sz="1800" b="1" dirty="0">
                <a:solidFill>
                  <a:schemeClr val="bg1"/>
                </a:solidFill>
              </a:rPr>
              <a:t> total derivatives</a:t>
            </a:r>
          </a:p>
        </p:txBody>
      </p:sp>
      <p:grpSp>
        <p:nvGrpSpPr>
          <p:cNvPr id="19" name="Grupo 18">
            <a:extLst>
              <a:ext uri="{FF2B5EF4-FFF2-40B4-BE49-F238E27FC236}">
                <a16:creationId xmlns:a16="http://schemas.microsoft.com/office/drawing/2014/main" id="{E5B91F51-99AD-A081-158F-E9F27CCB71E4}"/>
              </a:ext>
            </a:extLst>
          </p:cNvPr>
          <p:cNvGrpSpPr/>
          <p:nvPr/>
        </p:nvGrpSpPr>
        <p:grpSpPr>
          <a:xfrm>
            <a:off x="152400" y="3097768"/>
            <a:ext cx="8839200" cy="923330"/>
            <a:chOff x="152400" y="3097768"/>
            <a:chExt cx="8839200" cy="923330"/>
          </a:xfrm>
        </p:grpSpPr>
        <p:sp>
          <p:nvSpPr>
            <p:cNvPr id="16" name="CuadroTexto 15">
              <a:extLst>
                <a:ext uri="{FF2B5EF4-FFF2-40B4-BE49-F238E27FC236}">
                  <a16:creationId xmlns:a16="http://schemas.microsoft.com/office/drawing/2014/main" id="{C442F9FF-0420-07A1-DA8E-2EB661C9638A}"/>
                </a:ext>
              </a:extLst>
            </p:cNvPr>
            <p:cNvSpPr txBox="1"/>
            <p:nvPr/>
          </p:nvSpPr>
          <p:spPr>
            <a:xfrm>
              <a:off x="152400" y="3097768"/>
              <a:ext cx="8839200" cy="923330"/>
            </a:xfrm>
            <a:prstGeom prst="rect">
              <a:avLst/>
            </a:prstGeom>
            <a:noFill/>
          </p:spPr>
          <p:txBody>
            <a:bodyPr wrap="square" rtlCol="0">
              <a:spAutoFit/>
            </a:bodyPr>
            <a:lstStyle/>
            <a:p>
              <a:pPr algn="ctr"/>
              <a:r>
                <a:rPr lang="es-ES" sz="1800" b="1" dirty="0" err="1">
                  <a:solidFill>
                    <a:schemeClr val="bg1"/>
                  </a:solidFill>
                </a:rPr>
                <a:t>Since</a:t>
              </a:r>
              <a:r>
                <a:rPr lang="es-ES" sz="1800" b="1" dirty="0">
                  <a:solidFill>
                    <a:schemeClr val="bg1"/>
                  </a:solidFill>
                </a:rPr>
                <a:t>             </a:t>
              </a:r>
              <a:r>
                <a:rPr lang="es-ES" sz="1800" b="1" dirty="0" err="1">
                  <a:solidFill>
                    <a:schemeClr val="bg1"/>
                  </a:solidFill>
                </a:rPr>
                <a:t>does</a:t>
              </a:r>
              <a:r>
                <a:rPr lang="es-ES" sz="1800" b="1" dirty="0">
                  <a:solidFill>
                    <a:schemeClr val="bg1"/>
                  </a:solidFill>
                </a:rPr>
                <a:t> </a:t>
              </a:r>
              <a:r>
                <a:rPr lang="es-ES" sz="1800" b="1" dirty="0" err="1">
                  <a:solidFill>
                    <a:schemeClr val="bg1"/>
                  </a:solidFill>
                </a:rPr>
                <a:t>not</a:t>
              </a:r>
              <a:r>
                <a:rPr lang="es-ES" sz="1800" b="1" dirty="0">
                  <a:solidFill>
                    <a:schemeClr val="bg1"/>
                  </a:solidFill>
                </a:rPr>
                <a:t> </a:t>
              </a:r>
              <a:r>
                <a:rPr lang="es-ES" sz="1800" b="1" dirty="0" err="1">
                  <a:solidFill>
                    <a:schemeClr val="bg1"/>
                  </a:solidFill>
                </a:rPr>
                <a:t>depend</a:t>
              </a:r>
              <a:r>
                <a:rPr lang="es-ES" sz="1800" b="1" dirty="0">
                  <a:solidFill>
                    <a:schemeClr val="bg1"/>
                  </a:solidFill>
                </a:rPr>
                <a:t> </a:t>
              </a:r>
              <a:r>
                <a:rPr lang="es-ES" sz="1800" b="1" dirty="0" err="1">
                  <a:solidFill>
                    <a:schemeClr val="bg1"/>
                  </a:solidFill>
                </a:rPr>
                <a:t>on</a:t>
              </a:r>
              <a:r>
                <a:rPr lang="es-ES" sz="1800" b="1" dirty="0">
                  <a:solidFill>
                    <a:schemeClr val="bg1"/>
                  </a:solidFill>
                </a:rPr>
                <a:t> time,</a:t>
              </a:r>
            </a:p>
            <a:p>
              <a:pPr algn="ctr"/>
              <a:r>
                <a:rPr lang="es-ES" sz="1800" b="1" dirty="0">
                  <a:solidFill>
                    <a:schemeClr val="bg1"/>
                  </a:solidFill>
                </a:rPr>
                <a:t>and               </a:t>
              </a:r>
              <a:r>
                <a:rPr lang="es-ES" sz="1800" b="1" dirty="0" err="1">
                  <a:solidFill>
                    <a:schemeClr val="bg1"/>
                  </a:solidFill>
                </a:rPr>
                <a:t>does</a:t>
              </a:r>
              <a:r>
                <a:rPr lang="es-ES" sz="1800" b="1" dirty="0">
                  <a:solidFill>
                    <a:schemeClr val="bg1"/>
                  </a:solidFill>
                </a:rPr>
                <a:t> </a:t>
              </a:r>
              <a:r>
                <a:rPr lang="es-ES" sz="1800" b="1" dirty="0" err="1">
                  <a:solidFill>
                    <a:schemeClr val="bg1"/>
                  </a:solidFill>
                </a:rPr>
                <a:t>not</a:t>
              </a:r>
              <a:r>
                <a:rPr lang="es-ES" sz="1800" b="1" dirty="0">
                  <a:solidFill>
                    <a:schemeClr val="bg1"/>
                  </a:solidFill>
                </a:rPr>
                <a:t> </a:t>
              </a:r>
              <a:r>
                <a:rPr lang="es-ES" sz="1800" b="1" dirty="0" err="1">
                  <a:solidFill>
                    <a:schemeClr val="bg1"/>
                  </a:solidFill>
                </a:rPr>
                <a:t>depend</a:t>
              </a:r>
              <a:r>
                <a:rPr lang="es-ES" sz="1800" b="1" dirty="0">
                  <a:solidFill>
                    <a:schemeClr val="bg1"/>
                  </a:solidFill>
                </a:rPr>
                <a:t> </a:t>
              </a:r>
              <a:r>
                <a:rPr lang="es-ES" sz="1800" b="1" dirty="0" err="1">
                  <a:solidFill>
                    <a:schemeClr val="bg1"/>
                  </a:solidFill>
                </a:rPr>
                <a:t>on</a:t>
              </a:r>
              <a:r>
                <a:rPr lang="es-ES" sz="1800" b="1" dirty="0">
                  <a:solidFill>
                    <a:schemeClr val="bg1"/>
                  </a:solidFill>
                </a:rPr>
                <a:t> position,</a:t>
              </a:r>
            </a:p>
            <a:p>
              <a:pPr algn="ctr"/>
              <a:r>
                <a:rPr lang="es-ES" sz="1800" b="1" dirty="0" err="1">
                  <a:solidFill>
                    <a:schemeClr val="bg1"/>
                  </a:solidFill>
                </a:rPr>
                <a:t>they</a:t>
              </a:r>
              <a:r>
                <a:rPr lang="es-ES" sz="1800" b="1" dirty="0">
                  <a:solidFill>
                    <a:schemeClr val="bg1"/>
                  </a:solidFill>
                </a:rPr>
                <a:t> can be </a:t>
              </a:r>
              <a:r>
                <a:rPr lang="es-ES" sz="1800" b="1" dirty="0" err="1">
                  <a:solidFill>
                    <a:schemeClr val="bg1"/>
                  </a:solidFill>
                </a:rPr>
                <a:t>taken</a:t>
              </a:r>
              <a:r>
                <a:rPr lang="es-ES" sz="1800" b="1" dirty="0">
                  <a:solidFill>
                    <a:schemeClr val="bg1"/>
                  </a:solidFill>
                </a:rPr>
                <a:t> </a:t>
              </a:r>
              <a:r>
                <a:rPr lang="es-ES" sz="1800" b="1" dirty="0" err="1">
                  <a:solidFill>
                    <a:schemeClr val="bg1"/>
                  </a:solidFill>
                </a:rPr>
                <a:t>out</a:t>
              </a:r>
              <a:r>
                <a:rPr lang="es-ES" sz="1800" b="1" dirty="0">
                  <a:solidFill>
                    <a:schemeClr val="bg1"/>
                  </a:solidFill>
                </a:rPr>
                <a:t> </a:t>
              </a:r>
              <a:r>
                <a:rPr lang="es-ES" sz="1800" b="1" dirty="0" err="1">
                  <a:solidFill>
                    <a:schemeClr val="bg1"/>
                  </a:solidFill>
                </a:rPr>
                <a:t>from</a:t>
              </a:r>
              <a:r>
                <a:rPr lang="es-ES" sz="1800" b="1" dirty="0">
                  <a:solidFill>
                    <a:schemeClr val="bg1"/>
                  </a:solidFill>
                </a:rPr>
                <a:t> </a:t>
              </a:r>
              <a:r>
                <a:rPr lang="es-ES" sz="1800" b="1" dirty="0" err="1">
                  <a:solidFill>
                    <a:schemeClr val="bg1"/>
                  </a:solidFill>
                </a:rPr>
                <a:t>the</a:t>
              </a:r>
              <a:r>
                <a:rPr lang="es-ES" sz="1800" b="1" dirty="0">
                  <a:solidFill>
                    <a:schemeClr val="bg1"/>
                  </a:solidFill>
                </a:rPr>
                <a:t> </a:t>
              </a:r>
              <a:r>
                <a:rPr lang="es-ES" sz="1800" b="1" dirty="0" err="1">
                  <a:solidFill>
                    <a:schemeClr val="bg1"/>
                  </a:solidFill>
                </a:rPr>
                <a:t>partial</a:t>
              </a:r>
              <a:r>
                <a:rPr lang="es-ES" sz="1800" b="1" dirty="0">
                  <a:solidFill>
                    <a:schemeClr val="bg1"/>
                  </a:solidFill>
                </a:rPr>
                <a:t> derivatives          </a:t>
              </a:r>
            </a:p>
          </p:txBody>
        </p:sp>
        <p:pic>
          <p:nvPicPr>
            <p:cNvPr id="17" name="Imagen 16">
              <a:extLst>
                <a:ext uri="{FF2B5EF4-FFF2-40B4-BE49-F238E27FC236}">
                  <a16:creationId xmlns:a16="http://schemas.microsoft.com/office/drawing/2014/main" id="{3ACFA3C3-CD65-786F-1B69-C5EB67554772}"/>
                </a:ext>
              </a:extLst>
            </p:cNvPr>
            <p:cNvPicPr>
              <a:picLocks noChangeAspect="1"/>
            </p:cNvPicPr>
            <p:nvPr/>
          </p:nvPicPr>
          <p:blipFill>
            <a:blip r:embed="rId6"/>
            <a:stretch>
              <a:fillRect/>
            </a:stretch>
          </p:blipFill>
          <p:spPr>
            <a:xfrm>
              <a:off x="3255074" y="3162300"/>
              <a:ext cx="554926" cy="288000"/>
            </a:xfrm>
            <a:prstGeom prst="rect">
              <a:avLst/>
            </a:prstGeom>
          </p:spPr>
        </p:pic>
        <p:pic>
          <p:nvPicPr>
            <p:cNvPr id="18" name="Imagen 17">
              <a:extLst>
                <a:ext uri="{FF2B5EF4-FFF2-40B4-BE49-F238E27FC236}">
                  <a16:creationId xmlns:a16="http://schemas.microsoft.com/office/drawing/2014/main" id="{C90685FC-3034-5579-0358-93FD6BB258B9}"/>
                </a:ext>
              </a:extLst>
            </p:cNvPr>
            <p:cNvPicPr>
              <a:picLocks noChangeAspect="1"/>
            </p:cNvPicPr>
            <p:nvPr/>
          </p:nvPicPr>
          <p:blipFill>
            <a:blip r:embed="rId7"/>
            <a:stretch>
              <a:fillRect/>
            </a:stretch>
          </p:blipFill>
          <p:spPr>
            <a:xfrm>
              <a:off x="2971800" y="3467100"/>
              <a:ext cx="505757" cy="288000"/>
            </a:xfrm>
            <a:prstGeom prst="rect">
              <a:avLst/>
            </a:prstGeom>
          </p:spPr>
        </p:pic>
      </p:grpSp>
    </p:spTree>
    <p:extLst>
      <p:ext uri="{BB962C8B-B14F-4D97-AF65-F5344CB8AC3E}">
        <p14:creationId xmlns:p14="http://schemas.microsoft.com/office/powerpoint/2010/main" val="372121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83EEB6-0D7C-FAF6-BA1E-1F966DBBC3AC}"/>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41BE51E3-6C97-5EC5-B7E9-22156218C041}"/>
              </a:ext>
            </a:extLst>
          </p:cNvPr>
          <p:cNvSpPr txBox="1"/>
          <p:nvPr/>
        </p:nvSpPr>
        <p:spPr>
          <a:xfrm>
            <a:off x="0" y="-1607"/>
            <a:ext cx="9220200" cy="523220"/>
          </a:xfrm>
          <a:prstGeom prst="rect">
            <a:avLst/>
          </a:prstGeom>
          <a:noFill/>
        </p:spPr>
        <p:txBody>
          <a:bodyPr wrap="square" rtlCol="0">
            <a:spAutoFit/>
          </a:bodyPr>
          <a:lstStyle/>
          <a:p>
            <a:r>
              <a:rPr lang="es-ES" sz="2800" b="1" dirty="0">
                <a:solidFill>
                  <a:srgbClr val="FFFF00"/>
                </a:solidFill>
              </a:rPr>
              <a:t>Time-</a:t>
            </a:r>
            <a:r>
              <a:rPr lang="es-ES" sz="2800" b="1" dirty="0" err="1">
                <a:solidFill>
                  <a:srgbClr val="FFFF00"/>
                </a:solidFill>
              </a:rPr>
              <a:t>independent</a:t>
            </a:r>
            <a:r>
              <a:rPr lang="es-ES" sz="2800" b="1" dirty="0">
                <a:solidFill>
                  <a:srgbClr val="FFFF00"/>
                </a:solidFill>
              </a:rPr>
              <a:t> Schrödinger </a:t>
            </a:r>
            <a:r>
              <a:rPr lang="es-ES" sz="2800" b="1" dirty="0" err="1">
                <a:solidFill>
                  <a:srgbClr val="FFFF00"/>
                </a:solidFill>
              </a:rPr>
              <a:t>equation</a:t>
            </a:r>
            <a:endParaRPr lang="es-ES" sz="2800" b="1" dirty="0">
              <a:solidFill>
                <a:srgbClr val="FFFF00"/>
              </a:solidFill>
            </a:endParaRPr>
          </a:p>
        </p:txBody>
      </p:sp>
      <p:pic>
        <p:nvPicPr>
          <p:cNvPr id="10" name="Imagen 9">
            <a:extLst>
              <a:ext uri="{FF2B5EF4-FFF2-40B4-BE49-F238E27FC236}">
                <a16:creationId xmlns:a16="http://schemas.microsoft.com/office/drawing/2014/main" id="{C33CFE8A-24BF-2E5D-D3B2-C8D2177750D6}"/>
              </a:ext>
            </a:extLst>
          </p:cNvPr>
          <p:cNvPicPr>
            <a:picLocks noChangeAspect="1"/>
          </p:cNvPicPr>
          <p:nvPr/>
        </p:nvPicPr>
        <p:blipFill>
          <a:blip r:embed="rId3"/>
          <a:stretch>
            <a:fillRect/>
          </a:stretch>
        </p:blipFill>
        <p:spPr>
          <a:xfrm>
            <a:off x="685800" y="562570"/>
            <a:ext cx="7772400" cy="731425"/>
          </a:xfrm>
          <a:prstGeom prst="rect">
            <a:avLst/>
          </a:prstGeom>
        </p:spPr>
      </p:pic>
      <p:grpSp>
        <p:nvGrpSpPr>
          <p:cNvPr id="3" name="Grupo 2">
            <a:extLst>
              <a:ext uri="{FF2B5EF4-FFF2-40B4-BE49-F238E27FC236}">
                <a16:creationId xmlns:a16="http://schemas.microsoft.com/office/drawing/2014/main" id="{646090A5-91A0-2737-DB7A-1678709065DA}"/>
              </a:ext>
            </a:extLst>
          </p:cNvPr>
          <p:cNvGrpSpPr/>
          <p:nvPr/>
        </p:nvGrpSpPr>
        <p:grpSpPr>
          <a:xfrm>
            <a:off x="457200" y="1444704"/>
            <a:ext cx="7724503" cy="369332"/>
            <a:chOff x="457200" y="1682234"/>
            <a:chExt cx="7724503" cy="369332"/>
          </a:xfrm>
        </p:grpSpPr>
        <p:sp>
          <p:nvSpPr>
            <p:cNvPr id="11" name="CuadroTexto 10">
              <a:extLst>
                <a:ext uri="{FF2B5EF4-FFF2-40B4-BE49-F238E27FC236}">
                  <a16:creationId xmlns:a16="http://schemas.microsoft.com/office/drawing/2014/main" id="{3F7DCDC1-565F-8014-E448-3FFFFFD80267}"/>
                </a:ext>
              </a:extLst>
            </p:cNvPr>
            <p:cNvSpPr txBox="1"/>
            <p:nvPr/>
          </p:nvSpPr>
          <p:spPr>
            <a:xfrm>
              <a:off x="457200" y="1682234"/>
              <a:ext cx="5181600" cy="369332"/>
            </a:xfrm>
            <a:prstGeom prst="rect">
              <a:avLst/>
            </a:prstGeom>
            <a:noFill/>
          </p:spPr>
          <p:txBody>
            <a:bodyPr wrap="square" rtlCol="0">
              <a:spAutoFit/>
            </a:bodyPr>
            <a:lstStyle/>
            <a:p>
              <a:pPr algn="ctr"/>
              <a:r>
                <a:rPr lang="es-ES" sz="1800" b="1" dirty="0" err="1">
                  <a:solidFill>
                    <a:schemeClr val="bg1"/>
                  </a:solidFill>
                </a:rPr>
                <a:t>Dividing</a:t>
              </a:r>
              <a:r>
                <a:rPr lang="es-ES" sz="1800" b="1" dirty="0">
                  <a:solidFill>
                    <a:schemeClr val="bg1"/>
                  </a:solidFill>
                </a:rPr>
                <a:t> </a:t>
              </a:r>
              <a:r>
                <a:rPr lang="es-ES" sz="1800" b="1" dirty="0" err="1">
                  <a:solidFill>
                    <a:schemeClr val="bg1"/>
                  </a:solidFill>
                </a:rPr>
                <a:t>both</a:t>
              </a:r>
              <a:r>
                <a:rPr lang="es-ES" sz="1800" b="1" dirty="0">
                  <a:solidFill>
                    <a:schemeClr val="bg1"/>
                  </a:solidFill>
                </a:rPr>
                <a:t> </a:t>
              </a:r>
              <a:r>
                <a:rPr lang="es-ES" sz="1800" b="1" dirty="0" err="1">
                  <a:solidFill>
                    <a:schemeClr val="bg1"/>
                  </a:solidFill>
                </a:rPr>
                <a:t>sides</a:t>
              </a:r>
              <a:r>
                <a:rPr lang="es-ES" sz="1800" b="1" dirty="0">
                  <a:solidFill>
                    <a:schemeClr val="bg1"/>
                  </a:solidFill>
                </a:rPr>
                <a:t> </a:t>
              </a:r>
              <a:r>
                <a:rPr lang="es-ES" sz="1800" b="1" dirty="0" err="1">
                  <a:solidFill>
                    <a:schemeClr val="bg1"/>
                  </a:solidFill>
                </a:rPr>
                <a:t>of</a:t>
              </a:r>
              <a:r>
                <a:rPr lang="es-ES" sz="1800" b="1" dirty="0">
                  <a:solidFill>
                    <a:schemeClr val="bg1"/>
                  </a:solidFill>
                </a:rPr>
                <a:t> </a:t>
              </a:r>
              <a:r>
                <a:rPr lang="es-ES" sz="1800" b="1" dirty="0" err="1">
                  <a:solidFill>
                    <a:schemeClr val="bg1"/>
                  </a:solidFill>
                </a:rPr>
                <a:t>the</a:t>
              </a:r>
              <a:r>
                <a:rPr lang="es-ES" sz="1800" b="1" dirty="0">
                  <a:solidFill>
                    <a:schemeClr val="bg1"/>
                  </a:solidFill>
                </a:rPr>
                <a:t> </a:t>
              </a:r>
              <a:r>
                <a:rPr lang="es-ES" sz="1800" b="1" dirty="0" err="1">
                  <a:solidFill>
                    <a:schemeClr val="bg1"/>
                  </a:solidFill>
                </a:rPr>
                <a:t>equation</a:t>
              </a:r>
              <a:r>
                <a:rPr lang="es-ES" sz="1800" b="1" dirty="0">
                  <a:solidFill>
                    <a:schemeClr val="bg1"/>
                  </a:solidFill>
                </a:rPr>
                <a:t> </a:t>
              </a:r>
              <a:r>
                <a:rPr lang="es-ES" sz="1800" b="1" dirty="0" err="1">
                  <a:solidFill>
                    <a:schemeClr val="bg1"/>
                  </a:solidFill>
                </a:rPr>
                <a:t>by</a:t>
              </a:r>
              <a:r>
                <a:rPr lang="es-ES" sz="1800" b="1" dirty="0">
                  <a:solidFill>
                    <a:schemeClr val="bg1"/>
                  </a:solidFill>
                </a:rPr>
                <a:t> </a:t>
              </a:r>
            </a:p>
          </p:txBody>
        </p:sp>
        <p:pic>
          <p:nvPicPr>
            <p:cNvPr id="2" name="Imagen 1">
              <a:extLst>
                <a:ext uri="{FF2B5EF4-FFF2-40B4-BE49-F238E27FC236}">
                  <a16:creationId xmlns:a16="http://schemas.microsoft.com/office/drawing/2014/main" id="{143BA20E-B045-30C2-A951-2A1297BB8B92}"/>
                </a:ext>
              </a:extLst>
            </p:cNvPr>
            <p:cNvPicPr>
              <a:picLocks noChangeAspect="1"/>
            </p:cNvPicPr>
            <p:nvPr/>
          </p:nvPicPr>
          <p:blipFill>
            <a:blip r:embed="rId4"/>
            <a:stretch>
              <a:fillRect/>
            </a:stretch>
          </p:blipFill>
          <p:spPr>
            <a:xfrm>
              <a:off x="5257800" y="1686900"/>
              <a:ext cx="2923903" cy="360000"/>
            </a:xfrm>
            <a:prstGeom prst="rect">
              <a:avLst/>
            </a:prstGeom>
          </p:spPr>
        </p:pic>
      </p:grpSp>
      <p:grpSp>
        <p:nvGrpSpPr>
          <p:cNvPr id="7" name="Grupo 6">
            <a:extLst>
              <a:ext uri="{FF2B5EF4-FFF2-40B4-BE49-F238E27FC236}">
                <a16:creationId xmlns:a16="http://schemas.microsoft.com/office/drawing/2014/main" id="{CBDA1AE4-AA28-89FC-3A64-90CFCC1723EA}"/>
              </a:ext>
            </a:extLst>
          </p:cNvPr>
          <p:cNvGrpSpPr/>
          <p:nvPr/>
        </p:nvGrpSpPr>
        <p:grpSpPr>
          <a:xfrm>
            <a:off x="1028700" y="2238970"/>
            <a:ext cx="7086600" cy="1399548"/>
            <a:chOff x="1028700" y="2476500"/>
            <a:chExt cx="7086600" cy="1399548"/>
          </a:xfrm>
        </p:grpSpPr>
        <p:pic>
          <p:nvPicPr>
            <p:cNvPr id="4" name="Imagen 3">
              <a:extLst>
                <a:ext uri="{FF2B5EF4-FFF2-40B4-BE49-F238E27FC236}">
                  <a16:creationId xmlns:a16="http://schemas.microsoft.com/office/drawing/2014/main" id="{99AD3381-E65B-7B7A-8E7C-40AE3C1E7373}"/>
                </a:ext>
              </a:extLst>
            </p:cNvPr>
            <p:cNvPicPr>
              <a:picLocks noChangeAspect="1"/>
            </p:cNvPicPr>
            <p:nvPr/>
          </p:nvPicPr>
          <p:blipFill>
            <a:blip r:embed="rId5"/>
            <a:stretch>
              <a:fillRect/>
            </a:stretch>
          </p:blipFill>
          <p:spPr>
            <a:xfrm>
              <a:off x="1028700" y="2476500"/>
              <a:ext cx="7086600" cy="1399548"/>
            </a:xfrm>
            <a:prstGeom prst="rect">
              <a:avLst/>
            </a:prstGeom>
            <a:solidFill>
              <a:schemeClr val="bg1"/>
            </a:solidFill>
          </p:spPr>
        </p:pic>
        <p:sp>
          <p:nvSpPr>
            <p:cNvPr id="5" name="Rectángulo 4">
              <a:extLst>
                <a:ext uri="{FF2B5EF4-FFF2-40B4-BE49-F238E27FC236}">
                  <a16:creationId xmlns:a16="http://schemas.microsoft.com/office/drawing/2014/main" id="{32151B85-8DC4-A1F4-68CD-5C20D5708C5A}"/>
                </a:ext>
              </a:extLst>
            </p:cNvPr>
            <p:cNvSpPr/>
            <p:nvPr/>
          </p:nvSpPr>
          <p:spPr bwMode="auto">
            <a:xfrm>
              <a:off x="7467600" y="3314700"/>
              <a:ext cx="609600" cy="381000"/>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1008063" rtl="0" eaLnBrk="1" fontAlgn="base" latinLnBrk="0" hangingPunct="1">
                <a:lnSpc>
                  <a:spcPct val="100000"/>
                </a:lnSpc>
                <a:spcBef>
                  <a:spcPct val="0"/>
                </a:spcBef>
                <a:spcAft>
                  <a:spcPct val="0"/>
                </a:spcAft>
                <a:buClrTx/>
                <a:buSzTx/>
                <a:buFontTx/>
                <a:buNone/>
                <a:tabLst/>
              </a:pPr>
              <a:endParaRPr kumimoji="0" lang="es-ES" sz="2000" b="0" i="0" u="none" strike="noStrike" cap="none" normalizeH="0" baseline="0">
                <a:ln>
                  <a:noFill/>
                </a:ln>
                <a:solidFill>
                  <a:schemeClr val="tx1"/>
                </a:solidFill>
                <a:effectLst/>
                <a:latin typeface="Arial" charset="0"/>
                <a:ea typeface="ＭＳ Ｐゴシック" charset="0"/>
              </a:endParaRPr>
            </a:p>
          </p:txBody>
        </p:sp>
      </p:grpSp>
      <p:sp>
        <p:nvSpPr>
          <p:cNvPr id="12" name="CuadroTexto 11">
            <a:extLst>
              <a:ext uri="{FF2B5EF4-FFF2-40B4-BE49-F238E27FC236}">
                <a16:creationId xmlns:a16="http://schemas.microsoft.com/office/drawing/2014/main" id="{FCC7E94B-2010-CF81-3468-2ED8A8F567B7}"/>
              </a:ext>
            </a:extLst>
          </p:cNvPr>
          <p:cNvSpPr txBox="1"/>
          <p:nvPr/>
        </p:nvSpPr>
        <p:spPr>
          <a:xfrm>
            <a:off x="609600" y="4067770"/>
            <a:ext cx="3200400" cy="646331"/>
          </a:xfrm>
          <a:prstGeom prst="rect">
            <a:avLst/>
          </a:prstGeom>
          <a:noFill/>
        </p:spPr>
        <p:txBody>
          <a:bodyPr wrap="square" rtlCol="0">
            <a:spAutoFit/>
          </a:bodyPr>
          <a:lstStyle/>
          <a:p>
            <a:pPr algn="ctr"/>
            <a:r>
              <a:rPr lang="es-ES" sz="1800" b="1" dirty="0" err="1">
                <a:solidFill>
                  <a:schemeClr val="bg1"/>
                </a:solidFill>
              </a:rPr>
              <a:t>This</a:t>
            </a:r>
            <a:r>
              <a:rPr lang="es-ES" sz="1800" b="1" dirty="0">
                <a:solidFill>
                  <a:schemeClr val="bg1"/>
                </a:solidFill>
              </a:rPr>
              <a:t> </a:t>
            </a:r>
            <a:r>
              <a:rPr lang="es-ES" sz="1800" b="1" dirty="0" err="1">
                <a:solidFill>
                  <a:schemeClr val="bg1"/>
                </a:solidFill>
              </a:rPr>
              <a:t>side</a:t>
            </a:r>
            <a:r>
              <a:rPr lang="es-ES" sz="1800" b="1" dirty="0">
                <a:solidFill>
                  <a:schemeClr val="bg1"/>
                </a:solidFill>
              </a:rPr>
              <a:t> </a:t>
            </a:r>
            <a:r>
              <a:rPr lang="es-ES" sz="1800" b="1" dirty="0" err="1">
                <a:solidFill>
                  <a:schemeClr val="bg1"/>
                </a:solidFill>
              </a:rPr>
              <a:t>of</a:t>
            </a:r>
            <a:r>
              <a:rPr lang="es-ES" sz="1800" b="1" dirty="0">
                <a:solidFill>
                  <a:schemeClr val="bg1"/>
                </a:solidFill>
              </a:rPr>
              <a:t> </a:t>
            </a:r>
            <a:r>
              <a:rPr lang="es-ES" sz="1800" b="1" dirty="0" err="1">
                <a:solidFill>
                  <a:schemeClr val="bg1"/>
                </a:solidFill>
              </a:rPr>
              <a:t>the</a:t>
            </a:r>
            <a:r>
              <a:rPr lang="es-ES" sz="1800" b="1" dirty="0">
                <a:solidFill>
                  <a:schemeClr val="bg1"/>
                </a:solidFill>
              </a:rPr>
              <a:t> </a:t>
            </a:r>
            <a:r>
              <a:rPr lang="es-ES" sz="1800" b="1" dirty="0" err="1">
                <a:solidFill>
                  <a:schemeClr val="bg1"/>
                </a:solidFill>
              </a:rPr>
              <a:t>equation</a:t>
            </a:r>
            <a:r>
              <a:rPr lang="es-ES" sz="1800" b="1" dirty="0">
                <a:solidFill>
                  <a:schemeClr val="bg1"/>
                </a:solidFill>
              </a:rPr>
              <a:t> </a:t>
            </a:r>
            <a:r>
              <a:rPr lang="es-ES" sz="1800" b="1" dirty="0" err="1">
                <a:solidFill>
                  <a:srgbClr val="FFFF00"/>
                </a:solidFill>
              </a:rPr>
              <a:t>only</a:t>
            </a:r>
            <a:r>
              <a:rPr lang="es-ES" sz="1800" b="1" dirty="0">
                <a:solidFill>
                  <a:srgbClr val="FFFF00"/>
                </a:solidFill>
              </a:rPr>
              <a:t> </a:t>
            </a:r>
            <a:r>
              <a:rPr lang="es-ES" sz="1800" b="1" dirty="0" err="1">
                <a:solidFill>
                  <a:srgbClr val="FFFF00"/>
                </a:solidFill>
              </a:rPr>
              <a:t>depends</a:t>
            </a:r>
            <a:r>
              <a:rPr lang="es-ES" sz="1800" b="1" dirty="0">
                <a:solidFill>
                  <a:srgbClr val="FFFF00"/>
                </a:solidFill>
              </a:rPr>
              <a:t> </a:t>
            </a:r>
            <a:r>
              <a:rPr lang="es-ES" sz="1800" b="1" dirty="0" err="1">
                <a:solidFill>
                  <a:srgbClr val="FFFF00"/>
                </a:solidFill>
              </a:rPr>
              <a:t>on</a:t>
            </a:r>
            <a:r>
              <a:rPr lang="es-ES" sz="1800" b="1" dirty="0">
                <a:solidFill>
                  <a:srgbClr val="FFFF00"/>
                </a:solidFill>
              </a:rPr>
              <a:t> time</a:t>
            </a:r>
          </a:p>
        </p:txBody>
      </p:sp>
      <p:sp>
        <p:nvSpPr>
          <p:cNvPr id="14" name="CuadroTexto 13">
            <a:extLst>
              <a:ext uri="{FF2B5EF4-FFF2-40B4-BE49-F238E27FC236}">
                <a16:creationId xmlns:a16="http://schemas.microsoft.com/office/drawing/2014/main" id="{137D4F77-D104-75C6-CC42-7B77EA1E1DBB}"/>
              </a:ext>
            </a:extLst>
          </p:cNvPr>
          <p:cNvSpPr txBox="1"/>
          <p:nvPr/>
        </p:nvSpPr>
        <p:spPr>
          <a:xfrm>
            <a:off x="4191000" y="4067770"/>
            <a:ext cx="4648200" cy="923330"/>
          </a:xfrm>
          <a:prstGeom prst="rect">
            <a:avLst/>
          </a:prstGeom>
          <a:noFill/>
        </p:spPr>
        <p:txBody>
          <a:bodyPr wrap="square" rtlCol="0">
            <a:spAutoFit/>
          </a:bodyPr>
          <a:lstStyle/>
          <a:p>
            <a:pPr algn="ctr"/>
            <a:r>
              <a:rPr lang="es-ES" sz="1800" b="1" dirty="0" err="1">
                <a:solidFill>
                  <a:schemeClr val="bg1"/>
                </a:solidFill>
              </a:rPr>
              <a:t>If</a:t>
            </a:r>
            <a:r>
              <a:rPr lang="es-ES" sz="1800" b="1" dirty="0">
                <a:solidFill>
                  <a:schemeClr val="bg1"/>
                </a:solidFill>
              </a:rPr>
              <a:t> </a:t>
            </a:r>
            <a:r>
              <a:rPr lang="es-ES" sz="1800" b="1" dirty="0" err="1">
                <a:solidFill>
                  <a:schemeClr val="bg1"/>
                </a:solidFill>
              </a:rPr>
              <a:t>the</a:t>
            </a:r>
            <a:r>
              <a:rPr lang="es-ES" sz="1800" b="1" dirty="0">
                <a:solidFill>
                  <a:schemeClr val="bg1"/>
                </a:solidFill>
              </a:rPr>
              <a:t> </a:t>
            </a:r>
            <a:r>
              <a:rPr lang="es-ES" sz="1800" b="1" dirty="0" err="1">
                <a:solidFill>
                  <a:schemeClr val="bg1"/>
                </a:solidFill>
              </a:rPr>
              <a:t>potential</a:t>
            </a:r>
            <a:r>
              <a:rPr lang="es-ES" sz="1800" b="1" dirty="0">
                <a:solidFill>
                  <a:schemeClr val="bg1"/>
                </a:solidFill>
              </a:rPr>
              <a:t> </a:t>
            </a:r>
            <a:r>
              <a:rPr lang="es-ES" sz="1800" b="1" dirty="0" err="1">
                <a:solidFill>
                  <a:schemeClr val="bg1"/>
                </a:solidFill>
              </a:rPr>
              <a:t>does</a:t>
            </a:r>
            <a:r>
              <a:rPr lang="es-ES" sz="1800" b="1" dirty="0">
                <a:solidFill>
                  <a:schemeClr val="bg1"/>
                </a:solidFill>
              </a:rPr>
              <a:t> </a:t>
            </a:r>
            <a:r>
              <a:rPr lang="es-ES" sz="1800" b="1" dirty="0" err="1">
                <a:solidFill>
                  <a:schemeClr val="bg1"/>
                </a:solidFill>
              </a:rPr>
              <a:t>not</a:t>
            </a:r>
            <a:r>
              <a:rPr lang="es-ES" sz="1800" b="1" dirty="0">
                <a:solidFill>
                  <a:schemeClr val="bg1"/>
                </a:solidFill>
              </a:rPr>
              <a:t> </a:t>
            </a:r>
            <a:r>
              <a:rPr lang="es-ES" sz="1800" b="1" dirty="0" err="1">
                <a:solidFill>
                  <a:schemeClr val="bg1"/>
                </a:solidFill>
              </a:rPr>
              <a:t>depend</a:t>
            </a:r>
            <a:r>
              <a:rPr lang="es-ES" sz="1800" b="1" dirty="0">
                <a:solidFill>
                  <a:schemeClr val="bg1"/>
                </a:solidFill>
              </a:rPr>
              <a:t> </a:t>
            </a:r>
            <a:r>
              <a:rPr lang="es-ES" sz="1800" b="1" dirty="0" err="1">
                <a:solidFill>
                  <a:schemeClr val="bg1"/>
                </a:solidFill>
              </a:rPr>
              <a:t>on</a:t>
            </a:r>
            <a:r>
              <a:rPr lang="es-ES" sz="1800" b="1" dirty="0">
                <a:solidFill>
                  <a:schemeClr val="bg1"/>
                </a:solidFill>
              </a:rPr>
              <a:t> time, </a:t>
            </a:r>
            <a:r>
              <a:rPr lang="es-ES" sz="1800" b="1" dirty="0" err="1">
                <a:solidFill>
                  <a:schemeClr val="bg1"/>
                </a:solidFill>
              </a:rPr>
              <a:t>this</a:t>
            </a:r>
            <a:r>
              <a:rPr lang="es-ES" sz="1800" b="1" dirty="0">
                <a:solidFill>
                  <a:schemeClr val="bg1"/>
                </a:solidFill>
              </a:rPr>
              <a:t> </a:t>
            </a:r>
            <a:r>
              <a:rPr lang="es-ES" sz="1800" b="1" dirty="0" err="1">
                <a:solidFill>
                  <a:schemeClr val="bg1"/>
                </a:solidFill>
              </a:rPr>
              <a:t>side</a:t>
            </a:r>
            <a:r>
              <a:rPr lang="es-ES" sz="1800" b="1" dirty="0">
                <a:solidFill>
                  <a:schemeClr val="bg1"/>
                </a:solidFill>
              </a:rPr>
              <a:t> </a:t>
            </a:r>
            <a:r>
              <a:rPr lang="es-ES" sz="1800" b="1" dirty="0" err="1">
                <a:solidFill>
                  <a:schemeClr val="bg1"/>
                </a:solidFill>
              </a:rPr>
              <a:t>of</a:t>
            </a:r>
            <a:r>
              <a:rPr lang="es-ES" sz="1800" b="1" dirty="0">
                <a:solidFill>
                  <a:schemeClr val="bg1"/>
                </a:solidFill>
              </a:rPr>
              <a:t> </a:t>
            </a:r>
            <a:r>
              <a:rPr lang="es-ES" sz="1800" b="1" dirty="0" err="1">
                <a:solidFill>
                  <a:schemeClr val="bg1"/>
                </a:solidFill>
              </a:rPr>
              <a:t>the</a:t>
            </a:r>
            <a:r>
              <a:rPr lang="es-ES" sz="1800" b="1" dirty="0">
                <a:solidFill>
                  <a:schemeClr val="bg1"/>
                </a:solidFill>
              </a:rPr>
              <a:t> </a:t>
            </a:r>
            <a:r>
              <a:rPr lang="es-ES" sz="1800" b="1" dirty="0" err="1">
                <a:solidFill>
                  <a:schemeClr val="bg1"/>
                </a:solidFill>
              </a:rPr>
              <a:t>equation</a:t>
            </a:r>
            <a:r>
              <a:rPr lang="es-ES" sz="1800" b="1" dirty="0">
                <a:solidFill>
                  <a:schemeClr val="bg1"/>
                </a:solidFill>
              </a:rPr>
              <a:t> </a:t>
            </a:r>
          </a:p>
          <a:p>
            <a:pPr algn="ctr"/>
            <a:r>
              <a:rPr lang="es-ES" sz="1800" b="1" dirty="0" err="1">
                <a:solidFill>
                  <a:srgbClr val="FFFF00"/>
                </a:solidFill>
              </a:rPr>
              <a:t>only</a:t>
            </a:r>
            <a:r>
              <a:rPr lang="es-ES" sz="1800" b="1" dirty="0">
                <a:solidFill>
                  <a:srgbClr val="FFFF00"/>
                </a:solidFill>
              </a:rPr>
              <a:t> </a:t>
            </a:r>
            <a:r>
              <a:rPr lang="es-ES" sz="1800" b="1" dirty="0" err="1">
                <a:solidFill>
                  <a:srgbClr val="FFFF00"/>
                </a:solidFill>
              </a:rPr>
              <a:t>depends</a:t>
            </a:r>
            <a:r>
              <a:rPr lang="es-ES" sz="1800" b="1" dirty="0">
                <a:solidFill>
                  <a:srgbClr val="FFFF00"/>
                </a:solidFill>
              </a:rPr>
              <a:t> </a:t>
            </a:r>
            <a:r>
              <a:rPr lang="es-ES" sz="1800" b="1" dirty="0" err="1">
                <a:solidFill>
                  <a:srgbClr val="FFFF00"/>
                </a:solidFill>
              </a:rPr>
              <a:t>on</a:t>
            </a:r>
            <a:r>
              <a:rPr lang="es-ES" sz="1800" b="1" dirty="0">
                <a:solidFill>
                  <a:srgbClr val="FFFF00"/>
                </a:solidFill>
              </a:rPr>
              <a:t> </a:t>
            </a:r>
            <a:r>
              <a:rPr lang="es-ES" sz="1800" b="1" dirty="0" err="1">
                <a:solidFill>
                  <a:srgbClr val="FFFF00"/>
                </a:solidFill>
              </a:rPr>
              <a:t>space</a:t>
            </a:r>
            <a:endParaRPr lang="es-ES" sz="1800" b="1" dirty="0">
              <a:solidFill>
                <a:srgbClr val="FFFF00"/>
              </a:solidFill>
            </a:endParaRPr>
          </a:p>
        </p:txBody>
      </p:sp>
      <p:cxnSp>
        <p:nvCxnSpPr>
          <p:cNvPr id="20" name="Conector recto de flecha 19">
            <a:extLst>
              <a:ext uri="{FF2B5EF4-FFF2-40B4-BE49-F238E27FC236}">
                <a16:creationId xmlns:a16="http://schemas.microsoft.com/office/drawing/2014/main" id="{FFFDE481-5488-B1CF-3A3F-F80699A183A6}"/>
              </a:ext>
            </a:extLst>
          </p:cNvPr>
          <p:cNvCxnSpPr>
            <a:stCxn id="12" idx="0"/>
          </p:cNvCxnSpPr>
          <p:nvPr/>
        </p:nvCxnSpPr>
        <p:spPr bwMode="auto">
          <a:xfrm flipV="1">
            <a:off x="2209800" y="3762970"/>
            <a:ext cx="304800" cy="304800"/>
          </a:xfrm>
          <a:prstGeom prst="straightConnector1">
            <a:avLst/>
          </a:prstGeom>
          <a:solidFill>
            <a:schemeClr val="accent1"/>
          </a:solidFill>
          <a:ln w="44450" cap="flat" cmpd="sng" algn="ctr">
            <a:solidFill>
              <a:schemeClr val="bg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1" name="Conector recto de flecha 20">
            <a:extLst>
              <a:ext uri="{FF2B5EF4-FFF2-40B4-BE49-F238E27FC236}">
                <a16:creationId xmlns:a16="http://schemas.microsoft.com/office/drawing/2014/main" id="{87A02BED-5A02-F4A0-BA1F-D8638F698659}"/>
              </a:ext>
            </a:extLst>
          </p:cNvPr>
          <p:cNvCxnSpPr>
            <a:cxnSpLocks/>
            <a:stCxn id="14" idx="0"/>
          </p:cNvCxnSpPr>
          <p:nvPr/>
        </p:nvCxnSpPr>
        <p:spPr bwMode="auto">
          <a:xfrm flipH="1" flipV="1">
            <a:off x="4572000" y="3762970"/>
            <a:ext cx="1943100" cy="304800"/>
          </a:xfrm>
          <a:prstGeom prst="straightConnector1">
            <a:avLst/>
          </a:prstGeom>
          <a:solidFill>
            <a:schemeClr val="accent1"/>
          </a:solidFill>
          <a:ln w="44450" cap="flat" cmpd="sng" algn="ctr">
            <a:solidFill>
              <a:schemeClr val="bg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23" name="CuadroTexto 22">
            <a:extLst>
              <a:ext uri="{FF2B5EF4-FFF2-40B4-BE49-F238E27FC236}">
                <a16:creationId xmlns:a16="http://schemas.microsoft.com/office/drawing/2014/main" id="{BA930E24-CB91-6CE0-A0A4-41A9735CBBCD}"/>
              </a:ext>
            </a:extLst>
          </p:cNvPr>
          <p:cNvSpPr txBox="1"/>
          <p:nvPr/>
        </p:nvSpPr>
        <p:spPr>
          <a:xfrm>
            <a:off x="1219200" y="5143500"/>
            <a:ext cx="6705600" cy="400110"/>
          </a:xfrm>
          <a:prstGeom prst="rect">
            <a:avLst/>
          </a:prstGeom>
          <a:noFill/>
        </p:spPr>
        <p:txBody>
          <a:bodyPr wrap="square" rtlCol="0">
            <a:spAutoFit/>
          </a:bodyPr>
          <a:lstStyle/>
          <a:p>
            <a:pPr algn="ctr"/>
            <a:r>
              <a:rPr lang="es-ES" sz="2000" b="1" dirty="0" err="1">
                <a:solidFill>
                  <a:srgbClr val="FFFF00"/>
                </a:solidFill>
              </a:rPr>
              <a:t>For</a:t>
            </a:r>
            <a:r>
              <a:rPr lang="es-ES" sz="2000" b="1" dirty="0">
                <a:solidFill>
                  <a:srgbClr val="FFFF00"/>
                </a:solidFill>
              </a:rPr>
              <a:t> </a:t>
            </a:r>
            <a:r>
              <a:rPr lang="es-ES" sz="2000" b="1" dirty="0" err="1">
                <a:solidFill>
                  <a:srgbClr val="FFFF00"/>
                </a:solidFill>
              </a:rPr>
              <a:t>that</a:t>
            </a:r>
            <a:r>
              <a:rPr lang="es-ES" sz="2000" b="1" dirty="0">
                <a:solidFill>
                  <a:srgbClr val="FFFF00"/>
                </a:solidFill>
              </a:rPr>
              <a:t> </a:t>
            </a:r>
            <a:r>
              <a:rPr lang="es-ES" sz="2000" b="1" dirty="0" err="1">
                <a:solidFill>
                  <a:srgbClr val="FFFF00"/>
                </a:solidFill>
              </a:rPr>
              <a:t>to</a:t>
            </a:r>
            <a:r>
              <a:rPr lang="es-ES" sz="2000" b="1" dirty="0">
                <a:solidFill>
                  <a:srgbClr val="FFFF00"/>
                </a:solidFill>
              </a:rPr>
              <a:t> be true, </a:t>
            </a:r>
            <a:r>
              <a:rPr lang="es-ES" sz="2000" b="1" dirty="0" err="1">
                <a:solidFill>
                  <a:srgbClr val="FFFF00"/>
                </a:solidFill>
              </a:rPr>
              <a:t>each</a:t>
            </a:r>
            <a:r>
              <a:rPr lang="es-ES" sz="2000" b="1" dirty="0">
                <a:solidFill>
                  <a:srgbClr val="FFFF00"/>
                </a:solidFill>
              </a:rPr>
              <a:t> </a:t>
            </a:r>
            <a:r>
              <a:rPr lang="es-ES" sz="2000" b="1" dirty="0" err="1">
                <a:solidFill>
                  <a:srgbClr val="FFFF00"/>
                </a:solidFill>
              </a:rPr>
              <a:t>side</a:t>
            </a:r>
            <a:r>
              <a:rPr lang="es-ES" sz="2000" b="1" dirty="0">
                <a:solidFill>
                  <a:srgbClr val="FFFF00"/>
                </a:solidFill>
              </a:rPr>
              <a:t> </a:t>
            </a:r>
            <a:r>
              <a:rPr lang="es-ES" sz="2000" b="1" dirty="0" err="1">
                <a:solidFill>
                  <a:srgbClr val="FFFF00"/>
                </a:solidFill>
              </a:rPr>
              <a:t>must</a:t>
            </a:r>
            <a:r>
              <a:rPr lang="es-ES" sz="2000" b="1" dirty="0">
                <a:solidFill>
                  <a:srgbClr val="FFFF00"/>
                </a:solidFill>
              </a:rPr>
              <a:t> be </a:t>
            </a:r>
            <a:r>
              <a:rPr lang="es-ES" sz="2000" b="1" dirty="0" err="1">
                <a:solidFill>
                  <a:srgbClr val="FFFF00"/>
                </a:solidFill>
              </a:rPr>
              <a:t>constant</a:t>
            </a:r>
            <a:endParaRPr lang="es-ES" sz="2000" b="1" dirty="0">
              <a:solidFill>
                <a:srgbClr val="FFFF00"/>
              </a:solidFill>
            </a:endParaRPr>
          </a:p>
        </p:txBody>
      </p:sp>
    </p:spTree>
    <p:extLst>
      <p:ext uri="{BB962C8B-B14F-4D97-AF65-F5344CB8AC3E}">
        <p14:creationId xmlns:p14="http://schemas.microsoft.com/office/powerpoint/2010/main" val="39672714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F5B120-8B48-B2CB-0A50-03578BEB4191}"/>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769E344C-2FB6-F2E7-F84F-43B5FAB29DA0}"/>
              </a:ext>
            </a:extLst>
          </p:cNvPr>
          <p:cNvSpPr txBox="1"/>
          <p:nvPr/>
        </p:nvSpPr>
        <p:spPr>
          <a:xfrm>
            <a:off x="0" y="-1607"/>
            <a:ext cx="9220200" cy="523220"/>
          </a:xfrm>
          <a:prstGeom prst="rect">
            <a:avLst/>
          </a:prstGeom>
          <a:noFill/>
        </p:spPr>
        <p:txBody>
          <a:bodyPr wrap="square" rtlCol="0">
            <a:spAutoFit/>
          </a:bodyPr>
          <a:lstStyle/>
          <a:p>
            <a:r>
              <a:rPr lang="es-ES" sz="2800" b="1" dirty="0">
                <a:solidFill>
                  <a:srgbClr val="FFFF00"/>
                </a:solidFill>
              </a:rPr>
              <a:t>Time-</a:t>
            </a:r>
            <a:r>
              <a:rPr lang="es-ES" sz="2800" b="1" dirty="0" err="1">
                <a:solidFill>
                  <a:srgbClr val="FFFF00"/>
                </a:solidFill>
              </a:rPr>
              <a:t>independent</a:t>
            </a:r>
            <a:r>
              <a:rPr lang="es-ES" sz="2800" b="1" dirty="0">
                <a:solidFill>
                  <a:srgbClr val="FFFF00"/>
                </a:solidFill>
              </a:rPr>
              <a:t> Schrödinger </a:t>
            </a:r>
            <a:r>
              <a:rPr lang="es-ES" sz="2800" b="1" dirty="0" err="1">
                <a:solidFill>
                  <a:srgbClr val="FFFF00"/>
                </a:solidFill>
              </a:rPr>
              <a:t>equation</a:t>
            </a:r>
            <a:r>
              <a:rPr lang="es-ES" sz="2800" b="1" dirty="0">
                <a:solidFill>
                  <a:srgbClr val="FFFF00"/>
                </a:solidFill>
              </a:rPr>
              <a:t>: time </a:t>
            </a:r>
            <a:r>
              <a:rPr lang="es-ES" sz="2800" b="1" dirty="0" err="1">
                <a:solidFill>
                  <a:srgbClr val="FFFF00"/>
                </a:solidFill>
              </a:rPr>
              <a:t>part</a:t>
            </a:r>
            <a:endParaRPr lang="es-ES" sz="2800" b="1" dirty="0">
              <a:solidFill>
                <a:srgbClr val="FFFF00"/>
              </a:solidFill>
            </a:endParaRPr>
          </a:p>
        </p:txBody>
      </p:sp>
      <p:grpSp>
        <p:nvGrpSpPr>
          <p:cNvPr id="8" name="Grupo 7">
            <a:extLst>
              <a:ext uri="{FF2B5EF4-FFF2-40B4-BE49-F238E27FC236}">
                <a16:creationId xmlns:a16="http://schemas.microsoft.com/office/drawing/2014/main" id="{C5462606-85F3-1CEB-52F4-EF04B82DECEF}"/>
              </a:ext>
            </a:extLst>
          </p:cNvPr>
          <p:cNvGrpSpPr/>
          <p:nvPr/>
        </p:nvGrpSpPr>
        <p:grpSpPr>
          <a:xfrm>
            <a:off x="1028700" y="543552"/>
            <a:ext cx="7086600" cy="1399548"/>
            <a:chOff x="1028700" y="2476500"/>
            <a:chExt cx="7086600" cy="1399548"/>
          </a:xfrm>
        </p:grpSpPr>
        <p:pic>
          <p:nvPicPr>
            <p:cNvPr id="9" name="Imagen 8">
              <a:extLst>
                <a:ext uri="{FF2B5EF4-FFF2-40B4-BE49-F238E27FC236}">
                  <a16:creationId xmlns:a16="http://schemas.microsoft.com/office/drawing/2014/main" id="{95593ACF-0273-3C47-6416-13E1F2020815}"/>
                </a:ext>
              </a:extLst>
            </p:cNvPr>
            <p:cNvPicPr>
              <a:picLocks noChangeAspect="1"/>
            </p:cNvPicPr>
            <p:nvPr/>
          </p:nvPicPr>
          <p:blipFill>
            <a:blip r:embed="rId3"/>
            <a:stretch>
              <a:fillRect/>
            </a:stretch>
          </p:blipFill>
          <p:spPr>
            <a:xfrm>
              <a:off x="1028700" y="2476500"/>
              <a:ext cx="7086600" cy="1399548"/>
            </a:xfrm>
            <a:prstGeom prst="rect">
              <a:avLst/>
            </a:prstGeom>
            <a:solidFill>
              <a:schemeClr val="bg1"/>
            </a:solidFill>
          </p:spPr>
        </p:pic>
        <p:sp>
          <p:nvSpPr>
            <p:cNvPr id="13" name="Rectángulo 12">
              <a:extLst>
                <a:ext uri="{FF2B5EF4-FFF2-40B4-BE49-F238E27FC236}">
                  <a16:creationId xmlns:a16="http://schemas.microsoft.com/office/drawing/2014/main" id="{00C1E3AB-896C-87D6-A7F2-D81FD57AB126}"/>
                </a:ext>
              </a:extLst>
            </p:cNvPr>
            <p:cNvSpPr/>
            <p:nvPr/>
          </p:nvSpPr>
          <p:spPr bwMode="auto">
            <a:xfrm>
              <a:off x="7467600" y="3314700"/>
              <a:ext cx="609600" cy="381000"/>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1008063" rtl="0" eaLnBrk="1" fontAlgn="base" latinLnBrk="0" hangingPunct="1">
                <a:lnSpc>
                  <a:spcPct val="100000"/>
                </a:lnSpc>
                <a:spcBef>
                  <a:spcPct val="0"/>
                </a:spcBef>
                <a:spcAft>
                  <a:spcPct val="0"/>
                </a:spcAft>
                <a:buClrTx/>
                <a:buSzTx/>
                <a:buFontTx/>
                <a:buNone/>
                <a:tabLst/>
              </a:pPr>
              <a:endParaRPr kumimoji="0" lang="es-ES" sz="2000" b="0" i="0" u="none" strike="noStrike" cap="none" normalizeH="0" baseline="0">
                <a:ln>
                  <a:noFill/>
                </a:ln>
                <a:solidFill>
                  <a:schemeClr val="tx1"/>
                </a:solidFill>
                <a:effectLst/>
                <a:latin typeface="Arial" charset="0"/>
                <a:ea typeface="ＭＳ Ｐゴシック" charset="0"/>
              </a:endParaRPr>
            </a:p>
          </p:txBody>
        </p:sp>
      </p:grpSp>
      <p:pic>
        <p:nvPicPr>
          <p:cNvPr id="15" name="Imagen 14">
            <a:extLst>
              <a:ext uri="{FF2B5EF4-FFF2-40B4-BE49-F238E27FC236}">
                <a16:creationId xmlns:a16="http://schemas.microsoft.com/office/drawing/2014/main" id="{E1019CD5-42C0-72D8-1118-F64FCA72A407}"/>
              </a:ext>
            </a:extLst>
          </p:cNvPr>
          <p:cNvPicPr>
            <a:picLocks noChangeAspect="1"/>
          </p:cNvPicPr>
          <p:nvPr/>
        </p:nvPicPr>
        <p:blipFill>
          <a:blip r:embed="rId4"/>
          <a:stretch>
            <a:fillRect/>
          </a:stretch>
        </p:blipFill>
        <p:spPr>
          <a:xfrm>
            <a:off x="555784" y="2402100"/>
            <a:ext cx="3482816" cy="684000"/>
          </a:xfrm>
          <a:prstGeom prst="rect">
            <a:avLst/>
          </a:prstGeom>
        </p:spPr>
      </p:pic>
      <p:pic>
        <p:nvPicPr>
          <p:cNvPr id="16" name="Imagen 15">
            <a:extLst>
              <a:ext uri="{FF2B5EF4-FFF2-40B4-BE49-F238E27FC236}">
                <a16:creationId xmlns:a16="http://schemas.microsoft.com/office/drawing/2014/main" id="{2F27B728-9328-F223-B655-83162633F8E0}"/>
              </a:ext>
            </a:extLst>
          </p:cNvPr>
          <p:cNvPicPr>
            <a:picLocks noChangeAspect="1"/>
          </p:cNvPicPr>
          <p:nvPr/>
        </p:nvPicPr>
        <p:blipFill>
          <a:blip r:embed="rId5"/>
          <a:stretch>
            <a:fillRect/>
          </a:stretch>
        </p:blipFill>
        <p:spPr>
          <a:xfrm>
            <a:off x="5228265" y="2400300"/>
            <a:ext cx="3259470" cy="684000"/>
          </a:xfrm>
          <a:prstGeom prst="rect">
            <a:avLst/>
          </a:prstGeom>
        </p:spPr>
      </p:pic>
      <p:sp>
        <p:nvSpPr>
          <p:cNvPr id="17" name="CuadroTexto 16">
            <a:extLst>
              <a:ext uri="{FF2B5EF4-FFF2-40B4-BE49-F238E27FC236}">
                <a16:creationId xmlns:a16="http://schemas.microsoft.com/office/drawing/2014/main" id="{46DD13C8-FEF4-279F-7D20-0F8A758FB89A}"/>
              </a:ext>
            </a:extLst>
          </p:cNvPr>
          <p:cNvSpPr txBox="1"/>
          <p:nvPr/>
        </p:nvSpPr>
        <p:spPr>
          <a:xfrm>
            <a:off x="2324100" y="1943100"/>
            <a:ext cx="4495800" cy="369332"/>
          </a:xfrm>
          <a:prstGeom prst="rect">
            <a:avLst/>
          </a:prstGeom>
          <a:noFill/>
        </p:spPr>
        <p:txBody>
          <a:bodyPr wrap="square" rtlCol="0">
            <a:spAutoFit/>
          </a:bodyPr>
          <a:lstStyle/>
          <a:p>
            <a:pPr algn="ctr"/>
            <a:r>
              <a:rPr lang="es-ES" sz="1800" b="1" dirty="0" err="1">
                <a:solidFill>
                  <a:schemeClr val="bg1"/>
                </a:solidFill>
              </a:rPr>
              <a:t>Taking</a:t>
            </a:r>
            <a:r>
              <a:rPr lang="es-ES" sz="1800" b="1" dirty="0">
                <a:solidFill>
                  <a:schemeClr val="bg1"/>
                </a:solidFill>
              </a:rPr>
              <a:t> a look </a:t>
            </a:r>
            <a:r>
              <a:rPr lang="es-ES" sz="1800" b="1" dirty="0" err="1">
                <a:solidFill>
                  <a:schemeClr val="bg1"/>
                </a:solidFill>
              </a:rPr>
              <a:t>to</a:t>
            </a:r>
            <a:r>
              <a:rPr lang="es-ES" sz="1800" b="1" dirty="0">
                <a:solidFill>
                  <a:schemeClr val="bg1"/>
                </a:solidFill>
              </a:rPr>
              <a:t> </a:t>
            </a:r>
            <a:r>
              <a:rPr lang="es-ES" sz="1800" b="1" dirty="0" err="1">
                <a:solidFill>
                  <a:schemeClr val="bg1"/>
                </a:solidFill>
              </a:rPr>
              <a:t>the</a:t>
            </a:r>
            <a:r>
              <a:rPr lang="es-ES" sz="1800" b="1" dirty="0">
                <a:solidFill>
                  <a:schemeClr val="bg1"/>
                </a:solidFill>
              </a:rPr>
              <a:t> </a:t>
            </a:r>
            <a:r>
              <a:rPr lang="es-ES" sz="1800" b="1" dirty="0" err="1">
                <a:solidFill>
                  <a:schemeClr val="bg1"/>
                </a:solidFill>
              </a:rPr>
              <a:t>left</a:t>
            </a:r>
            <a:r>
              <a:rPr lang="es-ES" sz="1800" b="1" dirty="0">
                <a:solidFill>
                  <a:schemeClr val="bg1"/>
                </a:solidFill>
              </a:rPr>
              <a:t> </a:t>
            </a:r>
            <a:r>
              <a:rPr lang="es-ES" sz="1800" b="1" dirty="0" err="1">
                <a:solidFill>
                  <a:schemeClr val="bg1"/>
                </a:solidFill>
              </a:rPr>
              <a:t>hand</a:t>
            </a:r>
            <a:r>
              <a:rPr lang="es-ES" sz="1800" b="1" dirty="0">
                <a:solidFill>
                  <a:schemeClr val="bg1"/>
                </a:solidFill>
              </a:rPr>
              <a:t> </a:t>
            </a:r>
            <a:r>
              <a:rPr lang="es-ES" sz="1800" b="1" dirty="0" err="1">
                <a:solidFill>
                  <a:schemeClr val="bg1"/>
                </a:solidFill>
              </a:rPr>
              <a:t>side</a:t>
            </a:r>
            <a:endParaRPr lang="es-ES" sz="1800" b="1" dirty="0">
              <a:solidFill>
                <a:schemeClr val="bg1"/>
              </a:solidFill>
            </a:endParaRPr>
          </a:p>
        </p:txBody>
      </p:sp>
      <p:sp>
        <p:nvSpPr>
          <p:cNvPr id="18" name="CuadroTexto 17">
            <a:extLst>
              <a:ext uri="{FF2B5EF4-FFF2-40B4-BE49-F238E27FC236}">
                <a16:creationId xmlns:a16="http://schemas.microsoft.com/office/drawing/2014/main" id="{23446EF4-0093-D505-4594-88D093327322}"/>
              </a:ext>
            </a:extLst>
          </p:cNvPr>
          <p:cNvSpPr txBox="1"/>
          <p:nvPr/>
        </p:nvSpPr>
        <p:spPr>
          <a:xfrm>
            <a:off x="2362200" y="3162300"/>
            <a:ext cx="4495800" cy="369332"/>
          </a:xfrm>
          <a:prstGeom prst="rect">
            <a:avLst/>
          </a:prstGeom>
          <a:noFill/>
        </p:spPr>
        <p:txBody>
          <a:bodyPr wrap="square" rtlCol="0">
            <a:spAutoFit/>
          </a:bodyPr>
          <a:lstStyle/>
          <a:p>
            <a:pPr algn="ctr"/>
            <a:r>
              <a:rPr lang="es-ES" sz="1800" b="1" dirty="0" err="1">
                <a:solidFill>
                  <a:schemeClr val="bg1"/>
                </a:solidFill>
              </a:rPr>
              <a:t>Integrating</a:t>
            </a:r>
            <a:r>
              <a:rPr lang="es-ES" sz="1800" b="1" dirty="0">
                <a:solidFill>
                  <a:schemeClr val="bg1"/>
                </a:solidFill>
              </a:rPr>
              <a:t> </a:t>
            </a:r>
            <a:r>
              <a:rPr lang="es-ES" sz="1800" b="1" dirty="0" err="1">
                <a:solidFill>
                  <a:schemeClr val="bg1"/>
                </a:solidFill>
              </a:rPr>
              <a:t>both</a:t>
            </a:r>
            <a:r>
              <a:rPr lang="es-ES" sz="1800" b="1" dirty="0">
                <a:solidFill>
                  <a:schemeClr val="bg1"/>
                </a:solidFill>
              </a:rPr>
              <a:t> </a:t>
            </a:r>
            <a:r>
              <a:rPr lang="es-ES" sz="1800" b="1" dirty="0" err="1">
                <a:solidFill>
                  <a:schemeClr val="bg1"/>
                </a:solidFill>
              </a:rPr>
              <a:t>sides</a:t>
            </a:r>
            <a:r>
              <a:rPr lang="es-ES" sz="1800" b="1" dirty="0">
                <a:solidFill>
                  <a:schemeClr val="bg1"/>
                </a:solidFill>
              </a:rPr>
              <a:t> </a:t>
            </a:r>
            <a:r>
              <a:rPr lang="es-ES" sz="1800" b="1" dirty="0" err="1">
                <a:solidFill>
                  <a:schemeClr val="bg1"/>
                </a:solidFill>
              </a:rPr>
              <a:t>over</a:t>
            </a:r>
            <a:r>
              <a:rPr lang="es-ES" sz="1800" b="1" dirty="0">
                <a:solidFill>
                  <a:schemeClr val="bg1"/>
                </a:solidFill>
              </a:rPr>
              <a:t> time</a:t>
            </a:r>
          </a:p>
        </p:txBody>
      </p:sp>
      <p:pic>
        <p:nvPicPr>
          <p:cNvPr id="19" name="Imagen 18">
            <a:extLst>
              <a:ext uri="{FF2B5EF4-FFF2-40B4-BE49-F238E27FC236}">
                <a16:creationId xmlns:a16="http://schemas.microsoft.com/office/drawing/2014/main" id="{CB9FB91B-C169-973B-AA35-27CCF04AEAA0}"/>
              </a:ext>
            </a:extLst>
          </p:cNvPr>
          <p:cNvPicPr>
            <a:picLocks noChangeAspect="1"/>
          </p:cNvPicPr>
          <p:nvPr/>
        </p:nvPicPr>
        <p:blipFill>
          <a:blip r:embed="rId6"/>
          <a:stretch>
            <a:fillRect/>
          </a:stretch>
        </p:blipFill>
        <p:spPr>
          <a:xfrm>
            <a:off x="305827" y="3771900"/>
            <a:ext cx="3960346" cy="612000"/>
          </a:xfrm>
          <a:prstGeom prst="rect">
            <a:avLst/>
          </a:prstGeom>
        </p:spPr>
      </p:pic>
      <p:pic>
        <p:nvPicPr>
          <p:cNvPr id="22" name="Imagen 21">
            <a:extLst>
              <a:ext uri="{FF2B5EF4-FFF2-40B4-BE49-F238E27FC236}">
                <a16:creationId xmlns:a16="http://schemas.microsoft.com/office/drawing/2014/main" id="{8C54078A-C4D1-C72C-3E27-B224E0134419}"/>
              </a:ext>
            </a:extLst>
          </p:cNvPr>
          <p:cNvPicPr>
            <a:picLocks noChangeAspect="1"/>
          </p:cNvPicPr>
          <p:nvPr/>
        </p:nvPicPr>
        <p:blipFill>
          <a:blip r:embed="rId7"/>
          <a:stretch>
            <a:fillRect/>
          </a:stretch>
        </p:blipFill>
        <p:spPr>
          <a:xfrm>
            <a:off x="4651976" y="3771900"/>
            <a:ext cx="4412048" cy="540000"/>
          </a:xfrm>
          <a:prstGeom prst="rect">
            <a:avLst/>
          </a:prstGeom>
        </p:spPr>
      </p:pic>
      <p:pic>
        <p:nvPicPr>
          <p:cNvPr id="24" name="Imagen 23">
            <a:extLst>
              <a:ext uri="{FF2B5EF4-FFF2-40B4-BE49-F238E27FC236}">
                <a16:creationId xmlns:a16="http://schemas.microsoft.com/office/drawing/2014/main" id="{1F63F02A-8613-1FB2-08C1-109F0B07ED51}"/>
              </a:ext>
            </a:extLst>
          </p:cNvPr>
          <p:cNvPicPr>
            <a:picLocks noChangeAspect="1"/>
          </p:cNvPicPr>
          <p:nvPr/>
        </p:nvPicPr>
        <p:blipFill>
          <a:blip r:embed="rId8"/>
          <a:stretch>
            <a:fillRect/>
          </a:stretch>
        </p:blipFill>
        <p:spPr>
          <a:xfrm>
            <a:off x="403448" y="4838700"/>
            <a:ext cx="3765104" cy="648000"/>
          </a:xfrm>
          <a:prstGeom prst="rect">
            <a:avLst/>
          </a:prstGeom>
        </p:spPr>
      </p:pic>
      <p:pic>
        <p:nvPicPr>
          <p:cNvPr id="25" name="Imagen 24">
            <a:extLst>
              <a:ext uri="{FF2B5EF4-FFF2-40B4-BE49-F238E27FC236}">
                <a16:creationId xmlns:a16="http://schemas.microsoft.com/office/drawing/2014/main" id="{D4826CD8-A06D-8C7E-2F86-EA5DC5797D61}"/>
              </a:ext>
            </a:extLst>
          </p:cNvPr>
          <p:cNvPicPr>
            <a:picLocks noChangeAspect="1"/>
          </p:cNvPicPr>
          <p:nvPr/>
        </p:nvPicPr>
        <p:blipFill>
          <a:blip r:embed="rId9"/>
          <a:stretch>
            <a:fillRect/>
          </a:stretch>
        </p:blipFill>
        <p:spPr>
          <a:xfrm>
            <a:off x="5597320" y="4855500"/>
            <a:ext cx="2521359" cy="576000"/>
          </a:xfrm>
          <a:prstGeom prst="rect">
            <a:avLst/>
          </a:prstGeom>
        </p:spPr>
      </p:pic>
      <p:sp>
        <p:nvSpPr>
          <p:cNvPr id="26" name="CuadroTexto 25">
            <a:extLst>
              <a:ext uri="{FF2B5EF4-FFF2-40B4-BE49-F238E27FC236}">
                <a16:creationId xmlns:a16="http://schemas.microsoft.com/office/drawing/2014/main" id="{016A231D-D262-AEDE-6B7B-337E2D682EFA}"/>
              </a:ext>
            </a:extLst>
          </p:cNvPr>
          <p:cNvSpPr txBox="1"/>
          <p:nvPr/>
        </p:nvSpPr>
        <p:spPr>
          <a:xfrm>
            <a:off x="4800600" y="4457700"/>
            <a:ext cx="4114800" cy="369332"/>
          </a:xfrm>
          <a:prstGeom prst="rect">
            <a:avLst/>
          </a:prstGeom>
          <a:noFill/>
        </p:spPr>
        <p:txBody>
          <a:bodyPr wrap="square" rtlCol="0">
            <a:spAutoFit/>
          </a:bodyPr>
          <a:lstStyle/>
          <a:p>
            <a:r>
              <a:rPr lang="es-ES" sz="1800" b="1" dirty="0" err="1">
                <a:solidFill>
                  <a:schemeClr val="bg1"/>
                </a:solidFill>
              </a:rPr>
              <a:t>Calling</a:t>
            </a:r>
            <a:r>
              <a:rPr lang="es-ES" sz="1800" b="1" dirty="0">
                <a:solidFill>
                  <a:schemeClr val="bg1"/>
                </a:solidFill>
              </a:rPr>
              <a:t> </a:t>
            </a:r>
            <a:r>
              <a:rPr lang="es-ES" sz="1800" b="1" dirty="0" err="1">
                <a:solidFill>
                  <a:schemeClr val="bg1"/>
                </a:solidFill>
              </a:rPr>
              <a:t>the</a:t>
            </a:r>
            <a:r>
              <a:rPr lang="es-ES" sz="1800" b="1" dirty="0">
                <a:solidFill>
                  <a:schemeClr val="bg1"/>
                </a:solidFill>
              </a:rPr>
              <a:t> </a:t>
            </a:r>
            <a:r>
              <a:rPr lang="es-ES" sz="1800" b="1" dirty="0" err="1">
                <a:solidFill>
                  <a:schemeClr val="bg1"/>
                </a:solidFill>
              </a:rPr>
              <a:t>constant</a:t>
            </a:r>
            <a:r>
              <a:rPr lang="es-ES" sz="1800" b="1" dirty="0">
                <a:solidFill>
                  <a:schemeClr val="bg1"/>
                </a:solidFill>
              </a:rPr>
              <a:t> </a:t>
            </a:r>
            <a:r>
              <a:rPr lang="es-ES" sz="1800" b="1" dirty="0" err="1">
                <a:solidFill>
                  <a:schemeClr val="bg1"/>
                </a:solidFill>
              </a:rPr>
              <a:t>of</a:t>
            </a:r>
            <a:r>
              <a:rPr lang="es-ES" sz="1800" b="1" dirty="0">
                <a:solidFill>
                  <a:schemeClr val="bg1"/>
                </a:solidFill>
              </a:rPr>
              <a:t> </a:t>
            </a:r>
            <a:r>
              <a:rPr lang="es-ES" sz="1800" b="1" dirty="0" err="1">
                <a:solidFill>
                  <a:schemeClr val="bg1"/>
                </a:solidFill>
              </a:rPr>
              <a:t>integration</a:t>
            </a:r>
            <a:r>
              <a:rPr lang="es-ES" sz="1800" b="1" dirty="0">
                <a:solidFill>
                  <a:schemeClr val="bg1"/>
                </a:solidFill>
              </a:rPr>
              <a:t> </a:t>
            </a:r>
            <a:r>
              <a:rPr lang="es-ES" sz="1800" i="1" dirty="0">
                <a:solidFill>
                  <a:schemeClr val="bg1"/>
                </a:solidFill>
                <a:latin typeface="Times New Roman" panose="02020603050405020304" pitchFamily="18" charset="0"/>
                <a:cs typeface="Times New Roman" panose="02020603050405020304" pitchFamily="18" charset="0"/>
              </a:rPr>
              <a:t>E</a:t>
            </a:r>
          </a:p>
        </p:txBody>
      </p:sp>
    </p:spTree>
    <p:extLst>
      <p:ext uri="{BB962C8B-B14F-4D97-AF65-F5344CB8AC3E}">
        <p14:creationId xmlns:p14="http://schemas.microsoft.com/office/powerpoint/2010/main" val="1912351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Text Box 3"/>
          <p:cNvSpPr txBox="1">
            <a:spLocks noChangeArrowheads="1"/>
          </p:cNvSpPr>
          <p:nvPr/>
        </p:nvSpPr>
        <p:spPr bwMode="auto">
          <a:xfrm>
            <a:off x="231291" y="5201894"/>
            <a:ext cx="4340709" cy="3592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81436" tIns="40712" rIns="81436" bIns="40712">
            <a:spAutoFit/>
          </a:bodyPr>
          <a:lstStyle>
            <a:lvl1pPr defTabSz="1008063">
              <a:defRPr>
                <a:solidFill>
                  <a:schemeClr val="tx1"/>
                </a:solidFill>
                <a:latin typeface="Arial" charset="0"/>
                <a:ea typeface="ＭＳ Ｐゴシック" charset="0"/>
              </a:defRPr>
            </a:lvl1pPr>
            <a:lvl2pPr marL="503238" defTabSz="1008063">
              <a:defRPr>
                <a:solidFill>
                  <a:schemeClr val="tx1"/>
                </a:solidFill>
                <a:latin typeface="Arial" charset="0"/>
                <a:ea typeface="ＭＳ Ｐゴシック" charset="0"/>
              </a:defRPr>
            </a:lvl2pPr>
            <a:lvl3pPr marL="1008063" defTabSz="1008063">
              <a:defRPr>
                <a:solidFill>
                  <a:schemeClr val="tx1"/>
                </a:solidFill>
                <a:latin typeface="Arial" charset="0"/>
                <a:ea typeface="ＭＳ Ｐゴシック" charset="0"/>
              </a:defRPr>
            </a:lvl3pPr>
            <a:lvl4pPr marL="1511300" defTabSz="1008063">
              <a:defRPr>
                <a:solidFill>
                  <a:schemeClr val="tx1"/>
                </a:solidFill>
                <a:latin typeface="Arial" charset="0"/>
                <a:ea typeface="ＭＳ Ｐゴシック" charset="0"/>
              </a:defRPr>
            </a:lvl4pPr>
            <a:lvl5pPr marL="2016125" defTabSz="1008063">
              <a:defRPr>
                <a:solidFill>
                  <a:schemeClr val="tx1"/>
                </a:solidFill>
                <a:latin typeface="Arial" charset="0"/>
                <a:ea typeface="ＭＳ Ｐゴシック" charset="0"/>
              </a:defRPr>
            </a:lvl5pPr>
            <a:lvl6pPr marL="2473325" defTabSz="1008063" fontAlgn="base">
              <a:spcBef>
                <a:spcPct val="0"/>
              </a:spcBef>
              <a:spcAft>
                <a:spcPct val="0"/>
              </a:spcAft>
              <a:defRPr>
                <a:solidFill>
                  <a:schemeClr val="tx1"/>
                </a:solidFill>
                <a:latin typeface="Arial" charset="0"/>
                <a:ea typeface="ＭＳ Ｐゴシック" charset="0"/>
              </a:defRPr>
            </a:lvl6pPr>
            <a:lvl7pPr marL="2930525" defTabSz="1008063" fontAlgn="base">
              <a:spcBef>
                <a:spcPct val="0"/>
              </a:spcBef>
              <a:spcAft>
                <a:spcPct val="0"/>
              </a:spcAft>
              <a:defRPr>
                <a:solidFill>
                  <a:schemeClr val="tx1"/>
                </a:solidFill>
                <a:latin typeface="Arial" charset="0"/>
                <a:ea typeface="ＭＳ Ｐゴシック" charset="0"/>
              </a:defRPr>
            </a:lvl7pPr>
            <a:lvl8pPr marL="3387725" defTabSz="1008063" fontAlgn="base">
              <a:spcBef>
                <a:spcPct val="0"/>
              </a:spcBef>
              <a:spcAft>
                <a:spcPct val="0"/>
              </a:spcAft>
              <a:defRPr>
                <a:solidFill>
                  <a:schemeClr val="tx1"/>
                </a:solidFill>
                <a:latin typeface="Arial" charset="0"/>
                <a:ea typeface="ＭＳ Ｐゴシック" charset="0"/>
              </a:defRPr>
            </a:lvl8pPr>
            <a:lvl9pPr marL="3844925" defTabSz="1008063" fontAlgn="base">
              <a:spcBef>
                <a:spcPct val="0"/>
              </a:spcBef>
              <a:spcAft>
                <a:spcPct val="0"/>
              </a:spcAft>
              <a:defRPr>
                <a:solidFill>
                  <a:schemeClr val="tx1"/>
                </a:solidFill>
                <a:latin typeface="Arial" charset="0"/>
                <a:ea typeface="ＭＳ Ｐゴシック" charset="0"/>
              </a:defRPr>
            </a:lvl9pPr>
          </a:lstStyle>
          <a:p>
            <a:pPr algn="ctr">
              <a:spcBef>
                <a:spcPct val="50000"/>
              </a:spcBef>
            </a:pPr>
            <a:r>
              <a:rPr lang="en-US" sz="1800" b="1" dirty="0">
                <a:solidFill>
                  <a:schemeClr val="bg1"/>
                </a:solidFill>
              </a:rPr>
              <a:t>Paper published in 1926</a:t>
            </a:r>
          </a:p>
        </p:txBody>
      </p:sp>
      <p:sp>
        <p:nvSpPr>
          <p:cNvPr id="109576" name="Text Box 8"/>
          <p:cNvSpPr txBox="1">
            <a:spLocks noChangeArrowheads="1"/>
          </p:cNvSpPr>
          <p:nvPr/>
        </p:nvSpPr>
        <p:spPr bwMode="auto">
          <a:xfrm>
            <a:off x="0" y="0"/>
            <a:ext cx="6613396" cy="5131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81436" tIns="40712" rIns="81436" bIns="40712">
            <a:spAutoFit/>
          </a:bodyPr>
          <a:lstStyle>
            <a:lvl1pPr defTabSz="1008063">
              <a:defRPr>
                <a:solidFill>
                  <a:schemeClr val="tx1"/>
                </a:solidFill>
                <a:latin typeface="Arial" charset="0"/>
                <a:ea typeface="ＭＳ Ｐゴシック" charset="0"/>
              </a:defRPr>
            </a:lvl1pPr>
            <a:lvl2pPr marL="503238" defTabSz="1008063">
              <a:defRPr>
                <a:solidFill>
                  <a:schemeClr val="tx1"/>
                </a:solidFill>
                <a:latin typeface="Arial" charset="0"/>
                <a:ea typeface="ＭＳ Ｐゴシック" charset="0"/>
              </a:defRPr>
            </a:lvl2pPr>
            <a:lvl3pPr marL="1008063" defTabSz="1008063">
              <a:defRPr>
                <a:solidFill>
                  <a:schemeClr val="tx1"/>
                </a:solidFill>
                <a:latin typeface="Arial" charset="0"/>
                <a:ea typeface="ＭＳ Ｐゴシック" charset="0"/>
              </a:defRPr>
            </a:lvl3pPr>
            <a:lvl4pPr marL="1511300" defTabSz="1008063">
              <a:defRPr>
                <a:solidFill>
                  <a:schemeClr val="tx1"/>
                </a:solidFill>
                <a:latin typeface="Arial" charset="0"/>
                <a:ea typeface="ＭＳ Ｐゴシック" charset="0"/>
              </a:defRPr>
            </a:lvl4pPr>
            <a:lvl5pPr marL="2016125" defTabSz="1008063">
              <a:defRPr>
                <a:solidFill>
                  <a:schemeClr val="tx1"/>
                </a:solidFill>
                <a:latin typeface="Arial" charset="0"/>
                <a:ea typeface="ＭＳ Ｐゴシック" charset="0"/>
              </a:defRPr>
            </a:lvl5pPr>
            <a:lvl6pPr marL="2473325" defTabSz="1008063" fontAlgn="base">
              <a:spcBef>
                <a:spcPct val="0"/>
              </a:spcBef>
              <a:spcAft>
                <a:spcPct val="0"/>
              </a:spcAft>
              <a:defRPr>
                <a:solidFill>
                  <a:schemeClr val="tx1"/>
                </a:solidFill>
                <a:latin typeface="Arial" charset="0"/>
                <a:ea typeface="ＭＳ Ｐゴシック" charset="0"/>
              </a:defRPr>
            </a:lvl6pPr>
            <a:lvl7pPr marL="2930525" defTabSz="1008063" fontAlgn="base">
              <a:spcBef>
                <a:spcPct val="0"/>
              </a:spcBef>
              <a:spcAft>
                <a:spcPct val="0"/>
              </a:spcAft>
              <a:defRPr>
                <a:solidFill>
                  <a:schemeClr val="tx1"/>
                </a:solidFill>
                <a:latin typeface="Arial" charset="0"/>
                <a:ea typeface="ＭＳ Ｐゴシック" charset="0"/>
              </a:defRPr>
            </a:lvl7pPr>
            <a:lvl8pPr marL="3387725" defTabSz="1008063" fontAlgn="base">
              <a:spcBef>
                <a:spcPct val="0"/>
              </a:spcBef>
              <a:spcAft>
                <a:spcPct val="0"/>
              </a:spcAft>
              <a:defRPr>
                <a:solidFill>
                  <a:schemeClr val="tx1"/>
                </a:solidFill>
                <a:latin typeface="Arial" charset="0"/>
                <a:ea typeface="ＭＳ Ｐゴシック" charset="0"/>
              </a:defRPr>
            </a:lvl8pPr>
            <a:lvl9pPr marL="3844925" defTabSz="1008063" fontAlgn="base">
              <a:spcBef>
                <a:spcPct val="0"/>
              </a:spcBef>
              <a:spcAft>
                <a:spcPct val="0"/>
              </a:spcAft>
              <a:defRPr>
                <a:solidFill>
                  <a:schemeClr val="tx1"/>
                </a:solidFill>
                <a:latin typeface="Arial" charset="0"/>
                <a:ea typeface="ＭＳ Ｐゴシック" charset="0"/>
              </a:defRPr>
            </a:lvl9pPr>
          </a:lstStyle>
          <a:p>
            <a:pPr>
              <a:spcBef>
                <a:spcPct val="50000"/>
              </a:spcBef>
            </a:pPr>
            <a:r>
              <a:rPr lang="en-US" sz="2800" b="1" dirty="0">
                <a:solidFill>
                  <a:srgbClr val="FFFF00"/>
                </a:solidFill>
              </a:rPr>
              <a:t>A little bit of history</a:t>
            </a:r>
          </a:p>
        </p:txBody>
      </p:sp>
      <p:pic>
        <p:nvPicPr>
          <p:cNvPr id="2" name="Imagen 1">
            <a:extLst>
              <a:ext uri="{FF2B5EF4-FFF2-40B4-BE49-F238E27FC236}">
                <a16:creationId xmlns:a16="http://schemas.microsoft.com/office/drawing/2014/main" id="{BDB6E683-C4AA-17C1-5C28-A3900A7662BF}"/>
              </a:ext>
            </a:extLst>
          </p:cNvPr>
          <p:cNvPicPr>
            <a:picLocks noChangeAspect="1"/>
          </p:cNvPicPr>
          <p:nvPr/>
        </p:nvPicPr>
        <p:blipFill>
          <a:blip r:embed="rId2"/>
          <a:stretch>
            <a:fillRect/>
          </a:stretch>
        </p:blipFill>
        <p:spPr>
          <a:xfrm>
            <a:off x="241300" y="723900"/>
            <a:ext cx="4241800" cy="4267200"/>
          </a:xfrm>
          <a:prstGeom prst="rect">
            <a:avLst/>
          </a:prstGeom>
        </p:spPr>
      </p:pic>
      <p:pic>
        <p:nvPicPr>
          <p:cNvPr id="3" name="Imagen 2">
            <a:extLst>
              <a:ext uri="{FF2B5EF4-FFF2-40B4-BE49-F238E27FC236}">
                <a16:creationId xmlns:a16="http://schemas.microsoft.com/office/drawing/2014/main" id="{2FFACCB4-6329-8BF5-B20A-68739883F7D0}"/>
              </a:ext>
            </a:extLst>
          </p:cNvPr>
          <p:cNvPicPr>
            <a:picLocks noChangeAspect="1"/>
          </p:cNvPicPr>
          <p:nvPr/>
        </p:nvPicPr>
        <p:blipFill>
          <a:blip r:embed="rId3"/>
          <a:stretch>
            <a:fillRect/>
          </a:stretch>
        </p:blipFill>
        <p:spPr>
          <a:xfrm>
            <a:off x="6462376" y="728472"/>
            <a:ext cx="1400848" cy="1981200"/>
          </a:xfrm>
          <a:prstGeom prst="rect">
            <a:avLst/>
          </a:prstGeom>
        </p:spPr>
      </p:pic>
      <p:sp>
        <p:nvSpPr>
          <p:cNvPr id="4" name="CuadroTexto 3">
            <a:extLst>
              <a:ext uri="{FF2B5EF4-FFF2-40B4-BE49-F238E27FC236}">
                <a16:creationId xmlns:a16="http://schemas.microsoft.com/office/drawing/2014/main" id="{743DEAC3-F60C-EF44-FF1F-AF8DBA8E4838}"/>
              </a:ext>
            </a:extLst>
          </p:cNvPr>
          <p:cNvSpPr txBox="1"/>
          <p:nvPr/>
        </p:nvSpPr>
        <p:spPr>
          <a:xfrm>
            <a:off x="5334000" y="2705100"/>
            <a:ext cx="3657600" cy="584775"/>
          </a:xfrm>
          <a:prstGeom prst="rect">
            <a:avLst/>
          </a:prstGeom>
          <a:noFill/>
        </p:spPr>
        <p:txBody>
          <a:bodyPr wrap="square" rtlCol="0">
            <a:spAutoFit/>
          </a:bodyPr>
          <a:lstStyle/>
          <a:p>
            <a:pPr algn="ctr"/>
            <a:r>
              <a:rPr lang="es-ES" b="1" dirty="0">
                <a:solidFill>
                  <a:srgbClr val="00FFFF"/>
                </a:solidFill>
              </a:rPr>
              <a:t>Erwin Schrödinger </a:t>
            </a:r>
          </a:p>
          <a:p>
            <a:pPr algn="ctr"/>
            <a:r>
              <a:rPr lang="es-ES" b="1" dirty="0">
                <a:solidFill>
                  <a:srgbClr val="00FFFF"/>
                </a:solidFill>
              </a:rPr>
              <a:t>(1887-1961)</a:t>
            </a:r>
          </a:p>
        </p:txBody>
      </p:sp>
      <p:pic>
        <p:nvPicPr>
          <p:cNvPr id="5" name="Imagen 4">
            <a:extLst>
              <a:ext uri="{FF2B5EF4-FFF2-40B4-BE49-F238E27FC236}">
                <a16:creationId xmlns:a16="http://schemas.microsoft.com/office/drawing/2014/main" id="{1D50DB12-848F-C65F-66C7-DC3AD502285B}"/>
              </a:ext>
            </a:extLst>
          </p:cNvPr>
          <p:cNvPicPr>
            <a:picLocks noChangeAspect="1"/>
          </p:cNvPicPr>
          <p:nvPr/>
        </p:nvPicPr>
        <p:blipFill>
          <a:blip r:embed="rId4"/>
          <a:stretch>
            <a:fillRect/>
          </a:stretch>
        </p:blipFill>
        <p:spPr>
          <a:xfrm>
            <a:off x="6255075" y="3238500"/>
            <a:ext cx="1815450" cy="2417849"/>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B9F4FC-612C-E8E3-6967-9365D9C31946}"/>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EECD35F8-D5FC-F979-407E-CCCFDCD6D5C5}"/>
              </a:ext>
            </a:extLst>
          </p:cNvPr>
          <p:cNvSpPr txBox="1"/>
          <p:nvPr/>
        </p:nvSpPr>
        <p:spPr>
          <a:xfrm>
            <a:off x="0" y="-1607"/>
            <a:ext cx="9220200" cy="523220"/>
          </a:xfrm>
          <a:prstGeom prst="rect">
            <a:avLst/>
          </a:prstGeom>
          <a:noFill/>
        </p:spPr>
        <p:txBody>
          <a:bodyPr wrap="square" rtlCol="0">
            <a:spAutoFit/>
          </a:bodyPr>
          <a:lstStyle/>
          <a:p>
            <a:r>
              <a:rPr lang="es-ES" sz="2800" b="1" dirty="0">
                <a:solidFill>
                  <a:srgbClr val="FFFF00"/>
                </a:solidFill>
              </a:rPr>
              <a:t>Time-</a:t>
            </a:r>
            <a:r>
              <a:rPr lang="es-ES" sz="2800" b="1" dirty="0" err="1">
                <a:solidFill>
                  <a:srgbClr val="FFFF00"/>
                </a:solidFill>
              </a:rPr>
              <a:t>independent</a:t>
            </a:r>
            <a:r>
              <a:rPr lang="es-ES" sz="2800" b="1" dirty="0">
                <a:solidFill>
                  <a:srgbClr val="FFFF00"/>
                </a:solidFill>
              </a:rPr>
              <a:t> Schrödinger </a:t>
            </a:r>
            <a:r>
              <a:rPr lang="es-ES" sz="2800" b="1" dirty="0" err="1">
                <a:solidFill>
                  <a:srgbClr val="FFFF00"/>
                </a:solidFill>
              </a:rPr>
              <a:t>equation</a:t>
            </a:r>
            <a:r>
              <a:rPr lang="es-ES" sz="2800" b="1" dirty="0">
                <a:solidFill>
                  <a:srgbClr val="FFFF00"/>
                </a:solidFill>
              </a:rPr>
              <a:t>: </a:t>
            </a:r>
            <a:r>
              <a:rPr lang="es-ES" sz="2800" b="1" dirty="0" err="1">
                <a:solidFill>
                  <a:srgbClr val="FFFF00"/>
                </a:solidFill>
              </a:rPr>
              <a:t>spatial</a:t>
            </a:r>
            <a:r>
              <a:rPr lang="es-ES" sz="2800" b="1" dirty="0">
                <a:solidFill>
                  <a:srgbClr val="FFFF00"/>
                </a:solidFill>
              </a:rPr>
              <a:t> </a:t>
            </a:r>
            <a:r>
              <a:rPr lang="es-ES" sz="2800" b="1" dirty="0" err="1">
                <a:solidFill>
                  <a:srgbClr val="FFFF00"/>
                </a:solidFill>
              </a:rPr>
              <a:t>part</a:t>
            </a:r>
            <a:endParaRPr lang="es-ES" sz="2800" b="1" dirty="0">
              <a:solidFill>
                <a:srgbClr val="FFFF00"/>
              </a:solidFill>
            </a:endParaRPr>
          </a:p>
        </p:txBody>
      </p:sp>
      <p:sp>
        <p:nvSpPr>
          <p:cNvPr id="17" name="CuadroTexto 16">
            <a:extLst>
              <a:ext uri="{FF2B5EF4-FFF2-40B4-BE49-F238E27FC236}">
                <a16:creationId xmlns:a16="http://schemas.microsoft.com/office/drawing/2014/main" id="{5469FCE7-0ECE-EA93-4801-4FFE63426ACC}"/>
              </a:ext>
            </a:extLst>
          </p:cNvPr>
          <p:cNvSpPr txBox="1"/>
          <p:nvPr/>
        </p:nvSpPr>
        <p:spPr>
          <a:xfrm>
            <a:off x="2324100" y="571500"/>
            <a:ext cx="4495800" cy="369332"/>
          </a:xfrm>
          <a:prstGeom prst="rect">
            <a:avLst/>
          </a:prstGeom>
          <a:noFill/>
        </p:spPr>
        <p:txBody>
          <a:bodyPr wrap="square" rtlCol="0">
            <a:spAutoFit/>
          </a:bodyPr>
          <a:lstStyle/>
          <a:p>
            <a:pPr algn="ctr"/>
            <a:r>
              <a:rPr lang="es-ES" sz="1800" b="1" dirty="0" err="1">
                <a:solidFill>
                  <a:schemeClr val="bg1"/>
                </a:solidFill>
              </a:rPr>
              <a:t>Taking</a:t>
            </a:r>
            <a:r>
              <a:rPr lang="es-ES" sz="1800" b="1" dirty="0">
                <a:solidFill>
                  <a:schemeClr val="bg1"/>
                </a:solidFill>
              </a:rPr>
              <a:t> a look </a:t>
            </a:r>
            <a:r>
              <a:rPr lang="es-ES" sz="1800" b="1" dirty="0" err="1">
                <a:solidFill>
                  <a:schemeClr val="bg1"/>
                </a:solidFill>
              </a:rPr>
              <a:t>to</a:t>
            </a:r>
            <a:r>
              <a:rPr lang="es-ES" sz="1800" b="1" dirty="0">
                <a:solidFill>
                  <a:schemeClr val="bg1"/>
                </a:solidFill>
              </a:rPr>
              <a:t> </a:t>
            </a:r>
            <a:r>
              <a:rPr lang="es-ES" sz="1800" b="1" dirty="0" err="1">
                <a:solidFill>
                  <a:schemeClr val="bg1"/>
                </a:solidFill>
              </a:rPr>
              <a:t>the</a:t>
            </a:r>
            <a:r>
              <a:rPr lang="es-ES" sz="1800" b="1" dirty="0">
                <a:solidFill>
                  <a:schemeClr val="bg1"/>
                </a:solidFill>
              </a:rPr>
              <a:t> </a:t>
            </a:r>
            <a:r>
              <a:rPr lang="es-ES" sz="1800" b="1" dirty="0" err="1">
                <a:solidFill>
                  <a:schemeClr val="bg1"/>
                </a:solidFill>
              </a:rPr>
              <a:t>right</a:t>
            </a:r>
            <a:r>
              <a:rPr lang="es-ES" sz="1800" b="1" dirty="0">
                <a:solidFill>
                  <a:schemeClr val="bg1"/>
                </a:solidFill>
              </a:rPr>
              <a:t> </a:t>
            </a:r>
            <a:r>
              <a:rPr lang="es-ES" sz="1800" b="1" dirty="0" err="1">
                <a:solidFill>
                  <a:schemeClr val="bg1"/>
                </a:solidFill>
              </a:rPr>
              <a:t>hand</a:t>
            </a:r>
            <a:r>
              <a:rPr lang="es-ES" sz="1800" b="1" dirty="0">
                <a:solidFill>
                  <a:schemeClr val="bg1"/>
                </a:solidFill>
              </a:rPr>
              <a:t> </a:t>
            </a:r>
            <a:r>
              <a:rPr lang="es-ES" sz="1800" b="1" dirty="0" err="1">
                <a:solidFill>
                  <a:schemeClr val="bg1"/>
                </a:solidFill>
              </a:rPr>
              <a:t>side</a:t>
            </a:r>
            <a:endParaRPr lang="es-ES" sz="1800" b="1" dirty="0">
              <a:solidFill>
                <a:schemeClr val="bg1"/>
              </a:solidFill>
            </a:endParaRPr>
          </a:p>
        </p:txBody>
      </p:sp>
      <p:pic>
        <p:nvPicPr>
          <p:cNvPr id="2" name="Imagen 1">
            <a:extLst>
              <a:ext uri="{FF2B5EF4-FFF2-40B4-BE49-F238E27FC236}">
                <a16:creationId xmlns:a16="http://schemas.microsoft.com/office/drawing/2014/main" id="{1F099E40-B603-4EC2-362D-188C95331F78}"/>
              </a:ext>
            </a:extLst>
          </p:cNvPr>
          <p:cNvPicPr>
            <a:picLocks noChangeAspect="1"/>
          </p:cNvPicPr>
          <p:nvPr/>
        </p:nvPicPr>
        <p:blipFill>
          <a:blip r:embed="rId3"/>
          <a:stretch>
            <a:fillRect/>
          </a:stretch>
        </p:blipFill>
        <p:spPr>
          <a:xfrm>
            <a:off x="2223981" y="1181100"/>
            <a:ext cx="4696038" cy="900000"/>
          </a:xfrm>
          <a:prstGeom prst="rect">
            <a:avLst/>
          </a:prstGeom>
        </p:spPr>
      </p:pic>
      <p:sp>
        <p:nvSpPr>
          <p:cNvPr id="3" name="CuadroTexto 2">
            <a:extLst>
              <a:ext uri="{FF2B5EF4-FFF2-40B4-BE49-F238E27FC236}">
                <a16:creationId xmlns:a16="http://schemas.microsoft.com/office/drawing/2014/main" id="{20F4EB44-8B00-441F-287F-17DAA4D0B2C8}"/>
              </a:ext>
            </a:extLst>
          </p:cNvPr>
          <p:cNvSpPr txBox="1"/>
          <p:nvPr/>
        </p:nvSpPr>
        <p:spPr>
          <a:xfrm>
            <a:off x="4724400" y="2247900"/>
            <a:ext cx="4191000" cy="369332"/>
          </a:xfrm>
          <a:prstGeom prst="rect">
            <a:avLst/>
          </a:prstGeom>
          <a:noFill/>
        </p:spPr>
        <p:txBody>
          <a:bodyPr wrap="square" rtlCol="0">
            <a:spAutoFit/>
          </a:bodyPr>
          <a:lstStyle/>
          <a:p>
            <a:pPr algn="ctr"/>
            <a:r>
              <a:rPr lang="es-ES" sz="1800" b="1" dirty="0" err="1">
                <a:solidFill>
                  <a:schemeClr val="bg1"/>
                </a:solidFill>
              </a:rPr>
              <a:t>The</a:t>
            </a:r>
            <a:r>
              <a:rPr lang="es-ES" sz="1800" b="1" dirty="0">
                <a:solidFill>
                  <a:schemeClr val="bg1"/>
                </a:solidFill>
              </a:rPr>
              <a:t> </a:t>
            </a:r>
            <a:r>
              <a:rPr lang="es-ES" sz="1800" b="1" dirty="0" err="1">
                <a:solidFill>
                  <a:schemeClr val="bg1"/>
                </a:solidFill>
              </a:rPr>
              <a:t>same</a:t>
            </a:r>
            <a:r>
              <a:rPr lang="es-ES" sz="1800" b="1" dirty="0">
                <a:solidFill>
                  <a:schemeClr val="bg1"/>
                </a:solidFill>
              </a:rPr>
              <a:t> as in </a:t>
            </a:r>
            <a:r>
              <a:rPr lang="es-ES" sz="1800" b="1" dirty="0" err="1">
                <a:solidFill>
                  <a:schemeClr val="bg1"/>
                </a:solidFill>
              </a:rPr>
              <a:t>the</a:t>
            </a:r>
            <a:r>
              <a:rPr lang="es-ES" sz="1800" b="1" dirty="0">
                <a:solidFill>
                  <a:schemeClr val="bg1"/>
                </a:solidFill>
              </a:rPr>
              <a:t> time </a:t>
            </a:r>
            <a:r>
              <a:rPr lang="es-ES" sz="1800" b="1" dirty="0" err="1">
                <a:solidFill>
                  <a:schemeClr val="bg1"/>
                </a:solidFill>
              </a:rPr>
              <a:t>equation</a:t>
            </a:r>
            <a:r>
              <a:rPr lang="es-ES" sz="1800" b="1" dirty="0">
                <a:solidFill>
                  <a:schemeClr val="bg1"/>
                </a:solidFill>
              </a:rPr>
              <a:t> </a:t>
            </a:r>
          </a:p>
        </p:txBody>
      </p:sp>
      <p:cxnSp>
        <p:nvCxnSpPr>
          <p:cNvPr id="5" name="Conector recto de flecha 4">
            <a:extLst>
              <a:ext uri="{FF2B5EF4-FFF2-40B4-BE49-F238E27FC236}">
                <a16:creationId xmlns:a16="http://schemas.microsoft.com/office/drawing/2014/main" id="{DC106D69-C503-D80D-C1C3-3A17CED8FCDF}"/>
              </a:ext>
            </a:extLst>
          </p:cNvPr>
          <p:cNvCxnSpPr>
            <a:stCxn id="3" idx="0"/>
          </p:cNvCxnSpPr>
          <p:nvPr/>
        </p:nvCxnSpPr>
        <p:spPr bwMode="auto">
          <a:xfrm flipH="1" flipV="1">
            <a:off x="6781800" y="1790700"/>
            <a:ext cx="0" cy="457200"/>
          </a:xfrm>
          <a:prstGeom prst="straightConnector1">
            <a:avLst/>
          </a:prstGeom>
          <a:solidFill>
            <a:schemeClr val="accent1"/>
          </a:solidFill>
          <a:ln w="31750" cap="flat" cmpd="sng" algn="ctr">
            <a:solidFill>
              <a:schemeClr val="bg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pic>
        <p:nvPicPr>
          <p:cNvPr id="7" name="Imagen 6">
            <a:extLst>
              <a:ext uri="{FF2B5EF4-FFF2-40B4-BE49-F238E27FC236}">
                <a16:creationId xmlns:a16="http://schemas.microsoft.com/office/drawing/2014/main" id="{B878EC9D-226D-41A0-0D94-E6356E7A444C}"/>
              </a:ext>
            </a:extLst>
          </p:cNvPr>
          <p:cNvPicPr>
            <a:picLocks noChangeAspect="1"/>
          </p:cNvPicPr>
          <p:nvPr/>
        </p:nvPicPr>
        <p:blipFill>
          <a:blip r:embed="rId4"/>
          <a:stretch>
            <a:fillRect/>
          </a:stretch>
        </p:blipFill>
        <p:spPr>
          <a:xfrm>
            <a:off x="1968923" y="3695700"/>
            <a:ext cx="5206154" cy="720000"/>
          </a:xfrm>
          <a:prstGeom prst="rect">
            <a:avLst/>
          </a:prstGeom>
        </p:spPr>
      </p:pic>
      <p:grpSp>
        <p:nvGrpSpPr>
          <p:cNvPr id="12" name="Grupo 11">
            <a:extLst>
              <a:ext uri="{FF2B5EF4-FFF2-40B4-BE49-F238E27FC236}">
                <a16:creationId xmlns:a16="http://schemas.microsoft.com/office/drawing/2014/main" id="{AE9E91B0-EE48-C9E2-56BB-249353FA010B}"/>
              </a:ext>
            </a:extLst>
          </p:cNvPr>
          <p:cNvGrpSpPr/>
          <p:nvPr/>
        </p:nvGrpSpPr>
        <p:grpSpPr>
          <a:xfrm>
            <a:off x="685800" y="2781300"/>
            <a:ext cx="7772400" cy="646331"/>
            <a:chOff x="838200" y="2781300"/>
            <a:chExt cx="7772400" cy="646331"/>
          </a:xfrm>
        </p:grpSpPr>
        <p:sp>
          <p:nvSpPr>
            <p:cNvPr id="10" name="CuadroTexto 9">
              <a:extLst>
                <a:ext uri="{FF2B5EF4-FFF2-40B4-BE49-F238E27FC236}">
                  <a16:creationId xmlns:a16="http://schemas.microsoft.com/office/drawing/2014/main" id="{41F1F580-B62F-329B-B4C2-CDFB4CFEAA5D}"/>
                </a:ext>
              </a:extLst>
            </p:cNvPr>
            <p:cNvSpPr txBox="1"/>
            <p:nvPr/>
          </p:nvSpPr>
          <p:spPr>
            <a:xfrm>
              <a:off x="838200" y="2781300"/>
              <a:ext cx="7772400" cy="646331"/>
            </a:xfrm>
            <a:prstGeom prst="rect">
              <a:avLst/>
            </a:prstGeom>
            <a:noFill/>
          </p:spPr>
          <p:txBody>
            <a:bodyPr wrap="square" rtlCol="0">
              <a:spAutoFit/>
            </a:bodyPr>
            <a:lstStyle/>
            <a:p>
              <a:pPr algn="ctr"/>
              <a:r>
                <a:rPr lang="es-ES" sz="1800" b="1" dirty="0" err="1">
                  <a:solidFill>
                    <a:schemeClr val="bg1"/>
                  </a:solidFill>
                </a:rPr>
                <a:t>Multiplying</a:t>
              </a:r>
              <a:r>
                <a:rPr lang="es-ES" sz="1800" b="1" dirty="0">
                  <a:solidFill>
                    <a:schemeClr val="bg1"/>
                  </a:solidFill>
                </a:rPr>
                <a:t> </a:t>
              </a:r>
              <a:r>
                <a:rPr lang="es-ES" sz="1800" b="1" dirty="0" err="1">
                  <a:solidFill>
                    <a:schemeClr val="bg1"/>
                  </a:solidFill>
                </a:rPr>
                <a:t>both</a:t>
              </a:r>
              <a:r>
                <a:rPr lang="es-ES" sz="1800" b="1" dirty="0">
                  <a:solidFill>
                    <a:schemeClr val="bg1"/>
                  </a:solidFill>
                </a:rPr>
                <a:t> </a:t>
              </a:r>
              <a:r>
                <a:rPr lang="es-ES" sz="1800" b="1" dirty="0" err="1">
                  <a:solidFill>
                    <a:schemeClr val="bg1"/>
                  </a:solidFill>
                </a:rPr>
                <a:t>sides</a:t>
              </a:r>
              <a:r>
                <a:rPr lang="es-ES" sz="1800" b="1" dirty="0">
                  <a:solidFill>
                    <a:schemeClr val="bg1"/>
                  </a:solidFill>
                </a:rPr>
                <a:t> </a:t>
              </a:r>
              <a:r>
                <a:rPr lang="es-ES" sz="1800" b="1" dirty="0" err="1">
                  <a:solidFill>
                    <a:schemeClr val="bg1"/>
                  </a:solidFill>
                </a:rPr>
                <a:t>by</a:t>
              </a:r>
              <a:r>
                <a:rPr lang="es-ES" sz="1800" b="1" dirty="0">
                  <a:solidFill>
                    <a:schemeClr val="bg1"/>
                  </a:solidFill>
                </a:rPr>
                <a:t>               </a:t>
              </a:r>
              <a:r>
                <a:rPr lang="es-ES" sz="1800" b="1" dirty="0" err="1">
                  <a:solidFill>
                    <a:schemeClr val="bg1"/>
                  </a:solidFill>
                </a:rPr>
                <a:t>we</a:t>
              </a:r>
              <a:r>
                <a:rPr lang="es-ES" sz="1800" b="1" dirty="0">
                  <a:solidFill>
                    <a:schemeClr val="bg1"/>
                  </a:solidFill>
                </a:rPr>
                <a:t> </a:t>
              </a:r>
              <a:r>
                <a:rPr lang="es-ES" sz="1800" b="1" dirty="0" err="1">
                  <a:solidFill>
                    <a:schemeClr val="bg1"/>
                  </a:solidFill>
                </a:rPr>
                <a:t>arrive</a:t>
              </a:r>
              <a:r>
                <a:rPr lang="es-ES" sz="1800" b="1" dirty="0">
                  <a:solidFill>
                    <a:schemeClr val="bg1"/>
                  </a:solidFill>
                </a:rPr>
                <a:t> </a:t>
              </a:r>
              <a:r>
                <a:rPr lang="es-ES" sz="1800" b="1" dirty="0" err="1">
                  <a:solidFill>
                    <a:schemeClr val="bg1"/>
                  </a:solidFill>
                </a:rPr>
                <a:t>to</a:t>
              </a:r>
              <a:r>
                <a:rPr lang="es-ES" sz="1800" b="1" dirty="0">
                  <a:solidFill>
                    <a:schemeClr val="bg1"/>
                  </a:solidFill>
                </a:rPr>
                <a:t> </a:t>
              </a:r>
              <a:r>
                <a:rPr lang="es-ES" sz="1800" b="1" dirty="0" err="1">
                  <a:solidFill>
                    <a:schemeClr val="bg1"/>
                  </a:solidFill>
                </a:rPr>
                <a:t>the</a:t>
              </a:r>
              <a:endParaRPr lang="es-ES" sz="1800" b="1" dirty="0">
                <a:solidFill>
                  <a:schemeClr val="bg1"/>
                </a:solidFill>
              </a:endParaRPr>
            </a:p>
            <a:p>
              <a:pPr algn="ctr"/>
              <a:r>
                <a:rPr lang="es-ES" sz="1800" b="1" dirty="0">
                  <a:solidFill>
                    <a:srgbClr val="FFFF00"/>
                  </a:solidFill>
                </a:rPr>
                <a:t>time-</a:t>
              </a:r>
              <a:r>
                <a:rPr lang="es-ES" sz="1800" b="1" dirty="0" err="1">
                  <a:solidFill>
                    <a:srgbClr val="FFFF00"/>
                  </a:solidFill>
                </a:rPr>
                <a:t>independent</a:t>
              </a:r>
              <a:r>
                <a:rPr lang="es-ES" sz="1800" b="1" dirty="0">
                  <a:solidFill>
                    <a:srgbClr val="FFFF00"/>
                  </a:solidFill>
                </a:rPr>
                <a:t> Schrödinger </a:t>
              </a:r>
              <a:r>
                <a:rPr lang="es-ES" sz="1800" b="1" dirty="0" err="1">
                  <a:solidFill>
                    <a:srgbClr val="FFFF00"/>
                  </a:solidFill>
                </a:rPr>
                <a:t>equation</a:t>
              </a:r>
              <a:endParaRPr lang="es-ES" sz="1800" b="1" dirty="0">
                <a:solidFill>
                  <a:srgbClr val="FFFF00"/>
                </a:solidFill>
              </a:endParaRPr>
            </a:p>
          </p:txBody>
        </p:sp>
        <p:pic>
          <p:nvPicPr>
            <p:cNvPr id="11" name="Imagen 10">
              <a:extLst>
                <a:ext uri="{FF2B5EF4-FFF2-40B4-BE49-F238E27FC236}">
                  <a16:creationId xmlns:a16="http://schemas.microsoft.com/office/drawing/2014/main" id="{6E0401F6-CE49-8C46-F26F-6EB5D925408D}"/>
                </a:ext>
              </a:extLst>
            </p:cNvPr>
            <p:cNvPicPr>
              <a:picLocks noChangeAspect="1"/>
            </p:cNvPicPr>
            <p:nvPr/>
          </p:nvPicPr>
          <p:blipFill>
            <a:blip r:embed="rId5"/>
            <a:stretch>
              <a:fillRect/>
            </a:stretch>
          </p:blipFill>
          <p:spPr>
            <a:xfrm>
              <a:off x="4953000" y="2781300"/>
              <a:ext cx="624292" cy="324000"/>
            </a:xfrm>
            <a:prstGeom prst="rect">
              <a:avLst/>
            </a:prstGeom>
          </p:spPr>
        </p:pic>
      </p:grpSp>
      <p:sp>
        <p:nvSpPr>
          <p:cNvPr id="14" name="CuadroTexto 13">
            <a:extLst>
              <a:ext uri="{FF2B5EF4-FFF2-40B4-BE49-F238E27FC236}">
                <a16:creationId xmlns:a16="http://schemas.microsoft.com/office/drawing/2014/main" id="{E7499C5D-8686-5233-2C0E-E9233B19EB1E}"/>
              </a:ext>
            </a:extLst>
          </p:cNvPr>
          <p:cNvSpPr txBox="1"/>
          <p:nvPr/>
        </p:nvSpPr>
        <p:spPr>
          <a:xfrm>
            <a:off x="0" y="4610100"/>
            <a:ext cx="9144000" cy="369332"/>
          </a:xfrm>
          <a:prstGeom prst="rect">
            <a:avLst/>
          </a:prstGeom>
          <a:noFill/>
        </p:spPr>
        <p:txBody>
          <a:bodyPr wrap="square" rtlCol="0">
            <a:spAutoFit/>
          </a:bodyPr>
          <a:lstStyle/>
          <a:p>
            <a:pPr algn="ctr"/>
            <a:r>
              <a:rPr lang="es-ES" sz="1800" b="1" dirty="0" err="1">
                <a:solidFill>
                  <a:schemeClr val="bg1"/>
                </a:solidFill>
              </a:rPr>
              <a:t>Its</a:t>
            </a:r>
            <a:r>
              <a:rPr lang="es-ES" sz="1800" b="1" dirty="0">
                <a:solidFill>
                  <a:schemeClr val="bg1"/>
                </a:solidFill>
              </a:rPr>
              <a:t> </a:t>
            </a:r>
            <a:r>
              <a:rPr lang="es-ES" sz="1800" b="1" dirty="0" err="1">
                <a:solidFill>
                  <a:schemeClr val="bg1"/>
                </a:solidFill>
              </a:rPr>
              <a:t>solutions</a:t>
            </a:r>
            <a:r>
              <a:rPr lang="es-ES" sz="1800" b="1" dirty="0">
                <a:solidFill>
                  <a:schemeClr val="bg1"/>
                </a:solidFill>
              </a:rPr>
              <a:t>               describe </a:t>
            </a:r>
            <a:r>
              <a:rPr lang="es-ES" sz="1800" b="1" dirty="0" err="1">
                <a:solidFill>
                  <a:schemeClr val="bg1"/>
                </a:solidFill>
              </a:rPr>
              <a:t>only</a:t>
            </a:r>
            <a:r>
              <a:rPr lang="es-ES" sz="1800" b="1" dirty="0">
                <a:solidFill>
                  <a:schemeClr val="bg1"/>
                </a:solidFill>
              </a:rPr>
              <a:t> </a:t>
            </a:r>
            <a:r>
              <a:rPr lang="es-ES" sz="1800" b="1" dirty="0" err="1">
                <a:solidFill>
                  <a:schemeClr val="bg1"/>
                </a:solidFill>
              </a:rPr>
              <a:t>the</a:t>
            </a:r>
            <a:r>
              <a:rPr lang="es-ES" sz="1800" b="1" dirty="0">
                <a:solidFill>
                  <a:schemeClr val="bg1"/>
                </a:solidFill>
              </a:rPr>
              <a:t> </a:t>
            </a:r>
            <a:r>
              <a:rPr lang="es-ES" sz="1800" b="1" dirty="0" err="1">
                <a:solidFill>
                  <a:schemeClr val="bg1"/>
                </a:solidFill>
              </a:rPr>
              <a:t>spatial</a:t>
            </a:r>
            <a:r>
              <a:rPr lang="es-ES" sz="1800" b="1" dirty="0">
                <a:solidFill>
                  <a:schemeClr val="bg1"/>
                </a:solidFill>
              </a:rPr>
              <a:t> </a:t>
            </a:r>
            <a:r>
              <a:rPr lang="es-ES" sz="1800" b="1" dirty="0" err="1">
                <a:solidFill>
                  <a:schemeClr val="bg1"/>
                </a:solidFill>
              </a:rPr>
              <a:t>behaviour</a:t>
            </a:r>
            <a:r>
              <a:rPr lang="es-ES" sz="1800" b="1" dirty="0">
                <a:solidFill>
                  <a:schemeClr val="bg1"/>
                </a:solidFill>
              </a:rPr>
              <a:t> </a:t>
            </a:r>
            <a:r>
              <a:rPr lang="es-ES" sz="1800" b="1" dirty="0" err="1">
                <a:solidFill>
                  <a:schemeClr val="bg1"/>
                </a:solidFill>
              </a:rPr>
              <a:t>of</a:t>
            </a:r>
            <a:r>
              <a:rPr lang="es-ES" sz="1800" b="1" dirty="0">
                <a:solidFill>
                  <a:schemeClr val="bg1"/>
                </a:solidFill>
              </a:rPr>
              <a:t> </a:t>
            </a:r>
            <a:r>
              <a:rPr lang="es-ES" sz="1800" b="1" dirty="0" err="1">
                <a:solidFill>
                  <a:schemeClr val="bg1"/>
                </a:solidFill>
              </a:rPr>
              <a:t>the</a:t>
            </a:r>
            <a:r>
              <a:rPr lang="es-ES" sz="1800" b="1" dirty="0">
                <a:solidFill>
                  <a:schemeClr val="bg1"/>
                </a:solidFill>
              </a:rPr>
              <a:t> quantum </a:t>
            </a:r>
            <a:r>
              <a:rPr lang="es-ES" sz="1800" b="1" dirty="0" err="1">
                <a:solidFill>
                  <a:schemeClr val="bg1"/>
                </a:solidFill>
              </a:rPr>
              <a:t>wavefun</a:t>
            </a:r>
            <a:r>
              <a:rPr lang="es-ES" sz="1800" b="1" dirty="0">
                <a:solidFill>
                  <a:schemeClr val="bg1"/>
                </a:solidFill>
              </a:rPr>
              <a:t>.</a:t>
            </a:r>
          </a:p>
        </p:txBody>
      </p:sp>
      <p:pic>
        <p:nvPicPr>
          <p:cNvPr id="20" name="Imagen 19">
            <a:extLst>
              <a:ext uri="{FF2B5EF4-FFF2-40B4-BE49-F238E27FC236}">
                <a16:creationId xmlns:a16="http://schemas.microsoft.com/office/drawing/2014/main" id="{2FCA4606-0604-5974-BEE1-BFF11F2E3F62}"/>
              </a:ext>
            </a:extLst>
          </p:cNvPr>
          <p:cNvPicPr>
            <a:picLocks noChangeAspect="1"/>
          </p:cNvPicPr>
          <p:nvPr/>
        </p:nvPicPr>
        <p:blipFill>
          <a:blip r:embed="rId5"/>
          <a:stretch>
            <a:fillRect/>
          </a:stretch>
        </p:blipFill>
        <p:spPr>
          <a:xfrm>
            <a:off x="1668542" y="4610100"/>
            <a:ext cx="693658" cy="360000"/>
          </a:xfrm>
          <a:prstGeom prst="rect">
            <a:avLst/>
          </a:prstGeom>
        </p:spPr>
      </p:pic>
      <p:sp>
        <p:nvSpPr>
          <p:cNvPr id="21" name="CuadroTexto 20">
            <a:extLst>
              <a:ext uri="{FF2B5EF4-FFF2-40B4-BE49-F238E27FC236}">
                <a16:creationId xmlns:a16="http://schemas.microsoft.com/office/drawing/2014/main" id="{8C8DF848-DC03-04E6-91A6-EAC8638A1BD6}"/>
              </a:ext>
            </a:extLst>
          </p:cNvPr>
          <p:cNvSpPr txBox="1"/>
          <p:nvPr/>
        </p:nvSpPr>
        <p:spPr>
          <a:xfrm>
            <a:off x="0" y="5155168"/>
            <a:ext cx="9144000" cy="369332"/>
          </a:xfrm>
          <a:prstGeom prst="rect">
            <a:avLst/>
          </a:prstGeom>
          <a:noFill/>
        </p:spPr>
        <p:txBody>
          <a:bodyPr wrap="square" rtlCol="0">
            <a:spAutoFit/>
          </a:bodyPr>
          <a:lstStyle/>
          <a:p>
            <a:pPr algn="ctr"/>
            <a:r>
              <a:rPr lang="es-ES" sz="1800" b="1" dirty="0" err="1">
                <a:solidFill>
                  <a:schemeClr val="bg1"/>
                </a:solidFill>
              </a:rPr>
              <a:t>They</a:t>
            </a:r>
            <a:r>
              <a:rPr lang="es-ES" sz="1800" b="1" dirty="0">
                <a:solidFill>
                  <a:schemeClr val="bg1"/>
                </a:solidFill>
              </a:rPr>
              <a:t> </a:t>
            </a:r>
            <a:r>
              <a:rPr lang="es-ES" sz="1800" b="1" dirty="0" err="1">
                <a:solidFill>
                  <a:schemeClr val="bg1"/>
                </a:solidFill>
              </a:rPr>
              <a:t>depend</a:t>
            </a:r>
            <a:r>
              <a:rPr lang="es-ES" sz="1800" b="1" dirty="0">
                <a:solidFill>
                  <a:schemeClr val="bg1"/>
                </a:solidFill>
              </a:rPr>
              <a:t> </a:t>
            </a:r>
            <a:r>
              <a:rPr lang="es-ES" sz="1800" b="1" dirty="0" err="1">
                <a:solidFill>
                  <a:schemeClr val="bg1"/>
                </a:solidFill>
              </a:rPr>
              <a:t>on</a:t>
            </a:r>
            <a:r>
              <a:rPr lang="es-ES" sz="1800" b="1" dirty="0">
                <a:solidFill>
                  <a:schemeClr val="bg1"/>
                </a:solidFill>
              </a:rPr>
              <a:t> </a:t>
            </a:r>
            <a:r>
              <a:rPr lang="es-ES" sz="1800" b="1" dirty="0" err="1">
                <a:solidFill>
                  <a:schemeClr val="bg1"/>
                </a:solidFill>
              </a:rPr>
              <a:t>the</a:t>
            </a:r>
            <a:r>
              <a:rPr lang="es-ES" sz="1800" b="1" dirty="0">
                <a:solidFill>
                  <a:schemeClr val="bg1"/>
                </a:solidFill>
              </a:rPr>
              <a:t> </a:t>
            </a:r>
            <a:r>
              <a:rPr lang="es-ES" sz="1800" b="1" dirty="0" err="1">
                <a:solidFill>
                  <a:schemeClr val="bg1"/>
                </a:solidFill>
              </a:rPr>
              <a:t>behaviour</a:t>
            </a:r>
            <a:r>
              <a:rPr lang="es-ES" sz="1800" b="1" dirty="0">
                <a:solidFill>
                  <a:schemeClr val="bg1"/>
                </a:solidFill>
              </a:rPr>
              <a:t> </a:t>
            </a:r>
            <a:r>
              <a:rPr lang="es-ES" sz="1800" b="1" dirty="0" err="1">
                <a:solidFill>
                  <a:schemeClr val="bg1"/>
                </a:solidFill>
              </a:rPr>
              <a:t>of</a:t>
            </a:r>
            <a:r>
              <a:rPr lang="es-ES" sz="1800" b="1" dirty="0">
                <a:solidFill>
                  <a:schemeClr val="bg1"/>
                </a:solidFill>
              </a:rPr>
              <a:t> </a:t>
            </a:r>
            <a:r>
              <a:rPr lang="es-ES" sz="1800" b="1" dirty="0" err="1">
                <a:solidFill>
                  <a:schemeClr val="bg1"/>
                </a:solidFill>
              </a:rPr>
              <a:t>the</a:t>
            </a:r>
            <a:r>
              <a:rPr lang="es-ES" sz="1800" b="1" dirty="0">
                <a:solidFill>
                  <a:schemeClr val="bg1"/>
                </a:solidFill>
              </a:rPr>
              <a:t> </a:t>
            </a:r>
            <a:r>
              <a:rPr lang="es-ES" sz="1800" b="1" dirty="0" err="1">
                <a:solidFill>
                  <a:schemeClr val="bg1"/>
                </a:solidFill>
              </a:rPr>
              <a:t>potential</a:t>
            </a:r>
            <a:r>
              <a:rPr lang="es-ES" sz="1800" b="1" dirty="0">
                <a:solidFill>
                  <a:schemeClr val="bg1"/>
                </a:solidFill>
              </a:rPr>
              <a:t> in </a:t>
            </a:r>
            <a:r>
              <a:rPr lang="es-ES" sz="1800" b="1" dirty="0" err="1">
                <a:solidFill>
                  <a:schemeClr val="bg1"/>
                </a:solidFill>
              </a:rPr>
              <a:t>the</a:t>
            </a:r>
            <a:r>
              <a:rPr lang="es-ES" sz="1800" b="1" dirty="0">
                <a:solidFill>
                  <a:schemeClr val="bg1"/>
                </a:solidFill>
              </a:rPr>
              <a:t> </a:t>
            </a:r>
            <a:r>
              <a:rPr lang="es-ES" sz="1800" b="1" dirty="0" err="1">
                <a:solidFill>
                  <a:schemeClr val="bg1"/>
                </a:solidFill>
              </a:rPr>
              <a:t>region</a:t>
            </a:r>
            <a:r>
              <a:rPr lang="es-ES" sz="1800" b="1" dirty="0">
                <a:solidFill>
                  <a:schemeClr val="bg1"/>
                </a:solidFill>
              </a:rPr>
              <a:t> </a:t>
            </a:r>
            <a:r>
              <a:rPr lang="es-ES" sz="1800" b="1" dirty="0" err="1">
                <a:solidFill>
                  <a:schemeClr val="bg1"/>
                </a:solidFill>
              </a:rPr>
              <a:t>of</a:t>
            </a:r>
            <a:r>
              <a:rPr lang="es-ES" sz="1800" b="1" dirty="0">
                <a:solidFill>
                  <a:schemeClr val="bg1"/>
                </a:solidFill>
              </a:rPr>
              <a:t> </a:t>
            </a:r>
            <a:r>
              <a:rPr lang="es-ES" sz="1800" b="1" dirty="0" err="1">
                <a:solidFill>
                  <a:schemeClr val="bg1"/>
                </a:solidFill>
              </a:rPr>
              <a:t>interest</a:t>
            </a:r>
            <a:endParaRPr lang="es-ES" sz="1800" b="1" dirty="0">
              <a:solidFill>
                <a:schemeClr val="bg1"/>
              </a:solidFill>
            </a:endParaRPr>
          </a:p>
        </p:txBody>
      </p:sp>
    </p:spTree>
    <p:extLst>
      <p:ext uri="{BB962C8B-B14F-4D97-AF65-F5344CB8AC3E}">
        <p14:creationId xmlns:p14="http://schemas.microsoft.com/office/powerpoint/2010/main" val="3386433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771B1-3468-A965-DC19-82D102ACF096}"/>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39286669-DE8C-8A34-3815-0B4A735B86EF}"/>
              </a:ext>
            </a:extLst>
          </p:cNvPr>
          <p:cNvSpPr txBox="1"/>
          <p:nvPr/>
        </p:nvSpPr>
        <p:spPr>
          <a:xfrm>
            <a:off x="0" y="-1607"/>
            <a:ext cx="9220200" cy="523220"/>
          </a:xfrm>
          <a:prstGeom prst="rect">
            <a:avLst/>
          </a:prstGeom>
          <a:noFill/>
        </p:spPr>
        <p:txBody>
          <a:bodyPr wrap="square" rtlCol="0">
            <a:spAutoFit/>
          </a:bodyPr>
          <a:lstStyle/>
          <a:p>
            <a:r>
              <a:rPr lang="es-ES" sz="2800" b="1" dirty="0">
                <a:solidFill>
                  <a:srgbClr val="FFFF00"/>
                </a:solidFill>
              </a:rPr>
              <a:t>Time-</a:t>
            </a:r>
            <a:r>
              <a:rPr lang="es-ES" sz="2800" b="1" dirty="0" err="1">
                <a:solidFill>
                  <a:srgbClr val="FFFF00"/>
                </a:solidFill>
              </a:rPr>
              <a:t>independent</a:t>
            </a:r>
            <a:r>
              <a:rPr lang="es-ES" sz="2800" b="1" dirty="0">
                <a:solidFill>
                  <a:srgbClr val="FFFF00"/>
                </a:solidFill>
              </a:rPr>
              <a:t> Schrödinger </a:t>
            </a:r>
            <a:r>
              <a:rPr lang="es-ES" sz="2800" b="1" dirty="0" err="1">
                <a:solidFill>
                  <a:srgbClr val="FFFF00"/>
                </a:solidFill>
              </a:rPr>
              <a:t>equation</a:t>
            </a:r>
            <a:r>
              <a:rPr lang="es-ES" sz="2800" b="1" dirty="0">
                <a:solidFill>
                  <a:srgbClr val="FFFF00"/>
                </a:solidFill>
              </a:rPr>
              <a:t>: </a:t>
            </a:r>
            <a:r>
              <a:rPr lang="es-ES" sz="2800" b="1" dirty="0" err="1">
                <a:solidFill>
                  <a:srgbClr val="FFFF00"/>
                </a:solidFill>
              </a:rPr>
              <a:t>spatial</a:t>
            </a:r>
            <a:r>
              <a:rPr lang="es-ES" sz="2800" b="1" dirty="0">
                <a:solidFill>
                  <a:srgbClr val="FFFF00"/>
                </a:solidFill>
              </a:rPr>
              <a:t> </a:t>
            </a:r>
            <a:r>
              <a:rPr lang="es-ES" sz="2800" b="1" dirty="0" err="1">
                <a:solidFill>
                  <a:srgbClr val="FFFF00"/>
                </a:solidFill>
              </a:rPr>
              <a:t>part</a:t>
            </a:r>
            <a:endParaRPr lang="es-ES" sz="2800" b="1" dirty="0">
              <a:solidFill>
                <a:srgbClr val="FFFF00"/>
              </a:solidFill>
            </a:endParaRPr>
          </a:p>
        </p:txBody>
      </p:sp>
      <p:sp>
        <p:nvSpPr>
          <p:cNvPr id="17" name="CuadroTexto 16">
            <a:extLst>
              <a:ext uri="{FF2B5EF4-FFF2-40B4-BE49-F238E27FC236}">
                <a16:creationId xmlns:a16="http://schemas.microsoft.com/office/drawing/2014/main" id="{29DDC5C5-3974-AE23-6F3A-78832C0AF3C9}"/>
              </a:ext>
            </a:extLst>
          </p:cNvPr>
          <p:cNvSpPr txBox="1"/>
          <p:nvPr/>
        </p:nvSpPr>
        <p:spPr>
          <a:xfrm>
            <a:off x="2209800" y="1714500"/>
            <a:ext cx="4495800" cy="646331"/>
          </a:xfrm>
          <a:prstGeom prst="rect">
            <a:avLst/>
          </a:prstGeom>
          <a:noFill/>
        </p:spPr>
        <p:txBody>
          <a:bodyPr wrap="square" rtlCol="0">
            <a:spAutoFit/>
          </a:bodyPr>
          <a:lstStyle/>
          <a:p>
            <a:pPr algn="ctr"/>
            <a:r>
              <a:rPr lang="es-ES" sz="1800" b="1" dirty="0" err="1">
                <a:solidFill>
                  <a:schemeClr val="bg1"/>
                </a:solidFill>
              </a:rPr>
              <a:t>It</a:t>
            </a:r>
            <a:r>
              <a:rPr lang="es-ES" sz="1800" b="1" dirty="0">
                <a:solidFill>
                  <a:schemeClr val="bg1"/>
                </a:solidFill>
              </a:rPr>
              <a:t> </a:t>
            </a:r>
            <a:r>
              <a:rPr lang="es-ES" sz="1800" b="1" dirty="0" err="1">
                <a:solidFill>
                  <a:schemeClr val="bg1"/>
                </a:solidFill>
              </a:rPr>
              <a:t>is</a:t>
            </a:r>
            <a:r>
              <a:rPr lang="es-ES" sz="1800" b="1" dirty="0">
                <a:solidFill>
                  <a:schemeClr val="bg1"/>
                </a:solidFill>
              </a:rPr>
              <a:t> </a:t>
            </a:r>
            <a:r>
              <a:rPr lang="es-ES" sz="1800" b="1" dirty="0" err="1">
                <a:solidFill>
                  <a:schemeClr val="bg1"/>
                </a:solidFill>
              </a:rPr>
              <a:t>an</a:t>
            </a:r>
            <a:r>
              <a:rPr lang="es-ES" sz="1800" b="1" dirty="0">
                <a:solidFill>
                  <a:schemeClr val="bg1"/>
                </a:solidFill>
              </a:rPr>
              <a:t> </a:t>
            </a:r>
            <a:r>
              <a:rPr lang="es-ES" sz="1800" b="1" dirty="0" err="1">
                <a:solidFill>
                  <a:schemeClr val="bg1"/>
                </a:solidFill>
              </a:rPr>
              <a:t>eigenvalue</a:t>
            </a:r>
            <a:r>
              <a:rPr lang="es-ES" sz="1800" b="1" dirty="0">
                <a:solidFill>
                  <a:schemeClr val="bg1"/>
                </a:solidFill>
              </a:rPr>
              <a:t> </a:t>
            </a:r>
            <a:r>
              <a:rPr lang="es-ES" sz="1800" b="1" dirty="0" err="1">
                <a:solidFill>
                  <a:schemeClr val="bg1"/>
                </a:solidFill>
              </a:rPr>
              <a:t>equation</a:t>
            </a:r>
            <a:endParaRPr lang="es-ES" sz="1800" b="1" dirty="0">
              <a:solidFill>
                <a:schemeClr val="bg1"/>
              </a:solidFill>
            </a:endParaRPr>
          </a:p>
          <a:p>
            <a:pPr algn="ctr"/>
            <a:r>
              <a:rPr lang="es-ES" sz="1800" b="1" dirty="0" err="1">
                <a:solidFill>
                  <a:schemeClr val="bg1"/>
                </a:solidFill>
              </a:rPr>
              <a:t>Consider</a:t>
            </a:r>
            <a:r>
              <a:rPr lang="es-ES" sz="1800" b="1" dirty="0">
                <a:solidFill>
                  <a:schemeClr val="bg1"/>
                </a:solidFill>
              </a:rPr>
              <a:t> </a:t>
            </a:r>
            <a:r>
              <a:rPr lang="es-ES" sz="1800" b="1" dirty="0" err="1">
                <a:solidFill>
                  <a:schemeClr val="bg1"/>
                </a:solidFill>
              </a:rPr>
              <a:t>the</a:t>
            </a:r>
            <a:r>
              <a:rPr lang="es-ES" sz="1800" b="1" dirty="0">
                <a:solidFill>
                  <a:schemeClr val="bg1"/>
                </a:solidFill>
              </a:rPr>
              <a:t> </a:t>
            </a:r>
            <a:r>
              <a:rPr lang="es-ES" sz="1800" b="1" dirty="0" err="1">
                <a:solidFill>
                  <a:schemeClr val="bg1"/>
                </a:solidFill>
              </a:rPr>
              <a:t>operator</a:t>
            </a:r>
            <a:endParaRPr lang="es-ES" sz="1800" b="1" dirty="0">
              <a:solidFill>
                <a:schemeClr val="bg1"/>
              </a:solidFill>
            </a:endParaRPr>
          </a:p>
        </p:txBody>
      </p:sp>
      <p:pic>
        <p:nvPicPr>
          <p:cNvPr id="4" name="Imagen 3">
            <a:extLst>
              <a:ext uri="{FF2B5EF4-FFF2-40B4-BE49-F238E27FC236}">
                <a16:creationId xmlns:a16="http://schemas.microsoft.com/office/drawing/2014/main" id="{EC60C745-BE28-88D5-268B-649E7B12E12F}"/>
              </a:ext>
            </a:extLst>
          </p:cNvPr>
          <p:cNvPicPr>
            <a:picLocks noChangeAspect="1"/>
          </p:cNvPicPr>
          <p:nvPr/>
        </p:nvPicPr>
        <p:blipFill>
          <a:blip r:embed="rId3"/>
          <a:stretch>
            <a:fillRect/>
          </a:stretch>
        </p:blipFill>
        <p:spPr>
          <a:xfrm>
            <a:off x="1968923" y="800100"/>
            <a:ext cx="5206154" cy="720000"/>
          </a:xfrm>
          <a:prstGeom prst="rect">
            <a:avLst/>
          </a:prstGeom>
        </p:spPr>
      </p:pic>
      <p:pic>
        <p:nvPicPr>
          <p:cNvPr id="8" name="Imagen 7">
            <a:extLst>
              <a:ext uri="{FF2B5EF4-FFF2-40B4-BE49-F238E27FC236}">
                <a16:creationId xmlns:a16="http://schemas.microsoft.com/office/drawing/2014/main" id="{97AF430B-1D24-8075-6A60-073D43C19E3F}"/>
              </a:ext>
            </a:extLst>
          </p:cNvPr>
          <p:cNvPicPr>
            <a:picLocks noChangeAspect="1"/>
          </p:cNvPicPr>
          <p:nvPr/>
        </p:nvPicPr>
        <p:blipFill>
          <a:blip r:embed="rId4"/>
          <a:stretch>
            <a:fillRect/>
          </a:stretch>
        </p:blipFill>
        <p:spPr>
          <a:xfrm>
            <a:off x="3195295" y="2552700"/>
            <a:ext cx="2753409" cy="720000"/>
          </a:xfrm>
          <a:prstGeom prst="rect">
            <a:avLst/>
          </a:prstGeom>
        </p:spPr>
      </p:pic>
      <p:sp>
        <p:nvSpPr>
          <p:cNvPr id="9" name="CuadroTexto 8">
            <a:extLst>
              <a:ext uri="{FF2B5EF4-FFF2-40B4-BE49-F238E27FC236}">
                <a16:creationId xmlns:a16="http://schemas.microsoft.com/office/drawing/2014/main" id="{68E9C6BA-465E-DCFB-A45A-5762515A7DC5}"/>
              </a:ext>
            </a:extLst>
          </p:cNvPr>
          <p:cNvSpPr txBox="1"/>
          <p:nvPr/>
        </p:nvSpPr>
        <p:spPr>
          <a:xfrm>
            <a:off x="2324100" y="3467100"/>
            <a:ext cx="4495800" cy="369332"/>
          </a:xfrm>
          <a:prstGeom prst="rect">
            <a:avLst/>
          </a:prstGeom>
          <a:noFill/>
        </p:spPr>
        <p:txBody>
          <a:bodyPr wrap="square" rtlCol="0">
            <a:spAutoFit/>
          </a:bodyPr>
          <a:lstStyle/>
          <a:p>
            <a:pPr algn="ctr"/>
            <a:r>
              <a:rPr lang="es-ES" sz="1800" b="1" dirty="0" err="1">
                <a:solidFill>
                  <a:schemeClr val="bg1"/>
                </a:solidFill>
              </a:rPr>
              <a:t>Then</a:t>
            </a:r>
            <a:r>
              <a:rPr lang="es-ES" sz="1800" b="1" dirty="0">
                <a:solidFill>
                  <a:schemeClr val="bg1"/>
                </a:solidFill>
              </a:rPr>
              <a:t>, </a:t>
            </a:r>
            <a:r>
              <a:rPr lang="es-ES" sz="1800" b="1" dirty="0" err="1">
                <a:solidFill>
                  <a:schemeClr val="bg1"/>
                </a:solidFill>
              </a:rPr>
              <a:t>the</a:t>
            </a:r>
            <a:r>
              <a:rPr lang="es-ES" sz="1800" b="1" dirty="0">
                <a:solidFill>
                  <a:schemeClr val="bg1"/>
                </a:solidFill>
              </a:rPr>
              <a:t> TISE can be </a:t>
            </a:r>
            <a:r>
              <a:rPr lang="es-ES" sz="1800" b="1" dirty="0" err="1">
                <a:solidFill>
                  <a:schemeClr val="bg1"/>
                </a:solidFill>
              </a:rPr>
              <a:t>written</a:t>
            </a:r>
            <a:r>
              <a:rPr lang="es-ES" sz="1800" b="1" dirty="0">
                <a:solidFill>
                  <a:schemeClr val="bg1"/>
                </a:solidFill>
              </a:rPr>
              <a:t> as</a:t>
            </a:r>
          </a:p>
        </p:txBody>
      </p:sp>
      <p:pic>
        <p:nvPicPr>
          <p:cNvPr id="13" name="Imagen 12">
            <a:extLst>
              <a:ext uri="{FF2B5EF4-FFF2-40B4-BE49-F238E27FC236}">
                <a16:creationId xmlns:a16="http://schemas.microsoft.com/office/drawing/2014/main" id="{151AF07D-2B13-62ED-296C-763176F8B163}"/>
              </a:ext>
            </a:extLst>
          </p:cNvPr>
          <p:cNvPicPr>
            <a:picLocks noChangeAspect="1"/>
          </p:cNvPicPr>
          <p:nvPr/>
        </p:nvPicPr>
        <p:blipFill>
          <a:blip r:embed="rId5"/>
          <a:stretch>
            <a:fillRect/>
          </a:stretch>
        </p:blipFill>
        <p:spPr>
          <a:xfrm>
            <a:off x="2687400" y="4000500"/>
            <a:ext cx="3769200" cy="540000"/>
          </a:xfrm>
          <a:prstGeom prst="rect">
            <a:avLst/>
          </a:prstGeom>
        </p:spPr>
      </p:pic>
      <p:sp>
        <p:nvSpPr>
          <p:cNvPr id="15" name="CuadroTexto 14">
            <a:extLst>
              <a:ext uri="{FF2B5EF4-FFF2-40B4-BE49-F238E27FC236}">
                <a16:creationId xmlns:a16="http://schemas.microsoft.com/office/drawing/2014/main" id="{DF409604-58AC-ECF1-399E-2E4A71AB3EFC}"/>
              </a:ext>
            </a:extLst>
          </p:cNvPr>
          <p:cNvSpPr txBox="1"/>
          <p:nvPr/>
        </p:nvSpPr>
        <p:spPr>
          <a:xfrm>
            <a:off x="5257800" y="4774168"/>
            <a:ext cx="2057400" cy="369332"/>
          </a:xfrm>
          <a:prstGeom prst="rect">
            <a:avLst/>
          </a:prstGeom>
          <a:noFill/>
        </p:spPr>
        <p:txBody>
          <a:bodyPr wrap="square" rtlCol="0">
            <a:spAutoFit/>
          </a:bodyPr>
          <a:lstStyle/>
          <a:p>
            <a:pPr algn="ctr"/>
            <a:r>
              <a:rPr lang="es-ES" sz="1800" b="1" dirty="0" err="1">
                <a:solidFill>
                  <a:schemeClr val="bg1"/>
                </a:solidFill>
              </a:rPr>
              <a:t>Eigenfunction</a:t>
            </a:r>
            <a:endParaRPr lang="es-ES" sz="1800" b="1" dirty="0">
              <a:solidFill>
                <a:schemeClr val="bg1"/>
              </a:solidFill>
            </a:endParaRPr>
          </a:p>
        </p:txBody>
      </p:sp>
      <p:sp>
        <p:nvSpPr>
          <p:cNvPr id="16" name="CuadroTexto 15">
            <a:extLst>
              <a:ext uri="{FF2B5EF4-FFF2-40B4-BE49-F238E27FC236}">
                <a16:creationId xmlns:a16="http://schemas.microsoft.com/office/drawing/2014/main" id="{8E99A4F6-E4BD-1A6A-9E92-0B7067A3C82F}"/>
              </a:ext>
            </a:extLst>
          </p:cNvPr>
          <p:cNvSpPr txBox="1"/>
          <p:nvPr/>
        </p:nvSpPr>
        <p:spPr>
          <a:xfrm>
            <a:off x="2514600" y="4762500"/>
            <a:ext cx="2057400" cy="369332"/>
          </a:xfrm>
          <a:prstGeom prst="rect">
            <a:avLst/>
          </a:prstGeom>
          <a:noFill/>
        </p:spPr>
        <p:txBody>
          <a:bodyPr wrap="square" rtlCol="0">
            <a:spAutoFit/>
          </a:bodyPr>
          <a:lstStyle/>
          <a:p>
            <a:pPr algn="ctr"/>
            <a:r>
              <a:rPr lang="es-ES" sz="1800" b="1" dirty="0" err="1">
                <a:solidFill>
                  <a:schemeClr val="bg1"/>
                </a:solidFill>
              </a:rPr>
              <a:t>Eigenvalue</a:t>
            </a:r>
            <a:endParaRPr lang="es-ES" sz="1800" b="1" dirty="0">
              <a:solidFill>
                <a:schemeClr val="bg1"/>
              </a:solidFill>
            </a:endParaRPr>
          </a:p>
        </p:txBody>
      </p:sp>
      <p:cxnSp>
        <p:nvCxnSpPr>
          <p:cNvPr id="19" name="Conector recto de flecha 18">
            <a:extLst>
              <a:ext uri="{FF2B5EF4-FFF2-40B4-BE49-F238E27FC236}">
                <a16:creationId xmlns:a16="http://schemas.microsoft.com/office/drawing/2014/main" id="{5480C280-304D-52C9-4F6B-06F4D64863F0}"/>
              </a:ext>
            </a:extLst>
          </p:cNvPr>
          <p:cNvCxnSpPr>
            <a:stCxn id="15" idx="0"/>
          </p:cNvCxnSpPr>
          <p:nvPr/>
        </p:nvCxnSpPr>
        <p:spPr bwMode="auto">
          <a:xfrm flipH="1" flipV="1">
            <a:off x="5867400" y="4610100"/>
            <a:ext cx="419100" cy="165600"/>
          </a:xfrm>
          <a:prstGeom prst="straightConnector1">
            <a:avLst/>
          </a:prstGeom>
          <a:solidFill>
            <a:schemeClr val="accent1"/>
          </a:solidFill>
          <a:ln w="31750" cap="flat" cmpd="sng" algn="ctr">
            <a:solidFill>
              <a:schemeClr val="bg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2" name="Conector recto de flecha 21">
            <a:extLst>
              <a:ext uri="{FF2B5EF4-FFF2-40B4-BE49-F238E27FC236}">
                <a16:creationId xmlns:a16="http://schemas.microsoft.com/office/drawing/2014/main" id="{4FD5E19B-2638-7998-8DAA-24143B306024}"/>
              </a:ext>
            </a:extLst>
          </p:cNvPr>
          <p:cNvCxnSpPr>
            <a:cxnSpLocks/>
            <a:stCxn id="16" idx="0"/>
          </p:cNvCxnSpPr>
          <p:nvPr/>
        </p:nvCxnSpPr>
        <p:spPr bwMode="auto">
          <a:xfrm flipV="1">
            <a:off x="3543300" y="4610100"/>
            <a:ext cx="1485900" cy="152400"/>
          </a:xfrm>
          <a:prstGeom prst="straightConnector1">
            <a:avLst/>
          </a:prstGeom>
          <a:solidFill>
            <a:schemeClr val="accent1"/>
          </a:solidFill>
          <a:ln w="31750" cap="flat" cmpd="sng" algn="ctr">
            <a:solidFill>
              <a:schemeClr val="bg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2259368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D9B838-D9E4-E45C-DF83-1087A832E39C}"/>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DA67D577-D10A-0E1C-7964-95629BB0F533}"/>
              </a:ext>
            </a:extLst>
          </p:cNvPr>
          <p:cNvSpPr txBox="1"/>
          <p:nvPr/>
        </p:nvSpPr>
        <p:spPr>
          <a:xfrm>
            <a:off x="0" y="-1607"/>
            <a:ext cx="8534400" cy="954107"/>
          </a:xfrm>
          <a:prstGeom prst="rect">
            <a:avLst/>
          </a:prstGeom>
          <a:noFill/>
        </p:spPr>
        <p:txBody>
          <a:bodyPr wrap="square" rtlCol="0">
            <a:spAutoFit/>
          </a:bodyPr>
          <a:lstStyle/>
          <a:p>
            <a:r>
              <a:rPr lang="es-ES" sz="2800" b="1" dirty="0">
                <a:solidFill>
                  <a:srgbClr val="FFFF00"/>
                </a:solidFill>
              </a:rPr>
              <a:t>Time-</a:t>
            </a:r>
            <a:r>
              <a:rPr lang="es-ES" sz="2800" b="1" dirty="0" err="1">
                <a:solidFill>
                  <a:srgbClr val="FFFF00"/>
                </a:solidFill>
              </a:rPr>
              <a:t>independent</a:t>
            </a:r>
            <a:r>
              <a:rPr lang="es-ES" sz="2800" b="1" dirty="0">
                <a:solidFill>
                  <a:srgbClr val="FFFF00"/>
                </a:solidFill>
              </a:rPr>
              <a:t> Schrödinger </a:t>
            </a:r>
            <a:r>
              <a:rPr lang="es-ES" sz="2800" b="1" dirty="0" err="1">
                <a:solidFill>
                  <a:srgbClr val="FFFF00"/>
                </a:solidFill>
              </a:rPr>
              <a:t>equation</a:t>
            </a:r>
            <a:r>
              <a:rPr lang="es-ES" sz="2800" b="1" dirty="0">
                <a:solidFill>
                  <a:srgbClr val="FFFF00"/>
                </a:solidFill>
              </a:rPr>
              <a:t>: </a:t>
            </a:r>
            <a:r>
              <a:rPr lang="es-ES" sz="2800" b="1" dirty="0" err="1">
                <a:solidFill>
                  <a:srgbClr val="FFFF00"/>
                </a:solidFill>
              </a:rPr>
              <a:t>stationary</a:t>
            </a:r>
            <a:r>
              <a:rPr lang="es-ES" sz="2800" b="1" dirty="0">
                <a:solidFill>
                  <a:srgbClr val="FFFF00"/>
                </a:solidFill>
              </a:rPr>
              <a:t> </a:t>
            </a:r>
            <a:r>
              <a:rPr lang="es-ES" sz="2800" b="1" dirty="0" err="1">
                <a:solidFill>
                  <a:srgbClr val="FFFF00"/>
                </a:solidFill>
              </a:rPr>
              <a:t>states</a:t>
            </a:r>
            <a:endParaRPr lang="es-ES" sz="2800" b="1" dirty="0">
              <a:solidFill>
                <a:srgbClr val="FFFF00"/>
              </a:solidFill>
            </a:endParaRPr>
          </a:p>
        </p:txBody>
      </p:sp>
      <p:grpSp>
        <p:nvGrpSpPr>
          <p:cNvPr id="5" name="Grupo 4">
            <a:extLst>
              <a:ext uri="{FF2B5EF4-FFF2-40B4-BE49-F238E27FC236}">
                <a16:creationId xmlns:a16="http://schemas.microsoft.com/office/drawing/2014/main" id="{53780671-7AE3-DFCF-FE8C-CCD9602C0DBC}"/>
              </a:ext>
            </a:extLst>
          </p:cNvPr>
          <p:cNvGrpSpPr/>
          <p:nvPr/>
        </p:nvGrpSpPr>
        <p:grpSpPr>
          <a:xfrm>
            <a:off x="952500" y="1181100"/>
            <a:ext cx="7239000" cy="646331"/>
            <a:chOff x="952500" y="1181100"/>
            <a:chExt cx="7239000" cy="646331"/>
          </a:xfrm>
        </p:grpSpPr>
        <p:sp>
          <p:nvSpPr>
            <p:cNvPr id="3" name="CuadroTexto 2">
              <a:extLst>
                <a:ext uri="{FF2B5EF4-FFF2-40B4-BE49-F238E27FC236}">
                  <a16:creationId xmlns:a16="http://schemas.microsoft.com/office/drawing/2014/main" id="{651EDAAC-7B1A-5733-925A-94CD6AAF83B5}"/>
                </a:ext>
              </a:extLst>
            </p:cNvPr>
            <p:cNvSpPr txBox="1"/>
            <p:nvPr/>
          </p:nvSpPr>
          <p:spPr>
            <a:xfrm>
              <a:off x="952500" y="1181100"/>
              <a:ext cx="7239000" cy="646331"/>
            </a:xfrm>
            <a:prstGeom prst="rect">
              <a:avLst/>
            </a:prstGeom>
            <a:noFill/>
          </p:spPr>
          <p:txBody>
            <a:bodyPr wrap="square" rtlCol="0">
              <a:spAutoFit/>
            </a:bodyPr>
            <a:lstStyle/>
            <a:p>
              <a:pPr algn="ctr"/>
              <a:r>
                <a:rPr lang="es-ES" sz="1800" b="1" dirty="0" err="1">
                  <a:solidFill>
                    <a:schemeClr val="bg1"/>
                  </a:solidFill>
                </a:rPr>
                <a:t>The</a:t>
              </a:r>
              <a:r>
                <a:rPr lang="es-ES" sz="1800" b="1" dirty="0">
                  <a:solidFill>
                    <a:schemeClr val="bg1"/>
                  </a:solidFill>
                </a:rPr>
                <a:t> wave </a:t>
              </a:r>
              <a:r>
                <a:rPr lang="es-ES" sz="1800" b="1" dirty="0" err="1">
                  <a:solidFill>
                    <a:schemeClr val="bg1"/>
                  </a:solidFill>
                </a:rPr>
                <a:t>function</a:t>
              </a:r>
              <a:r>
                <a:rPr lang="es-ES" sz="1800" b="1" dirty="0">
                  <a:solidFill>
                    <a:schemeClr val="bg1"/>
                  </a:solidFill>
                </a:rPr>
                <a:t>                 </a:t>
              </a:r>
              <a:r>
                <a:rPr lang="es-ES" sz="1800" b="1" dirty="0" err="1">
                  <a:solidFill>
                    <a:schemeClr val="bg1"/>
                  </a:solidFill>
                </a:rPr>
                <a:t>depends</a:t>
              </a:r>
              <a:r>
                <a:rPr lang="es-ES" sz="1800" b="1" dirty="0">
                  <a:solidFill>
                    <a:schemeClr val="bg1"/>
                  </a:solidFill>
                </a:rPr>
                <a:t> </a:t>
              </a:r>
              <a:r>
                <a:rPr lang="es-ES" sz="1800" b="1" dirty="0" err="1">
                  <a:solidFill>
                    <a:schemeClr val="bg1"/>
                  </a:solidFill>
                </a:rPr>
                <a:t>both</a:t>
              </a:r>
              <a:r>
                <a:rPr lang="es-ES" sz="1800" b="1" dirty="0">
                  <a:solidFill>
                    <a:schemeClr val="bg1"/>
                  </a:solidFill>
                </a:rPr>
                <a:t> </a:t>
              </a:r>
              <a:r>
                <a:rPr lang="es-ES" sz="1800" b="1" dirty="0" err="1">
                  <a:solidFill>
                    <a:schemeClr val="bg1"/>
                  </a:solidFill>
                </a:rPr>
                <a:t>on</a:t>
              </a:r>
              <a:r>
                <a:rPr lang="es-ES" sz="1800" b="1" dirty="0">
                  <a:solidFill>
                    <a:schemeClr val="bg1"/>
                  </a:solidFill>
                </a:rPr>
                <a:t> time and </a:t>
              </a:r>
              <a:r>
                <a:rPr lang="es-ES" sz="1800" b="1" dirty="0" err="1">
                  <a:solidFill>
                    <a:schemeClr val="bg1"/>
                  </a:solidFill>
                </a:rPr>
                <a:t>space</a:t>
              </a:r>
              <a:r>
                <a:rPr lang="es-ES" sz="1800" b="1" dirty="0">
                  <a:solidFill>
                    <a:schemeClr val="bg1"/>
                  </a:solidFill>
                </a:rPr>
                <a:t> </a:t>
              </a:r>
            </a:p>
            <a:p>
              <a:pPr algn="ctr"/>
              <a:r>
                <a:rPr lang="es-ES" sz="1800" b="1" dirty="0" err="1">
                  <a:solidFill>
                    <a:schemeClr val="bg1"/>
                  </a:solidFill>
                </a:rPr>
                <a:t>It</a:t>
              </a:r>
              <a:r>
                <a:rPr lang="es-ES" sz="1800" b="1" dirty="0">
                  <a:solidFill>
                    <a:schemeClr val="bg1"/>
                  </a:solidFill>
                </a:rPr>
                <a:t> </a:t>
              </a:r>
              <a:r>
                <a:rPr lang="es-ES" sz="1800" b="1" dirty="0" err="1">
                  <a:solidFill>
                    <a:schemeClr val="bg1"/>
                  </a:solidFill>
                </a:rPr>
                <a:t>changes</a:t>
              </a:r>
              <a:r>
                <a:rPr lang="es-ES" sz="1800" b="1" dirty="0">
                  <a:solidFill>
                    <a:schemeClr val="bg1"/>
                  </a:solidFill>
                </a:rPr>
                <a:t> </a:t>
              </a:r>
              <a:r>
                <a:rPr lang="es-ES" sz="1800" b="1" dirty="0" err="1">
                  <a:solidFill>
                    <a:schemeClr val="bg1"/>
                  </a:solidFill>
                </a:rPr>
                <a:t>over</a:t>
              </a:r>
              <a:r>
                <a:rPr lang="es-ES" sz="1800" b="1" dirty="0">
                  <a:solidFill>
                    <a:schemeClr val="bg1"/>
                  </a:solidFill>
                </a:rPr>
                <a:t> time </a:t>
              </a:r>
            </a:p>
          </p:txBody>
        </p:sp>
        <p:pic>
          <p:nvPicPr>
            <p:cNvPr id="2" name="Imagen 1">
              <a:extLst>
                <a:ext uri="{FF2B5EF4-FFF2-40B4-BE49-F238E27FC236}">
                  <a16:creationId xmlns:a16="http://schemas.microsoft.com/office/drawing/2014/main" id="{FBEC361A-F40D-D26B-8EFA-0FD5F6A92534}"/>
                </a:ext>
              </a:extLst>
            </p:cNvPr>
            <p:cNvPicPr>
              <a:picLocks noChangeAspect="1"/>
            </p:cNvPicPr>
            <p:nvPr/>
          </p:nvPicPr>
          <p:blipFill>
            <a:blip r:embed="rId3"/>
            <a:stretch>
              <a:fillRect/>
            </a:stretch>
          </p:blipFill>
          <p:spPr>
            <a:xfrm>
              <a:off x="3276600" y="1181100"/>
              <a:ext cx="1009755" cy="360000"/>
            </a:xfrm>
            <a:prstGeom prst="rect">
              <a:avLst/>
            </a:prstGeom>
          </p:spPr>
        </p:pic>
      </p:grpSp>
      <p:sp>
        <p:nvSpPr>
          <p:cNvPr id="4" name="CuadroTexto 3">
            <a:extLst>
              <a:ext uri="{FF2B5EF4-FFF2-40B4-BE49-F238E27FC236}">
                <a16:creationId xmlns:a16="http://schemas.microsoft.com/office/drawing/2014/main" id="{930ECB0D-11CA-8F0E-1576-A3C84CB3F7EC}"/>
              </a:ext>
            </a:extLst>
          </p:cNvPr>
          <p:cNvSpPr txBox="1"/>
          <p:nvPr/>
        </p:nvSpPr>
        <p:spPr>
          <a:xfrm>
            <a:off x="952500" y="2019300"/>
            <a:ext cx="7239000" cy="369332"/>
          </a:xfrm>
          <a:prstGeom prst="rect">
            <a:avLst/>
          </a:prstGeom>
          <a:noFill/>
        </p:spPr>
        <p:txBody>
          <a:bodyPr wrap="square" rtlCol="0">
            <a:spAutoFit/>
          </a:bodyPr>
          <a:lstStyle/>
          <a:p>
            <a:pPr algn="ctr"/>
            <a:r>
              <a:rPr lang="es-ES" sz="1800" b="1" dirty="0">
                <a:solidFill>
                  <a:schemeClr val="bg1"/>
                </a:solidFill>
              </a:rPr>
              <a:t>So, </a:t>
            </a:r>
            <a:r>
              <a:rPr lang="es-ES" sz="1800" b="1" dirty="0" err="1">
                <a:solidFill>
                  <a:schemeClr val="bg1"/>
                </a:solidFill>
              </a:rPr>
              <a:t>what</a:t>
            </a:r>
            <a:r>
              <a:rPr lang="es-ES" sz="1800" b="1" dirty="0">
                <a:solidFill>
                  <a:schemeClr val="bg1"/>
                </a:solidFill>
              </a:rPr>
              <a:t> </a:t>
            </a:r>
            <a:r>
              <a:rPr lang="es-ES" sz="1800" b="1" dirty="0" err="1">
                <a:solidFill>
                  <a:schemeClr val="bg1"/>
                </a:solidFill>
              </a:rPr>
              <a:t>is</a:t>
            </a:r>
            <a:r>
              <a:rPr lang="es-ES" sz="1800" b="1" dirty="0">
                <a:solidFill>
                  <a:schemeClr val="bg1"/>
                </a:solidFill>
              </a:rPr>
              <a:t> </a:t>
            </a:r>
            <a:r>
              <a:rPr lang="es-ES" sz="1800" b="1" dirty="0" err="1">
                <a:solidFill>
                  <a:schemeClr val="bg1"/>
                </a:solidFill>
              </a:rPr>
              <a:t>the</a:t>
            </a:r>
            <a:r>
              <a:rPr lang="es-ES" sz="1800" b="1" dirty="0">
                <a:solidFill>
                  <a:schemeClr val="bg1"/>
                </a:solidFill>
              </a:rPr>
              <a:t> </a:t>
            </a:r>
            <a:r>
              <a:rPr lang="es-ES" sz="1800" b="1" dirty="0" err="1">
                <a:solidFill>
                  <a:schemeClr val="bg1"/>
                </a:solidFill>
              </a:rPr>
              <a:t>meaning</a:t>
            </a:r>
            <a:r>
              <a:rPr lang="es-ES" sz="1800" b="1" dirty="0">
                <a:solidFill>
                  <a:schemeClr val="bg1"/>
                </a:solidFill>
              </a:rPr>
              <a:t> </a:t>
            </a:r>
            <a:r>
              <a:rPr lang="es-ES" sz="1800" b="1" dirty="0" err="1">
                <a:solidFill>
                  <a:schemeClr val="bg1"/>
                </a:solidFill>
              </a:rPr>
              <a:t>of</a:t>
            </a:r>
            <a:r>
              <a:rPr lang="es-ES" sz="1800" b="1" dirty="0">
                <a:solidFill>
                  <a:schemeClr val="bg1"/>
                </a:solidFill>
              </a:rPr>
              <a:t> </a:t>
            </a:r>
            <a:r>
              <a:rPr lang="es-ES" sz="1800" b="1" dirty="0" err="1">
                <a:solidFill>
                  <a:schemeClr val="bg1"/>
                </a:solidFill>
              </a:rPr>
              <a:t>stationary</a:t>
            </a:r>
            <a:r>
              <a:rPr lang="es-ES" sz="1800" b="1" dirty="0">
                <a:solidFill>
                  <a:schemeClr val="bg1"/>
                </a:solidFill>
              </a:rPr>
              <a:t>?</a:t>
            </a:r>
          </a:p>
        </p:txBody>
      </p:sp>
      <p:grpSp>
        <p:nvGrpSpPr>
          <p:cNvPr id="11" name="Grupo 10">
            <a:extLst>
              <a:ext uri="{FF2B5EF4-FFF2-40B4-BE49-F238E27FC236}">
                <a16:creationId xmlns:a16="http://schemas.microsoft.com/office/drawing/2014/main" id="{71988129-26D8-D320-397A-5D59706CEFCE}"/>
              </a:ext>
            </a:extLst>
          </p:cNvPr>
          <p:cNvGrpSpPr/>
          <p:nvPr/>
        </p:nvGrpSpPr>
        <p:grpSpPr>
          <a:xfrm>
            <a:off x="914400" y="2640568"/>
            <a:ext cx="7315200" cy="2045732"/>
            <a:chOff x="914400" y="2640568"/>
            <a:chExt cx="7315200" cy="2045732"/>
          </a:xfrm>
        </p:grpSpPr>
        <p:sp>
          <p:nvSpPr>
            <p:cNvPr id="7" name="CuadroTexto 6">
              <a:extLst>
                <a:ext uri="{FF2B5EF4-FFF2-40B4-BE49-F238E27FC236}">
                  <a16:creationId xmlns:a16="http://schemas.microsoft.com/office/drawing/2014/main" id="{71F46626-F6A6-6529-9B04-F13F272E1AEF}"/>
                </a:ext>
              </a:extLst>
            </p:cNvPr>
            <p:cNvSpPr txBox="1"/>
            <p:nvPr/>
          </p:nvSpPr>
          <p:spPr>
            <a:xfrm>
              <a:off x="914400" y="2640568"/>
              <a:ext cx="7239000" cy="646331"/>
            </a:xfrm>
            <a:prstGeom prst="rect">
              <a:avLst/>
            </a:prstGeom>
            <a:noFill/>
          </p:spPr>
          <p:txBody>
            <a:bodyPr wrap="square" rtlCol="0">
              <a:spAutoFit/>
            </a:bodyPr>
            <a:lstStyle/>
            <a:p>
              <a:pPr algn="ctr"/>
              <a:r>
                <a:rPr lang="es-ES" sz="1800" b="1" dirty="0" err="1">
                  <a:solidFill>
                    <a:srgbClr val="FFFF00"/>
                  </a:solidFill>
                </a:rPr>
                <a:t>Stationary</a:t>
              </a:r>
              <a:r>
                <a:rPr lang="es-ES" sz="1800" b="1" dirty="0">
                  <a:solidFill>
                    <a:srgbClr val="FFFF00"/>
                  </a:solidFill>
                </a:rPr>
                <a:t> </a:t>
              </a:r>
              <a:r>
                <a:rPr lang="es-ES" sz="1800" b="1" dirty="0" err="1">
                  <a:solidFill>
                    <a:srgbClr val="FFFF00"/>
                  </a:solidFill>
                </a:rPr>
                <a:t>means</a:t>
              </a:r>
              <a:r>
                <a:rPr lang="es-ES" sz="1800" b="1" dirty="0">
                  <a:solidFill>
                    <a:srgbClr val="FFFF00"/>
                  </a:solidFill>
                </a:rPr>
                <a:t> </a:t>
              </a:r>
              <a:r>
                <a:rPr lang="es-ES" sz="1800" b="1" dirty="0" err="1">
                  <a:solidFill>
                    <a:srgbClr val="FFFF00"/>
                  </a:solidFill>
                </a:rPr>
                <a:t>that</a:t>
              </a:r>
              <a:r>
                <a:rPr lang="es-ES" sz="1800" b="1" dirty="0">
                  <a:solidFill>
                    <a:srgbClr val="FFFF00"/>
                  </a:solidFill>
                </a:rPr>
                <a:t> </a:t>
              </a:r>
              <a:r>
                <a:rPr lang="es-ES" sz="1800" b="1" dirty="0" err="1">
                  <a:solidFill>
                    <a:srgbClr val="FFFF00"/>
                  </a:solidFill>
                </a:rPr>
                <a:t>the</a:t>
              </a:r>
              <a:r>
                <a:rPr lang="es-ES" sz="1800" b="1" dirty="0">
                  <a:solidFill>
                    <a:srgbClr val="FFFF00"/>
                  </a:solidFill>
                </a:rPr>
                <a:t> wave </a:t>
              </a:r>
              <a:r>
                <a:rPr lang="es-ES" sz="1800" b="1" dirty="0" err="1">
                  <a:solidFill>
                    <a:srgbClr val="FFFF00"/>
                  </a:solidFill>
                </a:rPr>
                <a:t>function</a:t>
              </a:r>
              <a:r>
                <a:rPr lang="es-ES" sz="1800" b="1" dirty="0">
                  <a:solidFill>
                    <a:srgbClr val="FFFF00"/>
                  </a:solidFill>
                </a:rPr>
                <a:t>                 </a:t>
              </a:r>
            </a:p>
            <a:p>
              <a:pPr algn="ctr"/>
              <a:r>
                <a:rPr lang="es-ES" sz="1800" b="1" dirty="0" err="1">
                  <a:solidFill>
                    <a:srgbClr val="FFFF00"/>
                  </a:solidFill>
                </a:rPr>
                <a:t>may</a:t>
              </a:r>
              <a:r>
                <a:rPr lang="es-ES" sz="1800" b="1" dirty="0">
                  <a:solidFill>
                    <a:srgbClr val="FFFF00"/>
                  </a:solidFill>
                </a:rPr>
                <a:t> be </a:t>
              </a:r>
              <a:r>
                <a:rPr lang="es-ES" sz="1800" b="1" dirty="0" err="1">
                  <a:solidFill>
                    <a:srgbClr val="FFFF00"/>
                  </a:solidFill>
                </a:rPr>
                <a:t>separated</a:t>
              </a:r>
              <a:r>
                <a:rPr lang="es-ES" sz="1800" b="1" dirty="0">
                  <a:solidFill>
                    <a:srgbClr val="FFFF00"/>
                  </a:solidFill>
                </a:rPr>
                <a:t> </a:t>
              </a:r>
              <a:r>
                <a:rPr lang="es-ES" sz="1800" b="1" dirty="0" err="1">
                  <a:solidFill>
                    <a:srgbClr val="FFFF00"/>
                  </a:solidFill>
                </a:rPr>
                <a:t>into</a:t>
              </a:r>
              <a:r>
                <a:rPr lang="es-ES" sz="1800" b="1" dirty="0">
                  <a:solidFill>
                    <a:srgbClr val="FFFF00"/>
                  </a:solidFill>
                </a:rPr>
                <a:t> </a:t>
              </a:r>
              <a:r>
                <a:rPr lang="es-ES" sz="1800" b="1" dirty="0" err="1">
                  <a:solidFill>
                    <a:srgbClr val="FFFF00"/>
                  </a:solidFill>
                </a:rPr>
                <a:t>spatial</a:t>
              </a:r>
              <a:r>
                <a:rPr lang="es-ES" sz="1800" b="1" dirty="0">
                  <a:solidFill>
                    <a:srgbClr val="FFFF00"/>
                  </a:solidFill>
                </a:rPr>
                <a:t> and temporal </a:t>
              </a:r>
              <a:r>
                <a:rPr lang="es-ES" sz="1800" b="1" dirty="0" err="1">
                  <a:solidFill>
                    <a:srgbClr val="FFFF00"/>
                  </a:solidFill>
                </a:rPr>
                <a:t>functions</a:t>
              </a:r>
              <a:r>
                <a:rPr lang="es-ES" sz="1800" b="1" dirty="0">
                  <a:solidFill>
                    <a:srgbClr val="FFFF00"/>
                  </a:solidFill>
                </a:rPr>
                <a:t>, </a:t>
              </a:r>
            </a:p>
          </p:txBody>
        </p:sp>
        <p:pic>
          <p:nvPicPr>
            <p:cNvPr id="8" name="Imagen 7">
              <a:extLst>
                <a:ext uri="{FF2B5EF4-FFF2-40B4-BE49-F238E27FC236}">
                  <a16:creationId xmlns:a16="http://schemas.microsoft.com/office/drawing/2014/main" id="{6B4475F8-9693-26F8-0B72-48E530D82D49}"/>
                </a:ext>
              </a:extLst>
            </p:cNvPr>
            <p:cNvPicPr>
              <a:picLocks noChangeAspect="1"/>
            </p:cNvPicPr>
            <p:nvPr/>
          </p:nvPicPr>
          <p:blipFill>
            <a:blip r:embed="rId4"/>
            <a:stretch>
              <a:fillRect/>
            </a:stretch>
          </p:blipFill>
          <p:spPr>
            <a:xfrm>
              <a:off x="2838450" y="3467100"/>
              <a:ext cx="3467100" cy="426880"/>
            </a:xfrm>
            <a:prstGeom prst="rect">
              <a:avLst/>
            </a:prstGeom>
          </p:spPr>
        </p:pic>
        <p:sp>
          <p:nvSpPr>
            <p:cNvPr id="9" name="CuadroTexto 8">
              <a:extLst>
                <a:ext uri="{FF2B5EF4-FFF2-40B4-BE49-F238E27FC236}">
                  <a16:creationId xmlns:a16="http://schemas.microsoft.com/office/drawing/2014/main" id="{4A5F54DB-F188-7688-A20E-9A78FC86FB60}"/>
                </a:ext>
              </a:extLst>
            </p:cNvPr>
            <p:cNvSpPr txBox="1"/>
            <p:nvPr/>
          </p:nvSpPr>
          <p:spPr>
            <a:xfrm>
              <a:off x="990600" y="4039969"/>
              <a:ext cx="7239000" cy="646331"/>
            </a:xfrm>
            <a:prstGeom prst="rect">
              <a:avLst/>
            </a:prstGeom>
            <a:noFill/>
          </p:spPr>
          <p:txBody>
            <a:bodyPr wrap="square" rtlCol="0">
              <a:spAutoFit/>
            </a:bodyPr>
            <a:lstStyle/>
            <a:p>
              <a:pPr algn="ctr"/>
              <a:r>
                <a:rPr lang="es-ES" sz="1800" b="1" dirty="0">
                  <a:solidFill>
                    <a:srgbClr val="FFFF00"/>
                  </a:solidFill>
                </a:rPr>
                <a:t>And </a:t>
              </a:r>
              <a:r>
                <a:rPr lang="es-ES" sz="1800" b="1" dirty="0" err="1">
                  <a:solidFill>
                    <a:srgbClr val="FFFF00"/>
                  </a:solidFill>
                </a:rPr>
                <a:t>quantities</a:t>
              </a:r>
              <a:r>
                <a:rPr lang="es-ES" sz="1800" b="1" dirty="0">
                  <a:solidFill>
                    <a:srgbClr val="FFFF00"/>
                  </a:solidFill>
                </a:rPr>
                <a:t> </a:t>
              </a:r>
              <a:r>
                <a:rPr lang="es-ES" sz="1800" b="1" dirty="0" err="1">
                  <a:solidFill>
                    <a:srgbClr val="FFFF00"/>
                  </a:solidFill>
                </a:rPr>
                <a:t>such</a:t>
              </a:r>
              <a:r>
                <a:rPr lang="es-ES" sz="1800" b="1" dirty="0">
                  <a:solidFill>
                    <a:srgbClr val="FFFF00"/>
                  </a:solidFill>
                </a:rPr>
                <a:t> as </a:t>
              </a:r>
              <a:r>
                <a:rPr lang="es-ES" sz="1800" b="1" dirty="0" err="1">
                  <a:solidFill>
                    <a:srgbClr val="FFFF00"/>
                  </a:solidFill>
                </a:rPr>
                <a:t>the</a:t>
              </a:r>
              <a:r>
                <a:rPr lang="es-ES" sz="1800" b="1" dirty="0">
                  <a:solidFill>
                    <a:srgbClr val="FFFF00"/>
                  </a:solidFill>
                </a:rPr>
                <a:t> </a:t>
              </a:r>
              <a:r>
                <a:rPr lang="es-ES" sz="1800" b="1" dirty="0" err="1">
                  <a:solidFill>
                    <a:srgbClr val="FFFF00"/>
                  </a:solidFill>
                </a:rPr>
                <a:t>probability</a:t>
              </a:r>
              <a:r>
                <a:rPr lang="es-ES" sz="1800" b="1" dirty="0">
                  <a:solidFill>
                    <a:srgbClr val="FFFF00"/>
                  </a:solidFill>
                </a:rPr>
                <a:t> </a:t>
              </a:r>
              <a:r>
                <a:rPr lang="es-ES" sz="1800" b="1" dirty="0" err="1">
                  <a:solidFill>
                    <a:srgbClr val="FFFF00"/>
                  </a:solidFill>
                </a:rPr>
                <a:t>density</a:t>
              </a:r>
              <a:r>
                <a:rPr lang="es-ES" sz="1800" b="1" dirty="0">
                  <a:solidFill>
                    <a:srgbClr val="FFFF00"/>
                  </a:solidFill>
                </a:rPr>
                <a:t> and </a:t>
              </a:r>
              <a:r>
                <a:rPr lang="es-ES" sz="1800" b="1" dirty="0" err="1">
                  <a:solidFill>
                    <a:srgbClr val="FFFF00"/>
                  </a:solidFill>
                </a:rPr>
                <a:t>expectation</a:t>
              </a:r>
              <a:r>
                <a:rPr lang="es-ES" sz="1800" b="1" dirty="0">
                  <a:solidFill>
                    <a:srgbClr val="FFFF00"/>
                  </a:solidFill>
                </a:rPr>
                <a:t> </a:t>
              </a:r>
              <a:r>
                <a:rPr lang="es-ES" sz="1800" b="1" dirty="0" err="1">
                  <a:solidFill>
                    <a:srgbClr val="FFFF00"/>
                  </a:solidFill>
                </a:rPr>
                <a:t>values</a:t>
              </a:r>
              <a:r>
                <a:rPr lang="es-ES" sz="1800" b="1" dirty="0">
                  <a:solidFill>
                    <a:srgbClr val="FFFF00"/>
                  </a:solidFill>
                </a:rPr>
                <a:t> do </a:t>
              </a:r>
              <a:r>
                <a:rPr lang="es-ES" sz="1800" b="1" dirty="0" err="1">
                  <a:solidFill>
                    <a:srgbClr val="FFFF00"/>
                  </a:solidFill>
                </a:rPr>
                <a:t>not</a:t>
              </a:r>
              <a:r>
                <a:rPr lang="es-ES" sz="1800" b="1" dirty="0">
                  <a:solidFill>
                    <a:srgbClr val="FFFF00"/>
                  </a:solidFill>
                </a:rPr>
                <a:t> </a:t>
              </a:r>
              <a:r>
                <a:rPr lang="es-ES" sz="1800" b="1" dirty="0" err="1">
                  <a:solidFill>
                    <a:srgbClr val="FFFF00"/>
                  </a:solidFill>
                </a:rPr>
                <a:t>vary</a:t>
              </a:r>
              <a:r>
                <a:rPr lang="es-ES" sz="1800" b="1" dirty="0">
                  <a:solidFill>
                    <a:srgbClr val="FFFF00"/>
                  </a:solidFill>
                </a:rPr>
                <a:t> </a:t>
              </a:r>
              <a:r>
                <a:rPr lang="es-ES" sz="1800" b="1" dirty="0" err="1">
                  <a:solidFill>
                    <a:srgbClr val="FFFF00"/>
                  </a:solidFill>
                </a:rPr>
                <a:t>over</a:t>
              </a:r>
              <a:r>
                <a:rPr lang="es-ES" sz="1800" b="1" dirty="0">
                  <a:solidFill>
                    <a:srgbClr val="FFFF00"/>
                  </a:solidFill>
                </a:rPr>
                <a:t> time</a:t>
              </a:r>
            </a:p>
          </p:txBody>
        </p:sp>
        <p:pic>
          <p:nvPicPr>
            <p:cNvPr id="10" name="Imagen 9">
              <a:extLst>
                <a:ext uri="{FF2B5EF4-FFF2-40B4-BE49-F238E27FC236}">
                  <a16:creationId xmlns:a16="http://schemas.microsoft.com/office/drawing/2014/main" id="{94D76ECE-0F76-FB94-B0EC-B559530C9567}"/>
                </a:ext>
              </a:extLst>
            </p:cNvPr>
            <p:cNvPicPr>
              <a:picLocks noChangeAspect="1"/>
            </p:cNvPicPr>
            <p:nvPr/>
          </p:nvPicPr>
          <p:blipFill>
            <a:blip r:embed="rId5"/>
            <a:stretch>
              <a:fillRect/>
            </a:stretch>
          </p:blipFill>
          <p:spPr>
            <a:xfrm>
              <a:off x="6781800" y="2649900"/>
              <a:ext cx="1071220" cy="360000"/>
            </a:xfrm>
            <a:prstGeom prst="rect">
              <a:avLst/>
            </a:prstGeom>
          </p:spPr>
        </p:pic>
      </p:grpSp>
    </p:spTree>
    <p:extLst>
      <p:ext uri="{BB962C8B-B14F-4D97-AF65-F5344CB8AC3E}">
        <p14:creationId xmlns:p14="http://schemas.microsoft.com/office/powerpoint/2010/main" val="1522247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08AB93-19D9-A142-5320-5C33907E3B2F}"/>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7715E235-E4CF-4DDA-91A0-740CB905578B}"/>
              </a:ext>
            </a:extLst>
          </p:cNvPr>
          <p:cNvSpPr txBox="1"/>
          <p:nvPr/>
        </p:nvSpPr>
        <p:spPr>
          <a:xfrm>
            <a:off x="0" y="-1607"/>
            <a:ext cx="8534400" cy="954107"/>
          </a:xfrm>
          <a:prstGeom prst="rect">
            <a:avLst/>
          </a:prstGeom>
          <a:noFill/>
        </p:spPr>
        <p:txBody>
          <a:bodyPr wrap="square" rtlCol="0">
            <a:spAutoFit/>
          </a:bodyPr>
          <a:lstStyle/>
          <a:p>
            <a:r>
              <a:rPr lang="es-ES" sz="2800" b="1" dirty="0">
                <a:solidFill>
                  <a:srgbClr val="FFFF00"/>
                </a:solidFill>
              </a:rPr>
              <a:t>Time-</a:t>
            </a:r>
            <a:r>
              <a:rPr lang="es-ES" sz="2800" b="1" dirty="0" err="1">
                <a:solidFill>
                  <a:srgbClr val="FFFF00"/>
                </a:solidFill>
              </a:rPr>
              <a:t>independent</a:t>
            </a:r>
            <a:r>
              <a:rPr lang="es-ES" sz="2800" b="1" dirty="0">
                <a:solidFill>
                  <a:srgbClr val="FFFF00"/>
                </a:solidFill>
              </a:rPr>
              <a:t> Schrödinger </a:t>
            </a:r>
            <a:r>
              <a:rPr lang="es-ES" sz="2800" b="1" dirty="0" err="1">
                <a:solidFill>
                  <a:srgbClr val="FFFF00"/>
                </a:solidFill>
              </a:rPr>
              <a:t>equation</a:t>
            </a:r>
            <a:r>
              <a:rPr lang="es-ES" sz="2800" b="1" dirty="0">
                <a:solidFill>
                  <a:srgbClr val="FFFF00"/>
                </a:solidFill>
              </a:rPr>
              <a:t>: </a:t>
            </a:r>
            <a:r>
              <a:rPr lang="es-ES" sz="2800" b="1" dirty="0" err="1">
                <a:solidFill>
                  <a:srgbClr val="FFFF00"/>
                </a:solidFill>
              </a:rPr>
              <a:t>stationary</a:t>
            </a:r>
            <a:r>
              <a:rPr lang="es-ES" sz="2800" b="1" dirty="0">
                <a:solidFill>
                  <a:srgbClr val="FFFF00"/>
                </a:solidFill>
              </a:rPr>
              <a:t> </a:t>
            </a:r>
            <a:r>
              <a:rPr lang="es-ES" sz="2800" b="1" dirty="0" err="1">
                <a:solidFill>
                  <a:srgbClr val="FFFF00"/>
                </a:solidFill>
              </a:rPr>
              <a:t>states</a:t>
            </a:r>
            <a:endParaRPr lang="es-ES" sz="2800" b="1" dirty="0">
              <a:solidFill>
                <a:srgbClr val="FFFF00"/>
              </a:solidFill>
            </a:endParaRPr>
          </a:p>
        </p:txBody>
      </p:sp>
      <p:grpSp>
        <p:nvGrpSpPr>
          <p:cNvPr id="11" name="Grupo 10">
            <a:extLst>
              <a:ext uri="{FF2B5EF4-FFF2-40B4-BE49-F238E27FC236}">
                <a16:creationId xmlns:a16="http://schemas.microsoft.com/office/drawing/2014/main" id="{97D62097-217A-A920-5D69-FE944AD46ED4}"/>
              </a:ext>
            </a:extLst>
          </p:cNvPr>
          <p:cNvGrpSpPr/>
          <p:nvPr/>
        </p:nvGrpSpPr>
        <p:grpSpPr>
          <a:xfrm>
            <a:off x="914400" y="964168"/>
            <a:ext cx="7315200" cy="2045732"/>
            <a:chOff x="914400" y="2640568"/>
            <a:chExt cx="7315200" cy="2045732"/>
          </a:xfrm>
        </p:grpSpPr>
        <p:sp>
          <p:nvSpPr>
            <p:cNvPr id="7" name="CuadroTexto 6">
              <a:extLst>
                <a:ext uri="{FF2B5EF4-FFF2-40B4-BE49-F238E27FC236}">
                  <a16:creationId xmlns:a16="http://schemas.microsoft.com/office/drawing/2014/main" id="{48206924-79C3-2FE1-0C27-EC79076AD482}"/>
                </a:ext>
              </a:extLst>
            </p:cNvPr>
            <p:cNvSpPr txBox="1"/>
            <p:nvPr/>
          </p:nvSpPr>
          <p:spPr>
            <a:xfrm>
              <a:off x="914400" y="2640568"/>
              <a:ext cx="7239000" cy="646331"/>
            </a:xfrm>
            <a:prstGeom prst="rect">
              <a:avLst/>
            </a:prstGeom>
            <a:noFill/>
          </p:spPr>
          <p:txBody>
            <a:bodyPr wrap="square" rtlCol="0">
              <a:spAutoFit/>
            </a:bodyPr>
            <a:lstStyle/>
            <a:p>
              <a:pPr algn="ctr"/>
              <a:r>
                <a:rPr lang="es-ES" sz="1800" b="1" dirty="0" err="1">
                  <a:solidFill>
                    <a:srgbClr val="FFFF00"/>
                  </a:solidFill>
                </a:rPr>
                <a:t>Stationary</a:t>
              </a:r>
              <a:r>
                <a:rPr lang="es-ES" sz="1800" b="1" dirty="0">
                  <a:solidFill>
                    <a:srgbClr val="FFFF00"/>
                  </a:solidFill>
                </a:rPr>
                <a:t> </a:t>
              </a:r>
              <a:r>
                <a:rPr lang="es-ES" sz="1800" b="1" dirty="0" err="1">
                  <a:solidFill>
                    <a:srgbClr val="FFFF00"/>
                  </a:solidFill>
                </a:rPr>
                <a:t>means</a:t>
              </a:r>
              <a:r>
                <a:rPr lang="es-ES" sz="1800" b="1" dirty="0">
                  <a:solidFill>
                    <a:srgbClr val="FFFF00"/>
                  </a:solidFill>
                </a:rPr>
                <a:t> </a:t>
              </a:r>
              <a:r>
                <a:rPr lang="es-ES" sz="1800" b="1" dirty="0" err="1">
                  <a:solidFill>
                    <a:srgbClr val="FFFF00"/>
                  </a:solidFill>
                </a:rPr>
                <a:t>that</a:t>
              </a:r>
              <a:r>
                <a:rPr lang="es-ES" sz="1800" b="1" dirty="0">
                  <a:solidFill>
                    <a:srgbClr val="FFFF00"/>
                  </a:solidFill>
                </a:rPr>
                <a:t> </a:t>
              </a:r>
              <a:r>
                <a:rPr lang="es-ES" sz="1800" b="1" dirty="0" err="1">
                  <a:solidFill>
                    <a:srgbClr val="FFFF00"/>
                  </a:solidFill>
                </a:rPr>
                <a:t>the</a:t>
              </a:r>
              <a:r>
                <a:rPr lang="es-ES" sz="1800" b="1" dirty="0">
                  <a:solidFill>
                    <a:srgbClr val="FFFF00"/>
                  </a:solidFill>
                </a:rPr>
                <a:t> wave </a:t>
              </a:r>
              <a:r>
                <a:rPr lang="es-ES" sz="1800" b="1" dirty="0" err="1">
                  <a:solidFill>
                    <a:srgbClr val="FFFF00"/>
                  </a:solidFill>
                </a:rPr>
                <a:t>function</a:t>
              </a:r>
              <a:r>
                <a:rPr lang="es-ES" sz="1800" b="1" dirty="0">
                  <a:solidFill>
                    <a:srgbClr val="FFFF00"/>
                  </a:solidFill>
                </a:rPr>
                <a:t>                 </a:t>
              </a:r>
            </a:p>
            <a:p>
              <a:pPr algn="ctr"/>
              <a:r>
                <a:rPr lang="es-ES" sz="1800" b="1" dirty="0" err="1">
                  <a:solidFill>
                    <a:srgbClr val="FFFF00"/>
                  </a:solidFill>
                </a:rPr>
                <a:t>may</a:t>
              </a:r>
              <a:r>
                <a:rPr lang="es-ES" sz="1800" b="1" dirty="0">
                  <a:solidFill>
                    <a:srgbClr val="FFFF00"/>
                  </a:solidFill>
                </a:rPr>
                <a:t> be </a:t>
              </a:r>
              <a:r>
                <a:rPr lang="es-ES" sz="1800" b="1" dirty="0" err="1">
                  <a:solidFill>
                    <a:srgbClr val="FFFF00"/>
                  </a:solidFill>
                </a:rPr>
                <a:t>separated</a:t>
              </a:r>
              <a:r>
                <a:rPr lang="es-ES" sz="1800" b="1" dirty="0">
                  <a:solidFill>
                    <a:srgbClr val="FFFF00"/>
                  </a:solidFill>
                </a:rPr>
                <a:t> </a:t>
              </a:r>
              <a:r>
                <a:rPr lang="es-ES" sz="1800" b="1" dirty="0" err="1">
                  <a:solidFill>
                    <a:srgbClr val="FFFF00"/>
                  </a:solidFill>
                </a:rPr>
                <a:t>into</a:t>
              </a:r>
              <a:r>
                <a:rPr lang="es-ES" sz="1800" b="1" dirty="0">
                  <a:solidFill>
                    <a:srgbClr val="FFFF00"/>
                  </a:solidFill>
                </a:rPr>
                <a:t> </a:t>
              </a:r>
              <a:r>
                <a:rPr lang="es-ES" sz="1800" b="1" dirty="0" err="1">
                  <a:solidFill>
                    <a:srgbClr val="FFFF00"/>
                  </a:solidFill>
                </a:rPr>
                <a:t>spatial</a:t>
              </a:r>
              <a:r>
                <a:rPr lang="es-ES" sz="1800" b="1" dirty="0">
                  <a:solidFill>
                    <a:srgbClr val="FFFF00"/>
                  </a:solidFill>
                </a:rPr>
                <a:t> and temporal </a:t>
              </a:r>
              <a:r>
                <a:rPr lang="es-ES" sz="1800" b="1" dirty="0" err="1">
                  <a:solidFill>
                    <a:srgbClr val="FFFF00"/>
                  </a:solidFill>
                </a:rPr>
                <a:t>functions</a:t>
              </a:r>
              <a:r>
                <a:rPr lang="es-ES" sz="1800" b="1" dirty="0">
                  <a:solidFill>
                    <a:srgbClr val="FFFF00"/>
                  </a:solidFill>
                </a:rPr>
                <a:t>, </a:t>
              </a:r>
            </a:p>
          </p:txBody>
        </p:sp>
        <p:pic>
          <p:nvPicPr>
            <p:cNvPr id="8" name="Imagen 7">
              <a:extLst>
                <a:ext uri="{FF2B5EF4-FFF2-40B4-BE49-F238E27FC236}">
                  <a16:creationId xmlns:a16="http://schemas.microsoft.com/office/drawing/2014/main" id="{F7A6812D-F7E5-D648-5D25-69F94A0133D8}"/>
                </a:ext>
              </a:extLst>
            </p:cNvPr>
            <p:cNvPicPr>
              <a:picLocks noChangeAspect="1"/>
            </p:cNvPicPr>
            <p:nvPr/>
          </p:nvPicPr>
          <p:blipFill>
            <a:blip r:embed="rId3"/>
            <a:stretch>
              <a:fillRect/>
            </a:stretch>
          </p:blipFill>
          <p:spPr>
            <a:xfrm>
              <a:off x="2838450" y="3467100"/>
              <a:ext cx="3467100" cy="426880"/>
            </a:xfrm>
            <a:prstGeom prst="rect">
              <a:avLst/>
            </a:prstGeom>
          </p:spPr>
        </p:pic>
        <p:sp>
          <p:nvSpPr>
            <p:cNvPr id="9" name="CuadroTexto 8">
              <a:extLst>
                <a:ext uri="{FF2B5EF4-FFF2-40B4-BE49-F238E27FC236}">
                  <a16:creationId xmlns:a16="http://schemas.microsoft.com/office/drawing/2014/main" id="{D5504A54-F1B8-79B3-AB49-C4D21B703EC5}"/>
                </a:ext>
              </a:extLst>
            </p:cNvPr>
            <p:cNvSpPr txBox="1"/>
            <p:nvPr/>
          </p:nvSpPr>
          <p:spPr>
            <a:xfrm>
              <a:off x="990600" y="4039969"/>
              <a:ext cx="7239000" cy="646331"/>
            </a:xfrm>
            <a:prstGeom prst="rect">
              <a:avLst/>
            </a:prstGeom>
            <a:noFill/>
          </p:spPr>
          <p:txBody>
            <a:bodyPr wrap="square" rtlCol="0">
              <a:spAutoFit/>
            </a:bodyPr>
            <a:lstStyle/>
            <a:p>
              <a:pPr algn="ctr"/>
              <a:r>
                <a:rPr lang="es-ES" sz="1800" b="1" dirty="0">
                  <a:solidFill>
                    <a:srgbClr val="FFFF00"/>
                  </a:solidFill>
                </a:rPr>
                <a:t>And </a:t>
              </a:r>
              <a:r>
                <a:rPr lang="es-ES" sz="1800" b="1" dirty="0" err="1">
                  <a:solidFill>
                    <a:srgbClr val="FFFF00"/>
                  </a:solidFill>
                </a:rPr>
                <a:t>quantities</a:t>
              </a:r>
              <a:r>
                <a:rPr lang="es-ES" sz="1800" b="1" dirty="0">
                  <a:solidFill>
                    <a:srgbClr val="FFFF00"/>
                  </a:solidFill>
                </a:rPr>
                <a:t> </a:t>
              </a:r>
              <a:r>
                <a:rPr lang="es-ES" sz="1800" b="1" dirty="0" err="1">
                  <a:solidFill>
                    <a:srgbClr val="FFFF00"/>
                  </a:solidFill>
                </a:rPr>
                <a:t>such</a:t>
              </a:r>
              <a:r>
                <a:rPr lang="es-ES" sz="1800" b="1" dirty="0">
                  <a:solidFill>
                    <a:srgbClr val="FFFF00"/>
                  </a:solidFill>
                </a:rPr>
                <a:t> as </a:t>
              </a:r>
              <a:r>
                <a:rPr lang="es-ES" sz="1800" b="1" dirty="0" err="1">
                  <a:solidFill>
                    <a:srgbClr val="FFFF00"/>
                  </a:solidFill>
                </a:rPr>
                <a:t>the</a:t>
              </a:r>
              <a:r>
                <a:rPr lang="es-ES" sz="1800" b="1" dirty="0">
                  <a:solidFill>
                    <a:srgbClr val="FFFF00"/>
                  </a:solidFill>
                </a:rPr>
                <a:t> </a:t>
              </a:r>
              <a:r>
                <a:rPr lang="es-ES" sz="1800" b="1" dirty="0" err="1">
                  <a:solidFill>
                    <a:srgbClr val="FFFF00"/>
                  </a:solidFill>
                </a:rPr>
                <a:t>probability</a:t>
              </a:r>
              <a:r>
                <a:rPr lang="es-ES" sz="1800" b="1" dirty="0">
                  <a:solidFill>
                    <a:srgbClr val="FFFF00"/>
                  </a:solidFill>
                </a:rPr>
                <a:t> </a:t>
              </a:r>
              <a:r>
                <a:rPr lang="es-ES" sz="1800" b="1" dirty="0" err="1">
                  <a:solidFill>
                    <a:srgbClr val="FFFF00"/>
                  </a:solidFill>
                </a:rPr>
                <a:t>density</a:t>
              </a:r>
              <a:r>
                <a:rPr lang="es-ES" sz="1800" b="1" dirty="0">
                  <a:solidFill>
                    <a:srgbClr val="FFFF00"/>
                  </a:solidFill>
                </a:rPr>
                <a:t> and </a:t>
              </a:r>
              <a:r>
                <a:rPr lang="es-ES" sz="1800" b="1" dirty="0" err="1">
                  <a:solidFill>
                    <a:srgbClr val="FFFF00"/>
                  </a:solidFill>
                </a:rPr>
                <a:t>expectation</a:t>
              </a:r>
              <a:r>
                <a:rPr lang="es-ES" sz="1800" b="1" dirty="0">
                  <a:solidFill>
                    <a:srgbClr val="FFFF00"/>
                  </a:solidFill>
                </a:rPr>
                <a:t> </a:t>
              </a:r>
              <a:r>
                <a:rPr lang="es-ES" sz="1800" b="1" dirty="0" err="1">
                  <a:solidFill>
                    <a:srgbClr val="FFFF00"/>
                  </a:solidFill>
                </a:rPr>
                <a:t>values</a:t>
              </a:r>
              <a:r>
                <a:rPr lang="es-ES" sz="1800" b="1" dirty="0">
                  <a:solidFill>
                    <a:srgbClr val="FFFF00"/>
                  </a:solidFill>
                </a:rPr>
                <a:t> do </a:t>
              </a:r>
              <a:r>
                <a:rPr lang="es-ES" sz="1800" b="1" dirty="0" err="1">
                  <a:solidFill>
                    <a:srgbClr val="FFFF00"/>
                  </a:solidFill>
                </a:rPr>
                <a:t>not</a:t>
              </a:r>
              <a:r>
                <a:rPr lang="es-ES" sz="1800" b="1" dirty="0">
                  <a:solidFill>
                    <a:srgbClr val="FFFF00"/>
                  </a:solidFill>
                </a:rPr>
                <a:t> </a:t>
              </a:r>
              <a:r>
                <a:rPr lang="es-ES" sz="1800" b="1" dirty="0" err="1">
                  <a:solidFill>
                    <a:srgbClr val="FFFF00"/>
                  </a:solidFill>
                </a:rPr>
                <a:t>vary</a:t>
              </a:r>
              <a:r>
                <a:rPr lang="es-ES" sz="1800" b="1" dirty="0">
                  <a:solidFill>
                    <a:srgbClr val="FFFF00"/>
                  </a:solidFill>
                </a:rPr>
                <a:t> </a:t>
              </a:r>
              <a:r>
                <a:rPr lang="es-ES" sz="1800" b="1" dirty="0" err="1">
                  <a:solidFill>
                    <a:srgbClr val="FFFF00"/>
                  </a:solidFill>
                </a:rPr>
                <a:t>over</a:t>
              </a:r>
              <a:r>
                <a:rPr lang="es-ES" sz="1800" b="1" dirty="0">
                  <a:solidFill>
                    <a:srgbClr val="FFFF00"/>
                  </a:solidFill>
                </a:rPr>
                <a:t> time</a:t>
              </a:r>
            </a:p>
          </p:txBody>
        </p:sp>
        <p:pic>
          <p:nvPicPr>
            <p:cNvPr id="10" name="Imagen 9">
              <a:extLst>
                <a:ext uri="{FF2B5EF4-FFF2-40B4-BE49-F238E27FC236}">
                  <a16:creationId xmlns:a16="http://schemas.microsoft.com/office/drawing/2014/main" id="{97D7FA9F-F2C9-0C18-D9BA-F60DBB313E15}"/>
                </a:ext>
              </a:extLst>
            </p:cNvPr>
            <p:cNvPicPr>
              <a:picLocks noChangeAspect="1"/>
            </p:cNvPicPr>
            <p:nvPr/>
          </p:nvPicPr>
          <p:blipFill>
            <a:blip r:embed="rId4"/>
            <a:stretch>
              <a:fillRect/>
            </a:stretch>
          </p:blipFill>
          <p:spPr>
            <a:xfrm>
              <a:off x="6781800" y="2649900"/>
              <a:ext cx="1071220" cy="360000"/>
            </a:xfrm>
            <a:prstGeom prst="rect">
              <a:avLst/>
            </a:prstGeom>
          </p:spPr>
        </p:pic>
      </p:grpSp>
      <p:grpSp>
        <p:nvGrpSpPr>
          <p:cNvPr id="17" name="Grupo 16">
            <a:extLst>
              <a:ext uri="{FF2B5EF4-FFF2-40B4-BE49-F238E27FC236}">
                <a16:creationId xmlns:a16="http://schemas.microsoft.com/office/drawing/2014/main" id="{277BA838-DF5C-1A0F-91DE-84B7B0053584}"/>
              </a:ext>
            </a:extLst>
          </p:cNvPr>
          <p:cNvGrpSpPr/>
          <p:nvPr/>
        </p:nvGrpSpPr>
        <p:grpSpPr>
          <a:xfrm>
            <a:off x="304800" y="3021568"/>
            <a:ext cx="8534400" cy="1740932"/>
            <a:chOff x="304800" y="3021568"/>
            <a:chExt cx="8534400" cy="1740932"/>
          </a:xfrm>
        </p:grpSpPr>
        <p:sp>
          <p:nvSpPr>
            <p:cNvPr id="12" name="CuadroTexto 11">
              <a:extLst>
                <a:ext uri="{FF2B5EF4-FFF2-40B4-BE49-F238E27FC236}">
                  <a16:creationId xmlns:a16="http://schemas.microsoft.com/office/drawing/2014/main" id="{A56B7264-74C0-2624-B849-38DECE582FC9}"/>
                </a:ext>
              </a:extLst>
            </p:cNvPr>
            <p:cNvSpPr txBox="1"/>
            <p:nvPr/>
          </p:nvSpPr>
          <p:spPr>
            <a:xfrm>
              <a:off x="304800" y="3021568"/>
              <a:ext cx="8534400" cy="369332"/>
            </a:xfrm>
            <a:prstGeom prst="rect">
              <a:avLst/>
            </a:prstGeom>
            <a:noFill/>
          </p:spPr>
          <p:txBody>
            <a:bodyPr wrap="square" rtlCol="0">
              <a:spAutoFit/>
            </a:bodyPr>
            <a:lstStyle/>
            <a:p>
              <a:pPr algn="ctr"/>
              <a:r>
                <a:rPr lang="es-ES" sz="1800" b="1" dirty="0">
                  <a:solidFill>
                    <a:schemeClr val="bg1"/>
                  </a:solidFill>
                </a:rPr>
                <a:t>Compute </a:t>
              </a:r>
              <a:r>
                <a:rPr lang="es-ES" sz="1800" b="1" dirty="0" err="1">
                  <a:solidFill>
                    <a:schemeClr val="bg1"/>
                  </a:solidFill>
                </a:rPr>
                <a:t>the</a:t>
              </a:r>
              <a:r>
                <a:rPr lang="es-ES" sz="1800" b="1" dirty="0">
                  <a:solidFill>
                    <a:schemeClr val="bg1"/>
                  </a:solidFill>
                </a:rPr>
                <a:t> </a:t>
              </a:r>
              <a:r>
                <a:rPr lang="es-ES" sz="1800" b="1" dirty="0" err="1">
                  <a:solidFill>
                    <a:schemeClr val="bg1"/>
                  </a:solidFill>
                </a:rPr>
                <a:t>inner</a:t>
              </a:r>
              <a:r>
                <a:rPr lang="es-ES" sz="1800" b="1" dirty="0">
                  <a:solidFill>
                    <a:schemeClr val="bg1"/>
                  </a:solidFill>
                </a:rPr>
                <a:t> </a:t>
              </a:r>
              <a:r>
                <a:rPr lang="es-ES" sz="1800" b="1" dirty="0" err="1">
                  <a:solidFill>
                    <a:schemeClr val="bg1"/>
                  </a:solidFill>
                </a:rPr>
                <a:t>product</a:t>
              </a:r>
              <a:r>
                <a:rPr lang="es-ES" sz="1800" b="1" dirty="0">
                  <a:solidFill>
                    <a:schemeClr val="bg1"/>
                  </a:solidFill>
                </a:rPr>
                <a:t> </a:t>
              </a:r>
              <a:r>
                <a:rPr lang="es-ES" sz="1800" b="1" dirty="0" err="1">
                  <a:solidFill>
                    <a:schemeClr val="bg1"/>
                  </a:solidFill>
                </a:rPr>
                <a:t>of</a:t>
              </a:r>
              <a:r>
                <a:rPr lang="es-ES" sz="1800" b="1" dirty="0">
                  <a:solidFill>
                    <a:schemeClr val="bg1"/>
                  </a:solidFill>
                </a:rPr>
                <a:t> </a:t>
              </a:r>
              <a:r>
                <a:rPr lang="es-ES" sz="1800" b="1" dirty="0" err="1">
                  <a:solidFill>
                    <a:schemeClr val="bg1"/>
                  </a:solidFill>
                </a:rPr>
                <a:t>such</a:t>
              </a:r>
              <a:r>
                <a:rPr lang="es-ES" sz="1800" b="1" dirty="0">
                  <a:solidFill>
                    <a:schemeClr val="bg1"/>
                  </a:solidFill>
                </a:rPr>
                <a:t> a separable </a:t>
              </a:r>
              <a:r>
                <a:rPr lang="es-ES" sz="1800" b="1" dirty="0" err="1">
                  <a:solidFill>
                    <a:schemeClr val="bg1"/>
                  </a:solidFill>
                </a:rPr>
                <a:t>wavefunction</a:t>
              </a:r>
              <a:r>
                <a:rPr lang="es-ES" sz="1800" b="1" dirty="0">
                  <a:solidFill>
                    <a:schemeClr val="bg1"/>
                  </a:solidFill>
                </a:rPr>
                <a:t> </a:t>
              </a:r>
              <a:r>
                <a:rPr lang="es-ES" sz="1800" b="1" dirty="0" err="1">
                  <a:solidFill>
                    <a:schemeClr val="bg1"/>
                  </a:solidFill>
                </a:rPr>
                <a:t>with</a:t>
              </a:r>
              <a:r>
                <a:rPr lang="es-ES" sz="1800" b="1" dirty="0">
                  <a:solidFill>
                    <a:schemeClr val="bg1"/>
                  </a:solidFill>
                </a:rPr>
                <a:t> </a:t>
              </a:r>
              <a:r>
                <a:rPr lang="es-ES" sz="1800" b="1" dirty="0" err="1">
                  <a:solidFill>
                    <a:schemeClr val="bg1"/>
                  </a:solidFill>
                </a:rPr>
                <a:t>itself</a:t>
              </a:r>
              <a:endParaRPr lang="es-ES" sz="1800" b="1" dirty="0">
                <a:solidFill>
                  <a:schemeClr val="bg1"/>
                </a:solidFill>
              </a:endParaRPr>
            </a:p>
          </p:txBody>
        </p:sp>
        <p:pic>
          <p:nvPicPr>
            <p:cNvPr id="13" name="Imagen 12">
              <a:extLst>
                <a:ext uri="{FF2B5EF4-FFF2-40B4-BE49-F238E27FC236}">
                  <a16:creationId xmlns:a16="http://schemas.microsoft.com/office/drawing/2014/main" id="{0A058F20-5DC4-952E-EA90-685232510C24}"/>
                </a:ext>
              </a:extLst>
            </p:cNvPr>
            <p:cNvPicPr>
              <a:picLocks noChangeAspect="1"/>
            </p:cNvPicPr>
            <p:nvPr/>
          </p:nvPicPr>
          <p:blipFill>
            <a:blip r:embed="rId5"/>
            <a:stretch>
              <a:fillRect/>
            </a:stretch>
          </p:blipFill>
          <p:spPr>
            <a:xfrm>
              <a:off x="1866287" y="3467101"/>
              <a:ext cx="5411425" cy="1295399"/>
            </a:xfrm>
            <a:prstGeom prst="rect">
              <a:avLst/>
            </a:prstGeom>
            <a:solidFill>
              <a:schemeClr val="bg1"/>
            </a:solidFill>
          </p:spPr>
        </p:pic>
      </p:grpSp>
      <p:grpSp>
        <p:nvGrpSpPr>
          <p:cNvPr id="16" name="Grupo 15">
            <a:extLst>
              <a:ext uri="{FF2B5EF4-FFF2-40B4-BE49-F238E27FC236}">
                <a16:creationId xmlns:a16="http://schemas.microsoft.com/office/drawing/2014/main" id="{844C631E-CD78-D028-8D17-6F46B63F70D8}"/>
              </a:ext>
            </a:extLst>
          </p:cNvPr>
          <p:cNvGrpSpPr/>
          <p:nvPr/>
        </p:nvGrpSpPr>
        <p:grpSpPr>
          <a:xfrm>
            <a:off x="152400" y="4820334"/>
            <a:ext cx="8839200" cy="923330"/>
            <a:chOff x="152400" y="4820334"/>
            <a:chExt cx="8839200" cy="923330"/>
          </a:xfrm>
        </p:grpSpPr>
        <p:sp>
          <p:nvSpPr>
            <p:cNvPr id="14" name="CuadroTexto 13">
              <a:extLst>
                <a:ext uri="{FF2B5EF4-FFF2-40B4-BE49-F238E27FC236}">
                  <a16:creationId xmlns:a16="http://schemas.microsoft.com/office/drawing/2014/main" id="{84657D9E-7165-0101-CA3B-6B264EABE98D}"/>
                </a:ext>
              </a:extLst>
            </p:cNvPr>
            <p:cNvSpPr txBox="1"/>
            <p:nvPr/>
          </p:nvSpPr>
          <p:spPr>
            <a:xfrm>
              <a:off x="152400" y="4820334"/>
              <a:ext cx="8839200" cy="923330"/>
            </a:xfrm>
            <a:prstGeom prst="rect">
              <a:avLst/>
            </a:prstGeom>
            <a:noFill/>
          </p:spPr>
          <p:txBody>
            <a:bodyPr wrap="square" rtlCol="0">
              <a:spAutoFit/>
            </a:bodyPr>
            <a:lstStyle/>
            <a:p>
              <a:pPr algn="ctr"/>
              <a:r>
                <a:rPr lang="es-ES" sz="1800" b="1" dirty="0" err="1">
                  <a:solidFill>
                    <a:srgbClr val="FFFF00"/>
                  </a:solidFill>
                </a:rPr>
                <a:t>The</a:t>
              </a:r>
              <a:r>
                <a:rPr lang="es-ES" sz="1800" b="1" dirty="0">
                  <a:solidFill>
                    <a:srgbClr val="FFFF00"/>
                  </a:solidFill>
                </a:rPr>
                <a:t> time </a:t>
              </a:r>
              <a:r>
                <a:rPr lang="es-ES" sz="1800" b="1" dirty="0" err="1">
                  <a:solidFill>
                    <a:srgbClr val="FFFF00"/>
                  </a:solidFill>
                </a:rPr>
                <a:t>dependence</a:t>
              </a:r>
              <a:r>
                <a:rPr lang="es-ES" sz="1800" b="1" dirty="0">
                  <a:solidFill>
                    <a:srgbClr val="FFFF00"/>
                  </a:solidFill>
                </a:rPr>
                <a:t> has </a:t>
              </a:r>
              <a:r>
                <a:rPr lang="es-ES" sz="1800" b="1" dirty="0" err="1">
                  <a:solidFill>
                    <a:srgbClr val="FFFF00"/>
                  </a:solidFill>
                </a:rPr>
                <a:t>disappeared</a:t>
              </a:r>
              <a:endParaRPr lang="es-ES" sz="1800" b="1" dirty="0">
                <a:solidFill>
                  <a:srgbClr val="FFFF00"/>
                </a:solidFill>
              </a:endParaRPr>
            </a:p>
            <a:p>
              <a:pPr algn="ctr"/>
              <a:r>
                <a:rPr lang="es-ES" sz="1800" b="1" dirty="0" err="1">
                  <a:solidFill>
                    <a:srgbClr val="FFFF00"/>
                  </a:solidFill>
                </a:rPr>
                <a:t>Any</a:t>
              </a:r>
              <a:r>
                <a:rPr lang="es-ES" sz="1800" b="1" dirty="0">
                  <a:solidFill>
                    <a:srgbClr val="FFFF00"/>
                  </a:solidFill>
                </a:rPr>
                <a:t> </a:t>
              </a:r>
              <a:r>
                <a:rPr lang="es-ES" sz="1800" b="1" dirty="0" err="1">
                  <a:solidFill>
                    <a:srgbClr val="FFFF00"/>
                  </a:solidFill>
                </a:rPr>
                <a:t>quantity</a:t>
              </a:r>
              <a:r>
                <a:rPr lang="es-ES" sz="1800" b="1" dirty="0">
                  <a:solidFill>
                    <a:srgbClr val="FFFF00"/>
                  </a:solidFill>
                </a:rPr>
                <a:t> </a:t>
              </a:r>
              <a:r>
                <a:rPr lang="es-ES" sz="1800" b="1" dirty="0" err="1">
                  <a:solidFill>
                    <a:srgbClr val="FFFF00"/>
                  </a:solidFill>
                </a:rPr>
                <a:t>involving</a:t>
              </a:r>
              <a:r>
                <a:rPr lang="es-ES" sz="1800" b="1" dirty="0">
                  <a:solidFill>
                    <a:srgbClr val="FFFF00"/>
                  </a:solidFill>
                </a:rPr>
                <a:t>            </a:t>
              </a:r>
              <a:r>
                <a:rPr lang="es-ES" sz="1800" b="1" dirty="0" err="1">
                  <a:solidFill>
                    <a:srgbClr val="FFFF00"/>
                  </a:solidFill>
                </a:rPr>
                <a:t>will</a:t>
              </a:r>
              <a:r>
                <a:rPr lang="es-ES" sz="1800" b="1" dirty="0">
                  <a:solidFill>
                    <a:srgbClr val="FFFF00"/>
                  </a:solidFill>
                </a:rPr>
                <a:t> </a:t>
              </a:r>
              <a:r>
                <a:rPr lang="es-ES" sz="1800" b="1" dirty="0" err="1">
                  <a:solidFill>
                    <a:srgbClr val="FFFF00"/>
                  </a:solidFill>
                </a:rPr>
                <a:t>not</a:t>
              </a:r>
              <a:r>
                <a:rPr lang="es-ES" sz="1800" b="1" dirty="0">
                  <a:solidFill>
                    <a:srgbClr val="FFFF00"/>
                  </a:solidFill>
                </a:rPr>
                <a:t> </a:t>
              </a:r>
              <a:r>
                <a:rPr lang="es-ES" sz="1800" b="1" dirty="0" err="1">
                  <a:solidFill>
                    <a:srgbClr val="FFFF00"/>
                  </a:solidFill>
                </a:rPr>
                <a:t>change</a:t>
              </a:r>
              <a:r>
                <a:rPr lang="es-ES" sz="1800" b="1" dirty="0">
                  <a:solidFill>
                    <a:srgbClr val="FFFF00"/>
                  </a:solidFill>
                </a:rPr>
                <a:t> </a:t>
              </a:r>
              <a:r>
                <a:rPr lang="es-ES" sz="1800" b="1" dirty="0" err="1">
                  <a:solidFill>
                    <a:srgbClr val="FFFF00"/>
                  </a:solidFill>
                </a:rPr>
                <a:t>over</a:t>
              </a:r>
              <a:r>
                <a:rPr lang="es-ES" sz="1800" b="1" dirty="0">
                  <a:solidFill>
                    <a:srgbClr val="FFFF00"/>
                  </a:solidFill>
                </a:rPr>
                <a:t> time (</a:t>
              </a:r>
              <a:r>
                <a:rPr lang="es-ES" sz="1800" b="1" dirty="0" err="1">
                  <a:solidFill>
                    <a:srgbClr val="FFFF00"/>
                  </a:solidFill>
                </a:rPr>
                <a:t>it</a:t>
              </a:r>
              <a:r>
                <a:rPr lang="es-ES" sz="1800" b="1" dirty="0">
                  <a:solidFill>
                    <a:srgbClr val="FFFF00"/>
                  </a:solidFill>
                </a:rPr>
                <a:t> </a:t>
              </a:r>
              <a:r>
                <a:rPr lang="es-ES" sz="1800" b="1" dirty="0" err="1">
                  <a:solidFill>
                    <a:srgbClr val="FFFF00"/>
                  </a:solidFill>
                </a:rPr>
                <a:t>will</a:t>
              </a:r>
              <a:r>
                <a:rPr lang="es-ES" sz="1800" b="1" dirty="0">
                  <a:solidFill>
                    <a:srgbClr val="FFFF00"/>
                  </a:solidFill>
                </a:rPr>
                <a:t> be “</a:t>
              </a:r>
              <a:r>
                <a:rPr lang="es-ES" sz="1800" b="1" dirty="0" err="1">
                  <a:solidFill>
                    <a:srgbClr val="FFFF00"/>
                  </a:solidFill>
                </a:rPr>
                <a:t>stationary</a:t>
              </a:r>
              <a:r>
                <a:rPr lang="es-ES" sz="1800" b="1" dirty="0">
                  <a:solidFill>
                    <a:srgbClr val="FFFF00"/>
                  </a:solidFill>
                </a:rPr>
                <a:t>”)  </a:t>
              </a:r>
              <a:r>
                <a:rPr lang="es-ES" sz="1800" b="1" dirty="0" err="1">
                  <a:solidFill>
                    <a:srgbClr val="FFFF00"/>
                  </a:solidFill>
                </a:rPr>
                <a:t>if</a:t>
              </a:r>
              <a:r>
                <a:rPr lang="es-ES" sz="1800" b="1" dirty="0">
                  <a:solidFill>
                    <a:srgbClr val="FFFF00"/>
                  </a:solidFill>
                </a:rPr>
                <a:t> </a:t>
              </a:r>
              <a:r>
                <a:rPr lang="es-ES" sz="1800" b="1" dirty="0" err="1">
                  <a:solidFill>
                    <a:srgbClr val="FFFF00"/>
                  </a:solidFill>
                </a:rPr>
                <a:t>the</a:t>
              </a:r>
              <a:r>
                <a:rPr lang="es-ES" sz="1800" b="1" dirty="0">
                  <a:solidFill>
                    <a:srgbClr val="FFFF00"/>
                  </a:solidFill>
                </a:rPr>
                <a:t> wave </a:t>
              </a:r>
              <a:r>
                <a:rPr lang="es-ES" sz="1800" b="1" dirty="0" err="1">
                  <a:solidFill>
                    <a:srgbClr val="FFFF00"/>
                  </a:solidFill>
                </a:rPr>
                <a:t>function</a:t>
              </a:r>
              <a:r>
                <a:rPr lang="es-ES" sz="1800" b="1" dirty="0">
                  <a:solidFill>
                    <a:srgbClr val="FFFF00"/>
                  </a:solidFill>
                </a:rPr>
                <a:t> </a:t>
              </a:r>
              <a:r>
                <a:rPr lang="es-ES" sz="1800" b="1" dirty="0" err="1">
                  <a:solidFill>
                    <a:srgbClr val="FFFF00"/>
                  </a:solidFill>
                </a:rPr>
                <a:t>is</a:t>
              </a:r>
              <a:r>
                <a:rPr lang="es-ES" sz="1800" b="1" dirty="0">
                  <a:solidFill>
                    <a:srgbClr val="FFFF00"/>
                  </a:solidFill>
                </a:rPr>
                <a:t> separable </a:t>
              </a:r>
            </a:p>
          </p:txBody>
        </p:sp>
        <p:pic>
          <p:nvPicPr>
            <p:cNvPr id="15" name="Imagen 14">
              <a:extLst>
                <a:ext uri="{FF2B5EF4-FFF2-40B4-BE49-F238E27FC236}">
                  <a16:creationId xmlns:a16="http://schemas.microsoft.com/office/drawing/2014/main" id="{EAFB84E2-2C08-3A80-5396-BDAB319B107D}"/>
                </a:ext>
              </a:extLst>
            </p:cNvPr>
            <p:cNvPicPr>
              <a:picLocks noChangeAspect="1"/>
            </p:cNvPicPr>
            <p:nvPr/>
          </p:nvPicPr>
          <p:blipFill>
            <a:blip r:embed="rId6"/>
            <a:stretch>
              <a:fillRect/>
            </a:stretch>
          </p:blipFill>
          <p:spPr>
            <a:xfrm>
              <a:off x="2841600" y="5143500"/>
              <a:ext cx="663600" cy="252000"/>
            </a:xfrm>
            <a:prstGeom prst="rect">
              <a:avLst/>
            </a:prstGeom>
          </p:spPr>
        </p:pic>
      </p:grpSp>
    </p:spTree>
    <p:extLst>
      <p:ext uri="{BB962C8B-B14F-4D97-AF65-F5344CB8AC3E}">
        <p14:creationId xmlns:p14="http://schemas.microsoft.com/office/powerpoint/2010/main" val="1101527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766910-04EB-E912-3B01-B3628D54BE9D}"/>
            </a:ext>
          </a:extLst>
        </p:cNvPr>
        <p:cNvGrpSpPr/>
        <p:nvPr/>
      </p:nvGrpSpPr>
      <p:grpSpPr>
        <a:xfrm>
          <a:off x="0" y="0"/>
          <a:ext cx="0" cy="0"/>
          <a:chOff x="0" y="0"/>
          <a:chExt cx="0" cy="0"/>
        </a:xfrm>
      </p:grpSpPr>
      <p:sp>
        <p:nvSpPr>
          <p:cNvPr id="103434" name="Rectangle 10">
            <a:extLst>
              <a:ext uri="{FF2B5EF4-FFF2-40B4-BE49-F238E27FC236}">
                <a16:creationId xmlns:a16="http://schemas.microsoft.com/office/drawing/2014/main" id="{D95D8AE9-48BF-A53E-9515-D13006DAEE9A}"/>
              </a:ext>
            </a:extLst>
          </p:cNvPr>
          <p:cNvSpPr>
            <a:spLocks noGrp="1" noChangeArrowheads="1"/>
          </p:cNvSpPr>
          <p:nvPr>
            <p:ph type="ctrTitle"/>
          </p:nvPr>
        </p:nvSpPr>
        <p:spPr>
          <a:xfrm>
            <a:off x="0" y="27"/>
            <a:ext cx="9144000" cy="952917"/>
          </a:xfrm>
          <a:noFill/>
          <a:ln/>
        </p:spPr>
        <p:txBody>
          <a:bodyPr/>
          <a:lstStyle/>
          <a:p>
            <a:r>
              <a:rPr lang="en-US" sz="2800" dirty="0"/>
              <a:t>Outline: </a:t>
            </a:r>
          </a:p>
        </p:txBody>
      </p:sp>
      <p:sp>
        <p:nvSpPr>
          <p:cNvPr id="2" name="CuadroTexto 1">
            <a:extLst>
              <a:ext uri="{FF2B5EF4-FFF2-40B4-BE49-F238E27FC236}">
                <a16:creationId xmlns:a16="http://schemas.microsoft.com/office/drawing/2014/main" id="{7F8644F6-68B8-7942-24CA-50FC68B4E380}"/>
              </a:ext>
            </a:extLst>
          </p:cNvPr>
          <p:cNvSpPr txBox="1"/>
          <p:nvPr/>
        </p:nvSpPr>
        <p:spPr>
          <a:xfrm>
            <a:off x="762000" y="1257300"/>
            <a:ext cx="4724400" cy="369332"/>
          </a:xfrm>
          <a:prstGeom prst="rect">
            <a:avLst/>
          </a:prstGeom>
          <a:noFill/>
        </p:spPr>
        <p:txBody>
          <a:bodyPr wrap="square" rtlCol="0">
            <a:spAutoFit/>
          </a:bodyPr>
          <a:lstStyle/>
          <a:p>
            <a:r>
              <a:rPr lang="es-ES" sz="1800" b="1" dirty="0" err="1">
                <a:solidFill>
                  <a:schemeClr val="bg1"/>
                </a:solidFill>
              </a:rPr>
              <a:t>What</a:t>
            </a:r>
            <a:r>
              <a:rPr lang="es-ES" sz="1800" b="1" dirty="0">
                <a:solidFill>
                  <a:schemeClr val="bg1"/>
                </a:solidFill>
              </a:rPr>
              <a:t> </a:t>
            </a:r>
            <a:r>
              <a:rPr lang="es-ES" sz="1800" b="1" dirty="0" err="1">
                <a:solidFill>
                  <a:schemeClr val="bg1"/>
                </a:solidFill>
              </a:rPr>
              <a:t>the</a:t>
            </a:r>
            <a:r>
              <a:rPr lang="es-ES" sz="1800" b="1" dirty="0">
                <a:solidFill>
                  <a:schemeClr val="bg1"/>
                </a:solidFill>
              </a:rPr>
              <a:t> Schrödinger </a:t>
            </a:r>
            <a:r>
              <a:rPr lang="es-ES" sz="1800" b="1" dirty="0" err="1">
                <a:solidFill>
                  <a:schemeClr val="bg1"/>
                </a:solidFill>
              </a:rPr>
              <a:t>equation</a:t>
            </a:r>
            <a:r>
              <a:rPr lang="es-ES" sz="1800" b="1" dirty="0">
                <a:solidFill>
                  <a:schemeClr val="bg1"/>
                </a:solidFill>
              </a:rPr>
              <a:t> </a:t>
            </a:r>
            <a:r>
              <a:rPr lang="es-ES" sz="1800" b="1" dirty="0" err="1">
                <a:solidFill>
                  <a:schemeClr val="bg1"/>
                </a:solidFill>
              </a:rPr>
              <a:t>means</a:t>
            </a:r>
            <a:endParaRPr lang="es-ES" sz="1800" b="1" dirty="0">
              <a:solidFill>
                <a:schemeClr val="bg1"/>
              </a:solidFill>
            </a:endParaRPr>
          </a:p>
        </p:txBody>
      </p:sp>
      <p:sp>
        <p:nvSpPr>
          <p:cNvPr id="3" name="CuadroTexto 2">
            <a:extLst>
              <a:ext uri="{FF2B5EF4-FFF2-40B4-BE49-F238E27FC236}">
                <a16:creationId xmlns:a16="http://schemas.microsoft.com/office/drawing/2014/main" id="{E6EEBBE9-FFED-F342-F6A0-941161F67361}"/>
              </a:ext>
            </a:extLst>
          </p:cNvPr>
          <p:cNvSpPr txBox="1"/>
          <p:nvPr/>
        </p:nvSpPr>
        <p:spPr>
          <a:xfrm>
            <a:off x="762000" y="2030968"/>
            <a:ext cx="5334000" cy="369332"/>
          </a:xfrm>
          <a:prstGeom prst="rect">
            <a:avLst/>
          </a:prstGeom>
          <a:noFill/>
        </p:spPr>
        <p:txBody>
          <a:bodyPr wrap="square" rtlCol="0">
            <a:spAutoFit/>
          </a:bodyPr>
          <a:lstStyle/>
          <a:p>
            <a:r>
              <a:rPr lang="es-ES" sz="1800" b="1" dirty="0" err="1">
                <a:solidFill>
                  <a:schemeClr val="bg1"/>
                </a:solidFill>
              </a:rPr>
              <a:t>Characteristics</a:t>
            </a:r>
            <a:r>
              <a:rPr lang="es-ES" sz="1800" b="1" dirty="0">
                <a:solidFill>
                  <a:schemeClr val="bg1"/>
                </a:solidFill>
              </a:rPr>
              <a:t> </a:t>
            </a:r>
            <a:r>
              <a:rPr lang="es-ES" sz="1800" b="1" dirty="0" err="1">
                <a:solidFill>
                  <a:schemeClr val="bg1"/>
                </a:solidFill>
              </a:rPr>
              <a:t>of</a:t>
            </a:r>
            <a:r>
              <a:rPr lang="es-ES" sz="1800" b="1" dirty="0">
                <a:solidFill>
                  <a:schemeClr val="bg1"/>
                </a:solidFill>
              </a:rPr>
              <a:t> </a:t>
            </a:r>
            <a:r>
              <a:rPr lang="es-ES" sz="1800" b="1" dirty="0" err="1">
                <a:solidFill>
                  <a:schemeClr val="bg1"/>
                </a:solidFill>
              </a:rPr>
              <a:t>the</a:t>
            </a:r>
            <a:r>
              <a:rPr lang="es-ES" sz="1800" b="1" dirty="0">
                <a:solidFill>
                  <a:schemeClr val="bg1"/>
                </a:solidFill>
              </a:rPr>
              <a:t> Schrödinger </a:t>
            </a:r>
            <a:r>
              <a:rPr lang="es-ES" sz="1800" b="1" dirty="0" err="1">
                <a:solidFill>
                  <a:schemeClr val="bg1"/>
                </a:solidFill>
              </a:rPr>
              <a:t>equation</a:t>
            </a:r>
            <a:endParaRPr lang="es-ES" sz="1800" b="1" dirty="0">
              <a:solidFill>
                <a:schemeClr val="bg1"/>
              </a:solidFill>
            </a:endParaRPr>
          </a:p>
        </p:txBody>
      </p:sp>
      <p:sp>
        <p:nvSpPr>
          <p:cNvPr id="4" name="CuadroTexto 3">
            <a:extLst>
              <a:ext uri="{FF2B5EF4-FFF2-40B4-BE49-F238E27FC236}">
                <a16:creationId xmlns:a16="http://schemas.microsoft.com/office/drawing/2014/main" id="{1D0F03DC-9B41-E762-3C8F-4F3CF4C252FC}"/>
              </a:ext>
            </a:extLst>
          </p:cNvPr>
          <p:cNvSpPr txBox="1"/>
          <p:nvPr/>
        </p:nvSpPr>
        <p:spPr>
          <a:xfrm>
            <a:off x="762000" y="2749034"/>
            <a:ext cx="5334000" cy="369332"/>
          </a:xfrm>
          <a:prstGeom prst="rect">
            <a:avLst/>
          </a:prstGeom>
          <a:noFill/>
        </p:spPr>
        <p:txBody>
          <a:bodyPr wrap="square" rtlCol="0">
            <a:spAutoFit/>
          </a:bodyPr>
          <a:lstStyle/>
          <a:p>
            <a:r>
              <a:rPr lang="es-ES" sz="1800" b="1" dirty="0">
                <a:solidFill>
                  <a:schemeClr val="bg1"/>
                </a:solidFill>
              </a:rPr>
              <a:t>Time </a:t>
            </a:r>
            <a:r>
              <a:rPr lang="es-ES" sz="1800" b="1" dirty="0" err="1">
                <a:solidFill>
                  <a:schemeClr val="bg1"/>
                </a:solidFill>
              </a:rPr>
              <a:t>independent</a:t>
            </a:r>
            <a:r>
              <a:rPr lang="es-ES" sz="1800" b="1" dirty="0">
                <a:solidFill>
                  <a:schemeClr val="bg1"/>
                </a:solidFill>
              </a:rPr>
              <a:t> Schrödinger </a:t>
            </a:r>
            <a:r>
              <a:rPr lang="es-ES" sz="1800" b="1" dirty="0" err="1">
                <a:solidFill>
                  <a:schemeClr val="bg1"/>
                </a:solidFill>
              </a:rPr>
              <a:t>equation</a:t>
            </a:r>
            <a:r>
              <a:rPr lang="es-ES" sz="1800" b="1" dirty="0">
                <a:solidFill>
                  <a:schemeClr val="bg1"/>
                </a:solidFill>
              </a:rPr>
              <a:t> in 1D</a:t>
            </a:r>
          </a:p>
        </p:txBody>
      </p:sp>
      <p:sp>
        <p:nvSpPr>
          <p:cNvPr id="5" name="CuadroTexto 4">
            <a:extLst>
              <a:ext uri="{FF2B5EF4-FFF2-40B4-BE49-F238E27FC236}">
                <a16:creationId xmlns:a16="http://schemas.microsoft.com/office/drawing/2014/main" id="{46A49C60-E270-08DD-0EB7-FEE27625CC4B}"/>
              </a:ext>
            </a:extLst>
          </p:cNvPr>
          <p:cNvSpPr txBox="1"/>
          <p:nvPr/>
        </p:nvSpPr>
        <p:spPr>
          <a:xfrm>
            <a:off x="780288" y="3511034"/>
            <a:ext cx="5334000" cy="369332"/>
          </a:xfrm>
          <a:prstGeom prst="rect">
            <a:avLst/>
          </a:prstGeom>
          <a:noFill/>
        </p:spPr>
        <p:txBody>
          <a:bodyPr wrap="square" rtlCol="0">
            <a:spAutoFit/>
          </a:bodyPr>
          <a:lstStyle/>
          <a:p>
            <a:r>
              <a:rPr lang="es-ES" sz="1800" b="1" dirty="0">
                <a:solidFill>
                  <a:srgbClr val="FFFF00"/>
                </a:solidFill>
              </a:rPr>
              <a:t>Schrödinger </a:t>
            </a:r>
            <a:r>
              <a:rPr lang="es-ES" sz="1800" b="1" dirty="0" err="1">
                <a:solidFill>
                  <a:srgbClr val="FFFF00"/>
                </a:solidFill>
              </a:rPr>
              <a:t>equation</a:t>
            </a:r>
            <a:r>
              <a:rPr lang="es-ES" sz="1800" b="1" dirty="0">
                <a:solidFill>
                  <a:srgbClr val="FFFF00"/>
                </a:solidFill>
              </a:rPr>
              <a:t> in 3D</a:t>
            </a:r>
          </a:p>
        </p:txBody>
      </p:sp>
      <p:sp>
        <p:nvSpPr>
          <p:cNvPr id="6" name="CuadroTexto 5">
            <a:extLst>
              <a:ext uri="{FF2B5EF4-FFF2-40B4-BE49-F238E27FC236}">
                <a16:creationId xmlns:a16="http://schemas.microsoft.com/office/drawing/2014/main" id="{7713321C-C621-60E3-8EE6-6823B3D8D217}"/>
              </a:ext>
            </a:extLst>
          </p:cNvPr>
          <p:cNvSpPr txBox="1"/>
          <p:nvPr/>
        </p:nvSpPr>
        <p:spPr>
          <a:xfrm>
            <a:off x="762000" y="4273034"/>
            <a:ext cx="5943600" cy="646331"/>
          </a:xfrm>
          <a:prstGeom prst="rect">
            <a:avLst/>
          </a:prstGeom>
          <a:noFill/>
        </p:spPr>
        <p:txBody>
          <a:bodyPr wrap="square" rtlCol="0">
            <a:spAutoFit/>
          </a:bodyPr>
          <a:lstStyle/>
          <a:p>
            <a:r>
              <a:rPr lang="es-ES" sz="1800" b="1" dirty="0" err="1">
                <a:solidFill>
                  <a:schemeClr val="bg1"/>
                </a:solidFill>
              </a:rPr>
              <a:t>What</a:t>
            </a:r>
            <a:r>
              <a:rPr lang="es-ES" sz="1800" b="1" dirty="0">
                <a:solidFill>
                  <a:schemeClr val="bg1"/>
                </a:solidFill>
              </a:rPr>
              <a:t> </a:t>
            </a:r>
            <a:r>
              <a:rPr lang="es-ES" sz="1800" b="1" dirty="0" err="1">
                <a:solidFill>
                  <a:schemeClr val="bg1"/>
                </a:solidFill>
              </a:rPr>
              <a:t>does</a:t>
            </a:r>
            <a:r>
              <a:rPr lang="es-ES" sz="1800" b="1" dirty="0">
                <a:solidFill>
                  <a:schemeClr val="bg1"/>
                </a:solidFill>
              </a:rPr>
              <a:t> </a:t>
            </a:r>
            <a:r>
              <a:rPr lang="es-ES" sz="1800" b="1" dirty="0" err="1">
                <a:solidFill>
                  <a:schemeClr val="bg1"/>
                </a:solidFill>
              </a:rPr>
              <a:t>the</a:t>
            </a:r>
            <a:r>
              <a:rPr lang="es-ES" sz="1800" b="1" dirty="0">
                <a:solidFill>
                  <a:schemeClr val="bg1"/>
                </a:solidFill>
              </a:rPr>
              <a:t> </a:t>
            </a:r>
            <a:r>
              <a:rPr lang="es-ES" sz="1800" b="1" dirty="0" err="1">
                <a:solidFill>
                  <a:schemeClr val="bg1"/>
                </a:solidFill>
              </a:rPr>
              <a:t>electronic</a:t>
            </a:r>
            <a:r>
              <a:rPr lang="es-ES" sz="1800" b="1" dirty="0">
                <a:solidFill>
                  <a:schemeClr val="bg1"/>
                </a:solidFill>
              </a:rPr>
              <a:t> </a:t>
            </a:r>
            <a:r>
              <a:rPr lang="es-ES" sz="1800" b="1" dirty="0" err="1">
                <a:solidFill>
                  <a:schemeClr val="bg1"/>
                </a:solidFill>
              </a:rPr>
              <a:t>wavefunction</a:t>
            </a:r>
            <a:r>
              <a:rPr lang="es-ES" sz="1800" b="1" dirty="0">
                <a:solidFill>
                  <a:schemeClr val="bg1"/>
                </a:solidFill>
              </a:rPr>
              <a:t> </a:t>
            </a:r>
            <a:r>
              <a:rPr lang="es-ES" sz="1800" b="1" dirty="0" err="1">
                <a:solidFill>
                  <a:schemeClr val="bg1"/>
                </a:solidFill>
              </a:rPr>
              <a:t>represents</a:t>
            </a:r>
            <a:r>
              <a:rPr lang="es-ES" sz="1800" b="1" dirty="0">
                <a:solidFill>
                  <a:schemeClr val="bg1"/>
                </a:solidFill>
              </a:rPr>
              <a:t>.</a:t>
            </a:r>
          </a:p>
          <a:p>
            <a:r>
              <a:rPr lang="es-ES" sz="1800" b="1" dirty="0" err="1">
                <a:solidFill>
                  <a:schemeClr val="bg1"/>
                </a:solidFill>
              </a:rPr>
              <a:t>Principles</a:t>
            </a:r>
            <a:r>
              <a:rPr lang="es-ES" sz="1800" b="1" dirty="0">
                <a:solidFill>
                  <a:schemeClr val="bg1"/>
                </a:solidFill>
              </a:rPr>
              <a:t> </a:t>
            </a:r>
            <a:r>
              <a:rPr lang="es-ES" sz="1800" b="1" dirty="0" err="1">
                <a:solidFill>
                  <a:schemeClr val="bg1"/>
                </a:solidFill>
              </a:rPr>
              <a:t>of</a:t>
            </a:r>
            <a:r>
              <a:rPr lang="es-ES" sz="1800" b="1" dirty="0">
                <a:solidFill>
                  <a:schemeClr val="bg1"/>
                </a:solidFill>
              </a:rPr>
              <a:t> </a:t>
            </a:r>
            <a:r>
              <a:rPr lang="es-ES" sz="1800" b="1" dirty="0" err="1">
                <a:solidFill>
                  <a:schemeClr val="bg1"/>
                </a:solidFill>
              </a:rPr>
              <a:t>Copenhagen</a:t>
            </a:r>
            <a:r>
              <a:rPr lang="es-ES" sz="1800" b="1" dirty="0">
                <a:solidFill>
                  <a:schemeClr val="bg1"/>
                </a:solidFill>
              </a:rPr>
              <a:t> </a:t>
            </a:r>
            <a:r>
              <a:rPr lang="es-ES" sz="1800" b="1" dirty="0" err="1">
                <a:solidFill>
                  <a:schemeClr val="bg1"/>
                </a:solidFill>
              </a:rPr>
              <a:t>interpretation</a:t>
            </a:r>
            <a:endParaRPr lang="es-ES" sz="1800" b="1" dirty="0">
              <a:solidFill>
                <a:schemeClr val="bg1"/>
              </a:solidFill>
            </a:endParaRPr>
          </a:p>
        </p:txBody>
      </p:sp>
    </p:spTree>
    <p:extLst>
      <p:ext uri="{BB962C8B-B14F-4D97-AF65-F5344CB8AC3E}">
        <p14:creationId xmlns:p14="http://schemas.microsoft.com/office/powerpoint/2010/main" val="20545975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F3E96-CB24-242A-72BB-295B440A5F02}"/>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E99FDB9E-5B2F-6493-F4FA-A6235919BEBD}"/>
              </a:ext>
            </a:extLst>
          </p:cNvPr>
          <p:cNvSpPr txBox="1"/>
          <p:nvPr/>
        </p:nvSpPr>
        <p:spPr>
          <a:xfrm>
            <a:off x="0" y="-1607"/>
            <a:ext cx="8534400" cy="523220"/>
          </a:xfrm>
          <a:prstGeom prst="rect">
            <a:avLst/>
          </a:prstGeom>
          <a:noFill/>
        </p:spPr>
        <p:txBody>
          <a:bodyPr wrap="square" rtlCol="0">
            <a:spAutoFit/>
          </a:bodyPr>
          <a:lstStyle/>
          <a:p>
            <a:r>
              <a:rPr lang="es-ES" sz="2800" b="1" dirty="0" err="1">
                <a:solidFill>
                  <a:srgbClr val="FFFF00"/>
                </a:solidFill>
              </a:rPr>
              <a:t>Three</a:t>
            </a:r>
            <a:r>
              <a:rPr lang="es-ES" sz="2800" b="1" dirty="0">
                <a:solidFill>
                  <a:srgbClr val="FFFF00"/>
                </a:solidFill>
              </a:rPr>
              <a:t>-dimensional Schrödinger </a:t>
            </a:r>
            <a:r>
              <a:rPr lang="es-ES" sz="2800" b="1" dirty="0" err="1">
                <a:solidFill>
                  <a:srgbClr val="FFFF00"/>
                </a:solidFill>
              </a:rPr>
              <a:t>equation</a:t>
            </a:r>
            <a:endParaRPr lang="es-ES" sz="2800" b="1" dirty="0">
              <a:solidFill>
                <a:srgbClr val="FFFF00"/>
              </a:solidFill>
            </a:endParaRPr>
          </a:p>
        </p:txBody>
      </p:sp>
      <p:grpSp>
        <p:nvGrpSpPr>
          <p:cNvPr id="4" name="Grupo 3">
            <a:extLst>
              <a:ext uri="{FF2B5EF4-FFF2-40B4-BE49-F238E27FC236}">
                <a16:creationId xmlns:a16="http://schemas.microsoft.com/office/drawing/2014/main" id="{C4F73AA2-E47D-00AF-D583-A101A582FC2F}"/>
              </a:ext>
            </a:extLst>
          </p:cNvPr>
          <p:cNvGrpSpPr/>
          <p:nvPr/>
        </p:nvGrpSpPr>
        <p:grpSpPr>
          <a:xfrm>
            <a:off x="1756192" y="952500"/>
            <a:ext cx="5631615" cy="369332"/>
            <a:chOff x="533400" y="952500"/>
            <a:chExt cx="5631615" cy="369332"/>
          </a:xfrm>
        </p:grpSpPr>
        <p:pic>
          <p:nvPicPr>
            <p:cNvPr id="2" name="Imagen 1">
              <a:extLst>
                <a:ext uri="{FF2B5EF4-FFF2-40B4-BE49-F238E27FC236}">
                  <a16:creationId xmlns:a16="http://schemas.microsoft.com/office/drawing/2014/main" id="{0EB51562-8808-39BD-63A0-4435652886B2}"/>
                </a:ext>
              </a:extLst>
            </p:cNvPr>
            <p:cNvPicPr>
              <a:picLocks noChangeAspect="1"/>
            </p:cNvPicPr>
            <p:nvPr/>
          </p:nvPicPr>
          <p:blipFill>
            <a:blip r:embed="rId3"/>
            <a:stretch>
              <a:fillRect/>
            </a:stretch>
          </p:blipFill>
          <p:spPr>
            <a:xfrm>
              <a:off x="5181600" y="952500"/>
              <a:ext cx="983415" cy="360000"/>
            </a:xfrm>
            <a:prstGeom prst="rect">
              <a:avLst/>
            </a:prstGeom>
          </p:spPr>
        </p:pic>
        <p:sp>
          <p:nvSpPr>
            <p:cNvPr id="3" name="CuadroTexto 2">
              <a:extLst>
                <a:ext uri="{FF2B5EF4-FFF2-40B4-BE49-F238E27FC236}">
                  <a16:creationId xmlns:a16="http://schemas.microsoft.com/office/drawing/2014/main" id="{D00F2038-9196-D55D-87AC-285B9A5142FD}"/>
                </a:ext>
              </a:extLst>
            </p:cNvPr>
            <p:cNvSpPr txBox="1"/>
            <p:nvPr/>
          </p:nvSpPr>
          <p:spPr>
            <a:xfrm>
              <a:off x="533400" y="952500"/>
              <a:ext cx="4724400" cy="369332"/>
            </a:xfrm>
            <a:prstGeom prst="rect">
              <a:avLst/>
            </a:prstGeom>
            <a:noFill/>
          </p:spPr>
          <p:txBody>
            <a:bodyPr wrap="square" rtlCol="0">
              <a:spAutoFit/>
            </a:bodyPr>
            <a:lstStyle/>
            <a:p>
              <a:r>
                <a:rPr lang="es-ES" sz="1800" b="1" dirty="0" err="1">
                  <a:solidFill>
                    <a:schemeClr val="bg1"/>
                  </a:solidFill>
                </a:rPr>
                <a:t>Now</a:t>
              </a:r>
              <a:r>
                <a:rPr lang="es-ES" sz="1800" b="1" dirty="0">
                  <a:solidFill>
                    <a:schemeClr val="bg1"/>
                  </a:solidFill>
                </a:rPr>
                <a:t> </a:t>
              </a:r>
              <a:r>
                <a:rPr lang="es-ES" sz="1800" b="1" dirty="0" err="1">
                  <a:solidFill>
                    <a:schemeClr val="bg1"/>
                  </a:solidFill>
                </a:rPr>
                <a:t>the</a:t>
              </a:r>
              <a:r>
                <a:rPr lang="es-ES" sz="1800" b="1" dirty="0">
                  <a:solidFill>
                    <a:schemeClr val="bg1"/>
                  </a:solidFill>
                </a:rPr>
                <a:t> </a:t>
              </a:r>
              <a:r>
                <a:rPr lang="es-ES" sz="1800" b="1" dirty="0" err="1">
                  <a:solidFill>
                    <a:schemeClr val="bg1"/>
                  </a:solidFill>
                </a:rPr>
                <a:t>wavefunction</a:t>
              </a:r>
              <a:r>
                <a:rPr lang="es-ES" sz="1800" b="1" dirty="0">
                  <a:solidFill>
                    <a:schemeClr val="bg1"/>
                  </a:solidFill>
                </a:rPr>
                <a:t> </a:t>
              </a:r>
              <a:r>
                <a:rPr lang="es-ES" sz="1800" b="1" dirty="0" err="1">
                  <a:solidFill>
                    <a:schemeClr val="bg1"/>
                  </a:solidFill>
                </a:rPr>
                <a:t>must</a:t>
              </a:r>
              <a:r>
                <a:rPr lang="es-ES" sz="1800" b="1" dirty="0">
                  <a:solidFill>
                    <a:schemeClr val="bg1"/>
                  </a:solidFill>
                </a:rPr>
                <a:t> be </a:t>
              </a:r>
              <a:r>
                <a:rPr lang="es-ES" sz="1800" b="1" dirty="0" err="1">
                  <a:solidFill>
                    <a:schemeClr val="bg1"/>
                  </a:solidFill>
                </a:rPr>
                <a:t>written</a:t>
              </a:r>
              <a:r>
                <a:rPr lang="es-ES" sz="1800" b="1" dirty="0">
                  <a:solidFill>
                    <a:schemeClr val="bg1"/>
                  </a:solidFill>
                </a:rPr>
                <a:t> as </a:t>
              </a:r>
            </a:p>
          </p:txBody>
        </p:sp>
      </p:grpSp>
      <p:sp>
        <p:nvSpPr>
          <p:cNvPr id="5" name="CuadroTexto 4">
            <a:extLst>
              <a:ext uri="{FF2B5EF4-FFF2-40B4-BE49-F238E27FC236}">
                <a16:creationId xmlns:a16="http://schemas.microsoft.com/office/drawing/2014/main" id="{60A89E83-98DF-A43C-D098-32AF8AD60397}"/>
              </a:ext>
            </a:extLst>
          </p:cNvPr>
          <p:cNvSpPr txBox="1"/>
          <p:nvPr/>
        </p:nvSpPr>
        <p:spPr>
          <a:xfrm>
            <a:off x="5576" y="1525369"/>
            <a:ext cx="9144000" cy="646331"/>
          </a:xfrm>
          <a:prstGeom prst="rect">
            <a:avLst/>
          </a:prstGeom>
          <a:noFill/>
        </p:spPr>
        <p:txBody>
          <a:bodyPr wrap="square" rtlCol="0">
            <a:spAutoFit/>
          </a:bodyPr>
          <a:lstStyle/>
          <a:p>
            <a:pPr algn="ctr"/>
            <a:r>
              <a:rPr lang="es-ES" sz="1800" b="1" dirty="0" err="1">
                <a:solidFill>
                  <a:schemeClr val="bg1"/>
                </a:solidFill>
              </a:rPr>
              <a:t>To</a:t>
            </a:r>
            <a:r>
              <a:rPr lang="es-ES" sz="1800" b="1" dirty="0">
                <a:solidFill>
                  <a:schemeClr val="bg1"/>
                </a:solidFill>
              </a:rPr>
              <a:t> </a:t>
            </a:r>
            <a:r>
              <a:rPr lang="es-ES" sz="1800" b="1" dirty="0" err="1">
                <a:solidFill>
                  <a:schemeClr val="bg1"/>
                </a:solidFill>
              </a:rPr>
              <a:t>specify</a:t>
            </a:r>
            <a:r>
              <a:rPr lang="es-ES" sz="1800" b="1" dirty="0">
                <a:solidFill>
                  <a:schemeClr val="bg1"/>
                </a:solidFill>
              </a:rPr>
              <a:t> positions in 3D </a:t>
            </a:r>
            <a:r>
              <a:rPr lang="es-ES" sz="1800" b="1" dirty="0" err="1">
                <a:solidFill>
                  <a:schemeClr val="bg1"/>
                </a:solidFill>
              </a:rPr>
              <a:t>requires</a:t>
            </a:r>
            <a:r>
              <a:rPr lang="es-ES" sz="1800" b="1" dirty="0">
                <a:solidFill>
                  <a:schemeClr val="bg1"/>
                </a:solidFill>
              </a:rPr>
              <a:t> a position vector </a:t>
            </a:r>
            <a:r>
              <a:rPr lang="es-ES" sz="1800" b="1" dirty="0" err="1">
                <a:solidFill>
                  <a:schemeClr val="bg1"/>
                </a:solidFill>
              </a:rPr>
              <a:t>with</a:t>
            </a:r>
            <a:r>
              <a:rPr lang="es-ES" sz="1800" b="1" dirty="0">
                <a:solidFill>
                  <a:schemeClr val="bg1"/>
                </a:solidFill>
              </a:rPr>
              <a:t> </a:t>
            </a:r>
            <a:r>
              <a:rPr lang="es-ES" sz="1800" b="1" dirty="0" err="1">
                <a:solidFill>
                  <a:schemeClr val="bg1"/>
                </a:solidFill>
              </a:rPr>
              <a:t>three</a:t>
            </a:r>
            <a:r>
              <a:rPr lang="es-ES" sz="1800" b="1" dirty="0">
                <a:solidFill>
                  <a:schemeClr val="bg1"/>
                </a:solidFill>
              </a:rPr>
              <a:t> </a:t>
            </a:r>
            <a:r>
              <a:rPr lang="es-ES" sz="1800" b="1" dirty="0" err="1">
                <a:solidFill>
                  <a:schemeClr val="bg1"/>
                </a:solidFill>
              </a:rPr>
              <a:t>components</a:t>
            </a:r>
            <a:endParaRPr lang="es-ES" sz="1800" b="1" dirty="0">
              <a:solidFill>
                <a:schemeClr val="bg1"/>
              </a:solidFill>
            </a:endParaRPr>
          </a:p>
          <a:p>
            <a:pPr algn="ctr"/>
            <a:r>
              <a:rPr lang="es-ES" sz="1800" b="1" dirty="0">
                <a:solidFill>
                  <a:schemeClr val="bg1"/>
                </a:solidFill>
              </a:rPr>
              <a:t>In </a:t>
            </a:r>
            <a:r>
              <a:rPr lang="es-ES" sz="1800" b="1" dirty="0" err="1">
                <a:solidFill>
                  <a:schemeClr val="bg1"/>
                </a:solidFill>
              </a:rPr>
              <a:t>Cartesian</a:t>
            </a:r>
            <a:r>
              <a:rPr lang="es-ES" sz="1800" b="1" dirty="0">
                <a:solidFill>
                  <a:schemeClr val="bg1"/>
                </a:solidFill>
              </a:rPr>
              <a:t> </a:t>
            </a:r>
            <a:r>
              <a:rPr lang="es-ES" sz="1800" b="1" dirty="0" err="1">
                <a:solidFill>
                  <a:schemeClr val="bg1"/>
                </a:solidFill>
              </a:rPr>
              <a:t>coordinates</a:t>
            </a:r>
            <a:endParaRPr lang="es-ES" sz="1800" b="1" dirty="0">
              <a:solidFill>
                <a:schemeClr val="bg1"/>
              </a:solidFill>
            </a:endParaRPr>
          </a:p>
        </p:txBody>
      </p:sp>
      <p:pic>
        <p:nvPicPr>
          <p:cNvPr id="18" name="Imagen 17">
            <a:extLst>
              <a:ext uri="{FF2B5EF4-FFF2-40B4-BE49-F238E27FC236}">
                <a16:creationId xmlns:a16="http://schemas.microsoft.com/office/drawing/2014/main" id="{290062F9-D3F9-B66D-32FC-83227113DE65}"/>
              </a:ext>
            </a:extLst>
          </p:cNvPr>
          <p:cNvPicPr>
            <a:picLocks noChangeAspect="1"/>
          </p:cNvPicPr>
          <p:nvPr/>
        </p:nvPicPr>
        <p:blipFill>
          <a:blip r:embed="rId4"/>
          <a:stretch>
            <a:fillRect/>
          </a:stretch>
        </p:blipFill>
        <p:spPr>
          <a:xfrm>
            <a:off x="3119250" y="2324100"/>
            <a:ext cx="2905500" cy="468000"/>
          </a:xfrm>
          <a:prstGeom prst="rect">
            <a:avLst/>
          </a:prstGeom>
        </p:spPr>
      </p:pic>
      <p:sp>
        <p:nvSpPr>
          <p:cNvPr id="7" name="CuadroTexto 6">
            <a:extLst>
              <a:ext uri="{FF2B5EF4-FFF2-40B4-BE49-F238E27FC236}">
                <a16:creationId xmlns:a16="http://schemas.microsoft.com/office/drawing/2014/main" id="{20DC600F-351A-0286-D5D1-9FE247ACA9D9}"/>
              </a:ext>
            </a:extLst>
          </p:cNvPr>
          <p:cNvSpPr txBox="1"/>
          <p:nvPr/>
        </p:nvSpPr>
        <p:spPr>
          <a:xfrm>
            <a:off x="381000" y="3009900"/>
            <a:ext cx="8458200" cy="369332"/>
          </a:xfrm>
          <a:prstGeom prst="rect">
            <a:avLst/>
          </a:prstGeom>
          <a:noFill/>
        </p:spPr>
        <p:txBody>
          <a:bodyPr wrap="square" rtlCol="0">
            <a:spAutoFit/>
          </a:bodyPr>
          <a:lstStyle/>
          <a:p>
            <a:pPr algn="ctr"/>
            <a:r>
              <a:rPr lang="es-ES" sz="1800" b="1" dirty="0" err="1">
                <a:solidFill>
                  <a:schemeClr val="bg1"/>
                </a:solidFill>
              </a:rPr>
              <a:t>The</a:t>
            </a:r>
            <a:r>
              <a:rPr lang="es-ES" sz="1800" b="1" dirty="0">
                <a:solidFill>
                  <a:schemeClr val="bg1"/>
                </a:solidFill>
              </a:rPr>
              <a:t> </a:t>
            </a:r>
            <a:r>
              <a:rPr lang="es-ES" sz="1800" b="1" dirty="0" err="1">
                <a:solidFill>
                  <a:schemeClr val="bg1"/>
                </a:solidFill>
              </a:rPr>
              <a:t>second</a:t>
            </a:r>
            <a:r>
              <a:rPr lang="es-ES" sz="1800" b="1" dirty="0">
                <a:solidFill>
                  <a:schemeClr val="bg1"/>
                </a:solidFill>
              </a:rPr>
              <a:t> </a:t>
            </a:r>
            <a:r>
              <a:rPr lang="es-ES" sz="1800" b="1" dirty="0" err="1">
                <a:solidFill>
                  <a:schemeClr val="bg1"/>
                </a:solidFill>
              </a:rPr>
              <a:t>spatial</a:t>
            </a:r>
            <a:r>
              <a:rPr lang="es-ES" sz="1800" b="1" dirty="0">
                <a:solidFill>
                  <a:schemeClr val="bg1"/>
                </a:solidFill>
              </a:rPr>
              <a:t> derivatives </a:t>
            </a:r>
            <a:r>
              <a:rPr lang="es-ES" sz="1800" b="1" dirty="0" err="1">
                <a:solidFill>
                  <a:schemeClr val="bg1"/>
                </a:solidFill>
              </a:rPr>
              <a:t>will</a:t>
            </a:r>
            <a:r>
              <a:rPr lang="es-ES" sz="1800" b="1" dirty="0">
                <a:solidFill>
                  <a:schemeClr val="bg1"/>
                </a:solidFill>
              </a:rPr>
              <a:t> be </a:t>
            </a:r>
            <a:r>
              <a:rPr lang="es-ES" sz="1800" b="1" dirty="0" err="1">
                <a:solidFill>
                  <a:schemeClr val="bg1"/>
                </a:solidFill>
              </a:rPr>
              <a:t>replaced</a:t>
            </a:r>
            <a:r>
              <a:rPr lang="es-ES" sz="1800" b="1" dirty="0">
                <a:solidFill>
                  <a:schemeClr val="bg1"/>
                </a:solidFill>
              </a:rPr>
              <a:t> </a:t>
            </a:r>
            <a:r>
              <a:rPr lang="es-ES" sz="1800" b="1" dirty="0" err="1">
                <a:solidFill>
                  <a:schemeClr val="bg1"/>
                </a:solidFill>
              </a:rPr>
              <a:t>by</a:t>
            </a:r>
            <a:r>
              <a:rPr lang="es-ES" sz="1800" b="1" dirty="0">
                <a:solidFill>
                  <a:schemeClr val="bg1"/>
                </a:solidFill>
              </a:rPr>
              <a:t> </a:t>
            </a:r>
            <a:r>
              <a:rPr lang="es-ES" sz="1800" b="1" dirty="0" err="1">
                <a:solidFill>
                  <a:schemeClr val="bg1"/>
                </a:solidFill>
              </a:rPr>
              <a:t>the</a:t>
            </a:r>
            <a:r>
              <a:rPr lang="es-ES" sz="1800" b="1" dirty="0">
                <a:solidFill>
                  <a:schemeClr val="bg1"/>
                </a:solidFill>
              </a:rPr>
              <a:t> </a:t>
            </a:r>
            <a:r>
              <a:rPr lang="es-ES" sz="1800" b="1" dirty="0" err="1">
                <a:solidFill>
                  <a:schemeClr val="bg1"/>
                </a:solidFill>
              </a:rPr>
              <a:t>Laplacian</a:t>
            </a:r>
            <a:r>
              <a:rPr lang="es-ES" sz="1800" b="1" dirty="0">
                <a:solidFill>
                  <a:schemeClr val="bg1"/>
                </a:solidFill>
              </a:rPr>
              <a:t> </a:t>
            </a:r>
            <a:r>
              <a:rPr lang="es-ES" sz="1800" b="1" dirty="0" err="1">
                <a:solidFill>
                  <a:schemeClr val="bg1"/>
                </a:solidFill>
              </a:rPr>
              <a:t>operator</a:t>
            </a:r>
            <a:r>
              <a:rPr lang="es-ES" sz="1800" b="1" dirty="0">
                <a:solidFill>
                  <a:schemeClr val="bg1"/>
                </a:solidFill>
              </a:rPr>
              <a:t> </a:t>
            </a:r>
          </a:p>
        </p:txBody>
      </p:sp>
      <p:pic>
        <p:nvPicPr>
          <p:cNvPr id="8" name="Imagen 7">
            <a:extLst>
              <a:ext uri="{FF2B5EF4-FFF2-40B4-BE49-F238E27FC236}">
                <a16:creationId xmlns:a16="http://schemas.microsoft.com/office/drawing/2014/main" id="{2F9D9551-A350-B28C-87FE-4F74FEC739C8}"/>
              </a:ext>
            </a:extLst>
          </p:cNvPr>
          <p:cNvPicPr>
            <a:picLocks noChangeAspect="1"/>
          </p:cNvPicPr>
          <p:nvPr/>
        </p:nvPicPr>
        <p:blipFill>
          <a:blip r:embed="rId5"/>
          <a:stretch>
            <a:fillRect/>
          </a:stretch>
        </p:blipFill>
        <p:spPr>
          <a:xfrm>
            <a:off x="2971800" y="3695700"/>
            <a:ext cx="3119999" cy="720000"/>
          </a:xfrm>
          <a:prstGeom prst="rect">
            <a:avLst/>
          </a:prstGeom>
        </p:spPr>
      </p:pic>
    </p:spTree>
    <p:extLst>
      <p:ext uri="{BB962C8B-B14F-4D97-AF65-F5344CB8AC3E}">
        <p14:creationId xmlns:p14="http://schemas.microsoft.com/office/powerpoint/2010/main" val="37188552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EE001A-D3A5-29E0-43C8-BFF0BDF43163}"/>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911F4B7A-A211-1EB5-0FDD-89E79B132FC6}"/>
              </a:ext>
            </a:extLst>
          </p:cNvPr>
          <p:cNvSpPr txBox="1"/>
          <p:nvPr/>
        </p:nvSpPr>
        <p:spPr>
          <a:xfrm>
            <a:off x="0" y="-1607"/>
            <a:ext cx="8534400" cy="523220"/>
          </a:xfrm>
          <a:prstGeom prst="rect">
            <a:avLst/>
          </a:prstGeom>
          <a:noFill/>
        </p:spPr>
        <p:txBody>
          <a:bodyPr wrap="square" rtlCol="0">
            <a:spAutoFit/>
          </a:bodyPr>
          <a:lstStyle/>
          <a:p>
            <a:r>
              <a:rPr lang="es-ES" sz="2800" b="1" dirty="0" err="1">
                <a:solidFill>
                  <a:srgbClr val="FFFF00"/>
                </a:solidFill>
              </a:rPr>
              <a:t>Three</a:t>
            </a:r>
            <a:r>
              <a:rPr lang="es-ES" sz="2800" b="1" dirty="0">
                <a:solidFill>
                  <a:srgbClr val="FFFF00"/>
                </a:solidFill>
              </a:rPr>
              <a:t>-dimensional Schrödinger </a:t>
            </a:r>
            <a:r>
              <a:rPr lang="es-ES" sz="2800" b="1" dirty="0" err="1">
                <a:solidFill>
                  <a:srgbClr val="FFFF00"/>
                </a:solidFill>
              </a:rPr>
              <a:t>equation</a:t>
            </a:r>
            <a:endParaRPr lang="es-ES" sz="2800" b="1" dirty="0">
              <a:solidFill>
                <a:srgbClr val="FFFF00"/>
              </a:solidFill>
            </a:endParaRPr>
          </a:p>
        </p:txBody>
      </p:sp>
      <p:pic>
        <p:nvPicPr>
          <p:cNvPr id="12" name="Imagen 11">
            <a:extLst>
              <a:ext uri="{FF2B5EF4-FFF2-40B4-BE49-F238E27FC236}">
                <a16:creationId xmlns:a16="http://schemas.microsoft.com/office/drawing/2014/main" id="{FC1C6AFE-2DA1-D914-4455-456B9BA8E2E5}"/>
              </a:ext>
            </a:extLst>
          </p:cNvPr>
          <p:cNvPicPr>
            <a:picLocks noChangeAspect="1"/>
          </p:cNvPicPr>
          <p:nvPr/>
        </p:nvPicPr>
        <p:blipFill>
          <a:blip r:embed="rId3"/>
          <a:stretch>
            <a:fillRect/>
          </a:stretch>
        </p:blipFill>
        <p:spPr>
          <a:xfrm>
            <a:off x="4425950" y="2997200"/>
            <a:ext cx="292100" cy="469900"/>
          </a:xfrm>
          <a:prstGeom prst="rect">
            <a:avLst/>
          </a:prstGeom>
        </p:spPr>
      </p:pic>
      <p:grpSp>
        <p:nvGrpSpPr>
          <p:cNvPr id="14" name="Grupo 13">
            <a:extLst>
              <a:ext uri="{FF2B5EF4-FFF2-40B4-BE49-F238E27FC236}">
                <a16:creationId xmlns:a16="http://schemas.microsoft.com/office/drawing/2014/main" id="{F33186A0-CD63-5B02-C549-529D78EA5D0C}"/>
              </a:ext>
            </a:extLst>
          </p:cNvPr>
          <p:cNvGrpSpPr/>
          <p:nvPr/>
        </p:nvGrpSpPr>
        <p:grpSpPr>
          <a:xfrm>
            <a:off x="327178" y="3826500"/>
            <a:ext cx="8435822" cy="936000"/>
            <a:chOff x="745275" y="2793380"/>
            <a:chExt cx="8435822" cy="936000"/>
          </a:xfrm>
        </p:grpSpPr>
        <p:pic>
          <p:nvPicPr>
            <p:cNvPr id="10" name="Imagen 9">
              <a:extLst>
                <a:ext uri="{FF2B5EF4-FFF2-40B4-BE49-F238E27FC236}">
                  <a16:creationId xmlns:a16="http://schemas.microsoft.com/office/drawing/2014/main" id="{E8A2329F-6381-6CCC-A26D-04F2C2393B28}"/>
                </a:ext>
              </a:extLst>
            </p:cNvPr>
            <p:cNvPicPr>
              <a:picLocks noChangeAspect="1"/>
            </p:cNvPicPr>
            <p:nvPr/>
          </p:nvPicPr>
          <p:blipFill>
            <a:blip r:embed="rId4"/>
            <a:stretch>
              <a:fillRect/>
            </a:stretch>
          </p:blipFill>
          <p:spPr>
            <a:xfrm>
              <a:off x="745275" y="2793380"/>
              <a:ext cx="7213307" cy="936000"/>
            </a:xfrm>
            <a:prstGeom prst="rect">
              <a:avLst/>
            </a:prstGeom>
          </p:spPr>
        </p:pic>
        <p:pic>
          <p:nvPicPr>
            <p:cNvPr id="13" name="Imagen 12">
              <a:extLst>
                <a:ext uri="{FF2B5EF4-FFF2-40B4-BE49-F238E27FC236}">
                  <a16:creationId xmlns:a16="http://schemas.microsoft.com/office/drawing/2014/main" id="{ABE10DA5-91D5-7506-4554-37F824279F1A}"/>
                </a:ext>
              </a:extLst>
            </p:cNvPr>
            <p:cNvPicPr>
              <a:picLocks noChangeAspect="1"/>
            </p:cNvPicPr>
            <p:nvPr/>
          </p:nvPicPr>
          <p:blipFill>
            <a:blip r:embed="rId5"/>
            <a:stretch>
              <a:fillRect/>
            </a:stretch>
          </p:blipFill>
          <p:spPr>
            <a:xfrm>
              <a:off x="8001000" y="3111300"/>
              <a:ext cx="1180097" cy="432000"/>
            </a:xfrm>
            <a:prstGeom prst="rect">
              <a:avLst/>
            </a:prstGeom>
          </p:spPr>
        </p:pic>
      </p:grpSp>
      <p:grpSp>
        <p:nvGrpSpPr>
          <p:cNvPr id="16" name="Grupo 15">
            <a:extLst>
              <a:ext uri="{FF2B5EF4-FFF2-40B4-BE49-F238E27FC236}">
                <a16:creationId xmlns:a16="http://schemas.microsoft.com/office/drawing/2014/main" id="{4F1E305F-7145-BB47-16C2-6D2D43E116D7}"/>
              </a:ext>
            </a:extLst>
          </p:cNvPr>
          <p:cNvGrpSpPr/>
          <p:nvPr/>
        </p:nvGrpSpPr>
        <p:grpSpPr>
          <a:xfrm>
            <a:off x="457202" y="1652700"/>
            <a:ext cx="8305798" cy="900000"/>
            <a:chOff x="685802" y="952500"/>
            <a:chExt cx="8305798" cy="900000"/>
          </a:xfrm>
        </p:grpSpPr>
        <p:pic>
          <p:nvPicPr>
            <p:cNvPr id="11" name="Imagen 10">
              <a:extLst>
                <a:ext uri="{FF2B5EF4-FFF2-40B4-BE49-F238E27FC236}">
                  <a16:creationId xmlns:a16="http://schemas.microsoft.com/office/drawing/2014/main" id="{03269260-8EB0-1980-B538-563F16939CFC}"/>
                </a:ext>
              </a:extLst>
            </p:cNvPr>
            <p:cNvPicPr>
              <a:picLocks noChangeAspect="1"/>
            </p:cNvPicPr>
            <p:nvPr/>
          </p:nvPicPr>
          <p:blipFill>
            <a:blip r:embed="rId6"/>
            <a:stretch>
              <a:fillRect/>
            </a:stretch>
          </p:blipFill>
          <p:spPr>
            <a:xfrm>
              <a:off x="685802" y="952500"/>
              <a:ext cx="7043479" cy="900000"/>
            </a:xfrm>
            <a:prstGeom prst="rect">
              <a:avLst/>
            </a:prstGeom>
          </p:spPr>
        </p:pic>
        <p:pic>
          <p:nvPicPr>
            <p:cNvPr id="15" name="Imagen 14">
              <a:extLst>
                <a:ext uri="{FF2B5EF4-FFF2-40B4-BE49-F238E27FC236}">
                  <a16:creationId xmlns:a16="http://schemas.microsoft.com/office/drawing/2014/main" id="{80F11299-8012-780C-77B1-ADFE82677C31}"/>
                </a:ext>
              </a:extLst>
            </p:cNvPr>
            <p:cNvPicPr>
              <a:picLocks noChangeAspect="1"/>
            </p:cNvPicPr>
            <p:nvPr/>
          </p:nvPicPr>
          <p:blipFill>
            <a:blip r:embed="rId7"/>
            <a:stretch>
              <a:fillRect/>
            </a:stretch>
          </p:blipFill>
          <p:spPr>
            <a:xfrm>
              <a:off x="7779893" y="1249682"/>
              <a:ext cx="1211707" cy="432000"/>
            </a:xfrm>
            <a:prstGeom prst="rect">
              <a:avLst/>
            </a:prstGeom>
          </p:spPr>
        </p:pic>
      </p:grpSp>
      <p:sp>
        <p:nvSpPr>
          <p:cNvPr id="17" name="CuadroTexto 16">
            <a:extLst>
              <a:ext uri="{FF2B5EF4-FFF2-40B4-BE49-F238E27FC236}">
                <a16:creationId xmlns:a16="http://schemas.microsoft.com/office/drawing/2014/main" id="{B9E8D185-A07D-36D3-A6A1-CD3EDD5B8DAA}"/>
              </a:ext>
            </a:extLst>
          </p:cNvPr>
          <p:cNvSpPr txBox="1"/>
          <p:nvPr/>
        </p:nvSpPr>
        <p:spPr>
          <a:xfrm>
            <a:off x="1524000" y="811768"/>
            <a:ext cx="6096000" cy="369332"/>
          </a:xfrm>
          <a:prstGeom prst="rect">
            <a:avLst/>
          </a:prstGeom>
          <a:noFill/>
        </p:spPr>
        <p:txBody>
          <a:bodyPr wrap="square" rtlCol="0">
            <a:spAutoFit/>
          </a:bodyPr>
          <a:lstStyle/>
          <a:p>
            <a:pPr algn="ctr"/>
            <a:r>
              <a:rPr lang="es-ES" sz="1800" b="1" dirty="0" err="1">
                <a:solidFill>
                  <a:schemeClr val="bg1"/>
                </a:solidFill>
              </a:rPr>
              <a:t>Applying</a:t>
            </a:r>
            <a:r>
              <a:rPr lang="es-ES" sz="1800" b="1" dirty="0">
                <a:solidFill>
                  <a:schemeClr val="bg1"/>
                </a:solidFill>
              </a:rPr>
              <a:t> </a:t>
            </a:r>
            <a:r>
              <a:rPr lang="es-ES" sz="1800" b="1" dirty="0" err="1">
                <a:solidFill>
                  <a:schemeClr val="bg1"/>
                </a:solidFill>
              </a:rPr>
              <a:t>these</a:t>
            </a:r>
            <a:r>
              <a:rPr lang="es-ES" sz="1800" b="1" dirty="0">
                <a:solidFill>
                  <a:schemeClr val="bg1"/>
                </a:solidFill>
              </a:rPr>
              <a:t> </a:t>
            </a:r>
            <a:r>
              <a:rPr lang="es-ES" sz="1800" b="1" dirty="0" err="1">
                <a:solidFill>
                  <a:schemeClr val="bg1"/>
                </a:solidFill>
              </a:rPr>
              <a:t>changes</a:t>
            </a:r>
            <a:endParaRPr lang="es-ES" sz="1800" b="1" dirty="0">
              <a:solidFill>
                <a:schemeClr val="bg1"/>
              </a:solidFill>
            </a:endParaRPr>
          </a:p>
        </p:txBody>
      </p:sp>
    </p:spTree>
    <p:extLst>
      <p:ext uri="{BB962C8B-B14F-4D97-AF65-F5344CB8AC3E}">
        <p14:creationId xmlns:p14="http://schemas.microsoft.com/office/powerpoint/2010/main" val="8198849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362B3-B1C0-3392-2BB7-CED61178FF35}"/>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135228A0-DAAF-2ECC-CB88-ED1C9BE68645}"/>
              </a:ext>
            </a:extLst>
          </p:cNvPr>
          <p:cNvSpPr txBox="1"/>
          <p:nvPr/>
        </p:nvSpPr>
        <p:spPr>
          <a:xfrm>
            <a:off x="0" y="-1607"/>
            <a:ext cx="7315200" cy="954107"/>
          </a:xfrm>
          <a:prstGeom prst="rect">
            <a:avLst/>
          </a:prstGeom>
          <a:noFill/>
        </p:spPr>
        <p:txBody>
          <a:bodyPr wrap="square" rtlCol="0">
            <a:spAutoFit/>
          </a:bodyPr>
          <a:lstStyle/>
          <a:p>
            <a:r>
              <a:rPr lang="es-ES" sz="2800" b="1" dirty="0">
                <a:solidFill>
                  <a:srgbClr val="FFFF00"/>
                </a:solidFill>
              </a:rPr>
              <a:t>Time </a:t>
            </a:r>
            <a:r>
              <a:rPr lang="es-ES" sz="2800" b="1" dirty="0" err="1">
                <a:solidFill>
                  <a:srgbClr val="FFFF00"/>
                </a:solidFill>
              </a:rPr>
              <a:t>independent</a:t>
            </a:r>
            <a:r>
              <a:rPr lang="es-ES" sz="2800" b="1" dirty="0">
                <a:solidFill>
                  <a:srgbClr val="FFFF00"/>
                </a:solidFill>
              </a:rPr>
              <a:t> Schrödinger </a:t>
            </a:r>
            <a:r>
              <a:rPr lang="es-ES" sz="2800" b="1" dirty="0" err="1">
                <a:solidFill>
                  <a:srgbClr val="FFFF00"/>
                </a:solidFill>
              </a:rPr>
              <a:t>equation</a:t>
            </a:r>
            <a:r>
              <a:rPr lang="es-ES" sz="2800" b="1" dirty="0">
                <a:solidFill>
                  <a:srgbClr val="FFFF00"/>
                </a:solidFill>
              </a:rPr>
              <a:t> in </a:t>
            </a:r>
            <a:r>
              <a:rPr lang="es-ES" sz="2800" b="1" dirty="0" err="1">
                <a:solidFill>
                  <a:srgbClr val="FFFF00"/>
                </a:solidFill>
              </a:rPr>
              <a:t>three-dimensions</a:t>
            </a:r>
            <a:endParaRPr lang="es-ES" sz="2800" b="1" dirty="0">
              <a:solidFill>
                <a:srgbClr val="FFFF00"/>
              </a:solidFill>
            </a:endParaRPr>
          </a:p>
        </p:txBody>
      </p:sp>
      <p:sp>
        <p:nvSpPr>
          <p:cNvPr id="17" name="CuadroTexto 16">
            <a:extLst>
              <a:ext uri="{FF2B5EF4-FFF2-40B4-BE49-F238E27FC236}">
                <a16:creationId xmlns:a16="http://schemas.microsoft.com/office/drawing/2014/main" id="{79D4EEA4-6DA3-B688-D9E0-941EEAF0F15D}"/>
              </a:ext>
            </a:extLst>
          </p:cNvPr>
          <p:cNvSpPr txBox="1"/>
          <p:nvPr/>
        </p:nvSpPr>
        <p:spPr>
          <a:xfrm>
            <a:off x="1714500" y="1104900"/>
            <a:ext cx="5715000" cy="646331"/>
          </a:xfrm>
          <a:prstGeom prst="rect">
            <a:avLst/>
          </a:prstGeom>
          <a:noFill/>
        </p:spPr>
        <p:txBody>
          <a:bodyPr wrap="square" rtlCol="0">
            <a:spAutoFit/>
          </a:bodyPr>
          <a:lstStyle/>
          <a:p>
            <a:pPr algn="ctr"/>
            <a:r>
              <a:rPr lang="es-ES" sz="1800" b="1" dirty="0" err="1">
                <a:solidFill>
                  <a:schemeClr val="bg1"/>
                </a:solidFill>
              </a:rPr>
              <a:t>Using</a:t>
            </a:r>
            <a:r>
              <a:rPr lang="es-ES" sz="1800" b="1" dirty="0">
                <a:solidFill>
                  <a:schemeClr val="bg1"/>
                </a:solidFill>
              </a:rPr>
              <a:t> a similar </a:t>
            </a:r>
            <a:r>
              <a:rPr lang="es-ES" sz="1800" b="1" dirty="0" err="1">
                <a:solidFill>
                  <a:schemeClr val="bg1"/>
                </a:solidFill>
              </a:rPr>
              <a:t>approach</a:t>
            </a:r>
            <a:r>
              <a:rPr lang="es-ES" sz="1800" b="1" dirty="0">
                <a:solidFill>
                  <a:schemeClr val="bg1"/>
                </a:solidFill>
              </a:rPr>
              <a:t> (</a:t>
            </a:r>
            <a:r>
              <a:rPr lang="es-ES" sz="1800" b="1" dirty="0" err="1">
                <a:solidFill>
                  <a:schemeClr val="bg1"/>
                </a:solidFill>
              </a:rPr>
              <a:t>separation</a:t>
            </a:r>
            <a:r>
              <a:rPr lang="es-ES" sz="1800" b="1" dirty="0">
                <a:solidFill>
                  <a:schemeClr val="bg1"/>
                </a:solidFill>
              </a:rPr>
              <a:t> </a:t>
            </a:r>
            <a:r>
              <a:rPr lang="es-ES" sz="1800" b="1" dirty="0" err="1">
                <a:solidFill>
                  <a:schemeClr val="bg1"/>
                </a:solidFill>
              </a:rPr>
              <a:t>of</a:t>
            </a:r>
            <a:r>
              <a:rPr lang="es-ES" sz="1800" b="1" dirty="0">
                <a:solidFill>
                  <a:schemeClr val="bg1"/>
                </a:solidFill>
              </a:rPr>
              <a:t> variables) </a:t>
            </a:r>
            <a:r>
              <a:rPr lang="es-ES" sz="1800" b="1" dirty="0" err="1">
                <a:solidFill>
                  <a:schemeClr val="bg1"/>
                </a:solidFill>
              </a:rPr>
              <a:t>to</a:t>
            </a:r>
            <a:r>
              <a:rPr lang="es-ES" sz="1800" b="1" dirty="0">
                <a:solidFill>
                  <a:schemeClr val="bg1"/>
                </a:solidFill>
              </a:rPr>
              <a:t> </a:t>
            </a:r>
            <a:r>
              <a:rPr lang="es-ES" sz="1800" b="1" dirty="0" err="1">
                <a:solidFill>
                  <a:schemeClr val="bg1"/>
                </a:solidFill>
              </a:rPr>
              <a:t>that</a:t>
            </a:r>
            <a:r>
              <a:rPr lang="es-ES" sz="1800" b="1" dirty="0">
                <a:solidFill>
                  <a:schemeClr val="bg1"/>
                </a:solidFill>
              </a:rPr>
              <a:t> </a:t>
            </a:r>
            <a:r>
              <a:rPr lang="es-ES" sz="1800" b="1" dirty="0" err="1">
                <a:solidFill>
                  <a:schemeClr val="bg1"/>
                </a:solidFill>
              </a:rPr>
              <a:t>used</a:t>
            </a:r>
            <a:r>
              <a:rPr lang="es-ES" sz="1800" b="1" dirty="0">
                <a:solidFill>
                  <a:schemeClr val="bg1"/>
                </a:solidFill>
              </a:rPr>
              <a:t> in </a:t>
            </a:r>
            <a:r>
              <a:rPr lang="es-ES" sz="1800" b="1" dirty="0" err="1">
                <a:solidFill>
                  <a:schemeClr val="bg1"/>
                </a:solidFill>
              </a:rPr>
              <a:t>the</a:t>
            </a:r>
            <a:r>
              <a:rPr lang="es-ES" sz="1800" b="1" dirty="0">
                <a:solidFill>
                  <a:schemeClr val="bg1"/>
                </a:solidFill>
              </a:rPr>
              <a:t> </a:t>
            </a:r>
            <a:r>
              <a:rPr lang="es-ES" sz="1800" b="1" dirty="0" err="1">
                <a:solidFill>
                  <a:schemeClr val="bg1"/>
                </a:solidFill>
              </a:rPr>
              <a:t>one</a:t>
            </a:r>
            <a:r>
              <a:rPr lang="es-ES" sz="1800" b="1" dirty="0">
                <a:solidFill>
                  <a:schemeClr val="bg1"/>
                </a:solidFill>
              </a:rPr>
              <a:t>-dimensional case</a:t>
            </a:r>
          </a:p>
        </p:txBody>
      </p:sp>
      <p:pic>
        <p:nvPicPr>
          <p:cNvPr id="2" name="Imagen 1">
            <a:extLst>
              <a:ext uri="{FF2B5EF4-FFF2-40B4-BE49-F238E27FC236}">
                <a16:creationId xmlns:a16="http://schemas.microsoft.com/office/drawing/2014/main" id="{DE4145A8-1E90-42D7-F32D-7874A8D71A63}"/>
              </a:ext>
            </a:extLst>
          </p:cNvPr>
          <p:cNvPicPr>
            <a:picLocks noChangeAspect="1"/>
          </p:cNvPicPr>
          <p:nvPr/>
        </p:nvPicPr>
        <p:blipFill>
          <a:blip r:embed="rId3"/>
          <a:stretch>
            <a:fillRect/>
          </a:stretch>
        </p:blipFill>
        <p:spPr>
          <a:xfrm>
            <a:off x="3145170" y="2019300"/>
            <a:ext cx="2853659" cy="360000"/>
          </a:xfrm>
          <a:prstGeom prst="rect">
            <a:avLst/>
          </a:prstGeom>
        </p:spPr>
      </p:pic>
      <p:pic>
        <p:nvPicPr>
          <p:cNvPr id="3" name="Imagen 2">
            <a:extLst>
              <a:ext uri="{FF2B5EF4-FFF2-40B4-BE49-F238E27FC236}">
                <a16:creationId xmlns:a16="http://schemas.microsoft.com/office/drawing/2014/main" id="{A3E3F0F8-A5E7-9C81-3848-F4B5CF543548}"/>
              </a:ext>
            </a:extLst>
          </p:cNvPr>
          <p:cNvPicPr>
            <a:picLocks noChangeAspect="1"/>
          </p:cNvPicPr>
          <p:nvPr/>
        </p:nvPicPr>
        <p:blipFill>
          <a:blip r:embed="rId4"/>
          <a:stretch>
            <a:fillRect/>
          </a:stretch>
        </p:blipFill>
        <p:spPr>
          <a:xfrm>
            <a:off x="37171" y="3450944"/>
            <a:ext cx="4382430" cy="614486"/>
          </a:xfrm>
          <a:prstGeom prst="rect">
            <a:avLst/>
          </a:prstGeom>
        </p:spPr>
      </p:pic>
      <p:sp>
        <p:nvSpPr>
          <p:cNvPr id="4" name="CuadroTexto 3">
            <a:extLst>
              <a:ext uri="{FF2B5EF4-FFF2-40B4-BE49-F238E27FC236}">
                <a16:creationId xmlns:a16="http://schemas.microsoft.com/office/drawing/2014/main" id="{AD182A88-3408-9578-4C17-4A18FA603A47}"/>
              </a:ext>
            </a:extLst>
          </p:cNvPr>
          <p:cNvSpPr txBox="1"/>
          <p:nvPr/>
        </p:nvSpPr>
        <p:spPr>
          <a:xfrm>
            <a:off x="952500" y="2857500"/>
            <a:ext cx="2667000" cy="369332"/>
          </a:xfrm>
          <a:prstGeom prst="rect">
            <a:avLst/>
          </a:prstGeom>
          <a:noFill/>
        </p:spPr>
        <p:txBody>
          <a:bodyPr wrap="square" rtlCol="0">
            <a:spAutoFit/>
          </a:bodyPr>
          <a:lstStyle/>
          <a:p>
            <a:pPr algn="ctr"/>
            <a:r>
              <a:rPr lang="es-ES" sz="1800" b="1" dirty="0" err="1">
                <a:solidFill>
                  <a:schemeClr val="bg1"/>
                </a:solidFill>
              </a:rPr>
              <a:t>Spatial</a:t>
            </a:r>
            <a:r>
              <a:rPr lang="es-ES" sz="1800" b="1" dirty="0">
                <a:solidFill>
                  <a:schemeClr val="bg1"/>
                </a:solidFill>
              </a:rPr>
              <a:t> </a:t>
            </a:r>
            <a:r>
              <a:rPr lang="es-ES" sz="1800" b="1" dirty="0" err="1">
                <a:solidFill>
                  <a:schemeClr val="bg1"/>
                </a:solidFill>
              </a:rPr>
              <a:t>part</a:t>
            </a:r>
            <a:endParaRPr lang="es-ES" sz="1800" b="1" dirty="0">
              <a:solidFill>
                <a:schemeClr val="bg1"/>
              </a:solidFill>
            </a:endParaRPr>
          </a:p>
        </p:txBody>
      </p:sp>
      <p:sp>
        <p:nvSpPr>
          <p:cNvPr id="5" name="CuadroTexto 4">
            <a:extLst>
              <a:ext uri="{FF2B5EF4-FFF2-40B4-BE49-F238E27FC236}">
                <a16:creationId xmlns:a16="http://schemas.microsoft.com/office/drawing/2014/main" id="{C7A264C9-6D8A-071B-47AC-96AB02DC7B3E}"/>
              </a:ext>
            </a:extLst>
          </p:cNvPr>
          <p:cNvSpPr txBox="1"/>
          <p:nvPr/>
        </p:nvSpPr>
        <p:spPr>
          <a:xfrm>
            <a:off x="5524500" y="2825234"/>
            <a:ext cx="2667000" cy="369332"/>
          </a:xfrm>
          <a:prstGeom prst="rect">
            <a:avLst/>
          </a:prstGeom>
          <a:noFill/>
        </p:spPr>
        <p:txBody>
          <a:bodyPr wrap="square" rtlCol="0">
            <a:spAutoFit/>
          </a:bodyPr>
          <a:lstStyle/>
          <a:p>
            <a:pPr algn="ctr"/>
            <a:r>
              <a:rPr lang="es-ES" sz="1800" b="1" dirty="0">
                <a:solidFill>
                  <a:schemeClr val="bg1"/>
                </a:solidFill>
              </a:rPr>
              <a:t>Temporal </a:t>
            </a:r>
            <a:r>
              <a:rPr lang="es-ES" sz="1800" b="1" dirty="0" err="1">
                <a:solidFill>
                  <a:schemeClr val="bg1"/>
                </a:solidFill>
              </a:rPr>
              <a:t>part</a:t>
            </a:r>
            <a:endParaRPr lang="es-ES" sz="1800" b="1" dirty="0">
              <a:solidFill>
                <a:schemeClr val="bg1"/>
              </a:solidFill>
            </a:endParaRPr>
          </a:p>
        </p:txBody>
      </p:sp>
      <p:pic>
        <p:nvPicPr>
          <p:cNvPr id="7" name="Imagen 6">
            <a:extLst>
              <a:ext uri="{FF2B5EF4-FFF2-40B4-BE49-F238E27FC236}">
                <a16:creationId xmlns:a16="http://schemas.microsoft.com/office/drawing/2014/main" id="{C79FD259-6A52-9F08-A52E-0D3E8371FD67}"/>
              </a:ext>
            </a:extLst>
          </p:cNvPr>
          <p:cNvPicPr>
            <a:picLocks noChangeAspect="1"/>
          </p:cNvPicPr>
          <p:nvPr/>
        </p:nvPicPr>
        <p:blipFill>
          <a:blip r:embed="rId5"/>
          <a:stretch>
            <a:fillRect/>
          </a:stretch>
        </p:blipFill>
        <p:spPr>
          <a:xfrm>
            <a:off x="5854700" y="3543300"/>
            <a:ext cx="2006600" cy="458404"/>
          </a:xfrm>
          <a:prstGeom prst="rect">
            <a:avLst/>
          </a:prstGeom>
        </p:spPr>
      </p:pic>
      <p:pic>
        <p:nvPicPr>
          <p:cNvPr id="8" name="Imagen 7">
            <a:extLst>
              <a:ext uri="{FF2B5EF4-FFF2-40B4-BE49-F238E27FC236}">
                <a16:creationId xmlns:a16="http://schemas.microsoft.com/office/drawing/2014/main" id="{0266758C-0788-99F4-50F1-5CBF7CE5D385}"/>
              </a:ext>
            </a:extLst>
          </p:cNvPr>
          <p:cNvPicPr>
            <a:picLocks noChangeAspect="1"/>
          </p:cNvPicPr>
          <p:nvPr/>
        </p:nvPicPr>
        <p:blipFill>
          <a:blip r:embed="rId6"/>
          <a:stretch>
            <a:fillRect/>
          </a:stretch>
        </p:blipFill>
        <p:spPr>
          <a:xfrm>
            <a:off x="3067050" y="4762500"/>
            <a:ext cx="3009900" cy="837617"/>
          </a:xfrm>
          <a:prstGeom prst="rect">
            <a:avLst/>
          </a:prstGeom>
        </p:spPr>
      </p:pic>
      <p:sp>
        <p:nvSpPr>
          <p:cNvPr id="9" name="CuadroTexto 8">
            <a:extLst>
              <a:ext uri="{FF2B5EF4-FFF2-40B4-BE49-F238E27FC236}">
                <a16:creationId xmlns:a16="http://schemas.microsoft.com/office/drawing/2014/main" id="{9642F0A3-5A96-C622-ECF6-17F69BE4BCE9}"/>
              </a:ext>
            </a:extLst>
          </p:cNvPr>
          <p:cNvSpPr txBox="1"/>
          <p:nvPr/>
        </p:nvSpPr>
        <p:spPr>
          <a:xfrm>
            <a:off x="2209800" y="4229100"/>
            <a:ext cx="4724400" cy="369332"/>
          </a:xfrm>
          <a:prstGeom prst="rect">
            <a:avLst/>
          </a:prstGeom>
          <a:noFill/>
        </p:spPr>
        <p:txBody>
          <a:bodyPr wrap="square" rtlCol="0">
            <a:spAutoFit/>
          </a:bodyPr>
          <a:lstStyle/>
          <a:p>
            <a:pPr algn="ctr"/>
            <a:r>
              <a:rPr lang="es-ES" sz="1800" b="1" dirty="0" err="1">
                <a:solidFill>
                  <a:schemeClr val="bg1"/>
                </a:solidFill>
              </a:rPr>
              <a:t>The</a:t>
            </a:r>
            <a:r>
              <a:rPr lang="es-ES" sz="1800" b="1" dirty="0">
                <a:solidFill>
                  <a:schemeClr val="bg1"/>
                </a:solidFill>
              </a:rPr>
              <a:t> 3D </a:t>
            </a:r>
            <a:r>
              <a:rPr lang="es-ES" sz="1800" b="1" dirty="0" err="1">
                <a:solidFill>
                  <a:schemeClr val="bg1"/>
                </a:solidFill>
              </a:rPr>
              <a:t>Hamiltonian</a:t>
            </a:r>
            <a:r>
              <a:rPr lang="es-ES" sz="1800" b="1" dirty="0">
                <a:solidFill>
                  <a:schemeClr val="bg1"/>
                </a:solidFill>
              </a:rPr>
              <a:t> </a:t>
            </a:r>
            <a:r>
              <a:rPr lang="es-ES" sz="1800" b="1" dirty="0" err="1">
                <a:solidFill>
                  <a:schemeClr val="bg1"/>
                </a:solidFill>
              </a:rPr>
              <a:t>now</a:t>
            </a:r>
            <a:r>
              <a:rPr lang="es-ES" sz="1800" b="1" dirty="0">
                <a:solidFill>
                  <a:schemeClr val="bg1"/>
                </a:solidFill>
              </a:rPr>
              <a:t> </a:t>
            </a:r>
            <a:r>
              <a:rPr lang="es-ES" sz="1800" b="1" dirty="0" err="1">
                <a:solidFill>
                  <a:schemeClr val="bg1"/>
                </a:solidFill>
              </a:rPr>
              <a:t>takes</a:t>
            </a:r>
            <a:r>
              <a:rPr lang="es-ES" sz="1800" b="1" dirty="0">
                <a:solidFill>
                  <a:schemeClr val="bg1"/>
                </a:solidFill>
              </a:rPr>
              <a:t> </a:t>
            </a:r>
            <a:r>
              <a:rPr lang="es-ES" sz="1800" b="1" dirty="0" err="1">
                <a:solidFill>
                  <a:schemeClr val="bg1"/>
                </a:solidFill>
              </a:rPr>
              <a:t>the</a:t>
            </a:r>
            <a:r>
              <a:rPr lang="es-ES" sz="1800" b="1" dirty="0">
                <a:solidFill>
                  <a:schemeClr val="bg1"/>
                </a:solidFill>
              </a:rPr>
              <a:t> </a:t>
            </a:r>
            <a:r>
              <a:rPr lang="es-ES" sz="1800" b="1" dirty="0" err="1">
                <a:solidFill>
                  <a:schemeClr val="bg1"/>
                </a:solidFill>
              </a:rPr>
              <a:t>shape</a:t>
            </a:r>
            <a:endParaRPr lang="es-ES" sz="1800" b="1" dirty="0">
              <a:solidFill>
                <a:schemeClr val="bg1"/>
              </a:solidFill>
            </a:endParaRPr>
          </a:p>
        </p:txBody>
      </p:sp>
    </p:spTree>
    <p:extLst>
      <p:ext uri="{BB962C8B-B14F-4D97-AF65-F5344CB8AC3E}">
        <p14:creationId xmlns:p14="http://schemas.microsoft.com/office/powerpoint/2010/main" val="21724226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EC2CAA-CFB2-3B66-2209-822E440CD544}"/>
            </a:ext>
          </a:extLst>
        </p:cNvPr>
        <p:cNvGrpSpPr/>
        <p:nvPr/>
      </p:nvGrpSpPr>
      <p:grpSpPr>
        <a:xfrm>
          <a:off x="0" y="0"/>
          <a:ext cx="0" cy="0"/>
          <a:chOff x="0" y="0"/>
          <a:chExt cx="0" cy="0"/>
        </a:xfrm>
      </p:grpSpPr>
      <p:sp>
        <p:nvSpPr>
          <p:cNvPr id="103434" name="Rectangle 10">
            <a:extLst>
              <a:ext uri="{FF2B5EF4-FFF2-40B4-BE49-F238E27FC236}">
                <a16:creationId xmlns:a16="http://schemas.microsoft.com/office/drawing/2014/main" id="{FCD6C543-AAA2-79A2-143C-BD41C71D1EEA}"/>
              </a:ext>
            </a:extLst>
          </p:cNvPr>
          <p:cNvSpPr>
            <a:spLocks noGrp="1" noChangeArrowheads="1"/>
          </p:cNvSpPr>
          <p:nvPr>
            <p:ph type="ctrTitle"/>
          </p:nvPr>
        </p:nvSpPr>
        <p:spPr>
          <a:xfrm>
            <a:off x="0" y="27"/>
            <a:ext cx="9144000" cy="952917"/>
          </a:xfrm>
          <a:noFill/>
          <a:ln/>
        </p:spPr>
        <p:txBody>
          <a:bodyPr/>
          <a:lstStyle/>
          <a:p>
            <a:r>
              <a:rPr lang="en-US" sz="2800" dirty="0"/>
              <a:t>Outline: </a:t>
            </a:r>
          </a:p>
        </p:txBody>
      </p:sp>
      <p:sp>
        <p:nvSpPr>
          <p:cNvPr id="2" name="CuadroTexto 1">
            <a:extLst>
              <a:ext uri="{FF2B5EF4-FFF2-40B4-BE49-F238E27FC236}">
                <a16:creationId xmlns:a16="http://schemas.microsoft.com/office/drawing/2014/main" id="{996AB31B-FB5F-8F19-13DC-84D2AEA3CBDE}"/>
              </a:ext>
            </a:extLst>
          </p:cNvPr>
          <p:cNvSpPr txBox="1"/>
          <p:nvPr/>
        </p:nvSpPr>
        <p:spPr>
          <a:xfrm>
            <a:off x="762000" y="1257300"/>
            <a:ext cx="4724400" cy="369332"/>
          </a:xfrm>
          <a:prstGeom prst="rect">
            <a:avLst/>
          </a:prstGeom>
          <a:noFill/>
        </p:spPr>
        <p:txBody>
          <a:bodyPr wrap="square" rtlCol="0">
            <a:spAutoFit/>
          </a:bodyPr>
          <a:lstStyle/>
          <a:p>
            <a:r>
              <a:rPr lang="es-ES" sz="1800" b="1" dirty="0" err="1">
                <a:solidFill>
                  <a:schemeClr val="bg1"/>
                </a:solidFill>
              </a:rPr>
              <a:t>What</a:t>
            </a:r>
            <a:r>
              <a:rPr lang="es-ES" sz="1800" b="1" dirty="0">
                <a:solidFill>
                  <a:schemeClr val="bg1"/>
                </a:solidFill>
              </a:rPr>
              <a:t> </a:t>
            </a:r>
            <a:r>
              <a:rPr lang="es-ES" sz="1800" b="1" dirty="0" err="1">
                <a:solidFill>
                  <a:schemeClr val="bg1"/>
                </a:solidFill>
              </a:rPr>
              <a:t>the</a:t>
            </a:r>
            <a:r>
              <a:rPr lang="es-ES" sz="1800" b="1" dirty="0">
                <a:solidFill>
                  <a:schemeClr val="bg1"/>
                </a:solidFill>
              </a:rPr>
              <a:t> Schrödinger </a:t>
            </a:r>
            <a:r>
              <a:rPr lang="es-ES" sz="1800" b="1" dirty="0" err="1">
                <a:solidFill>
                  <a:schemeClr val="bg1"/>
                </a:solidFill>
              </a:rPr>
              <a:t>equation</a:t>
            </a:r>
            <a:r>
              <a:rPr lang="es-ES" sz="1800" b="1" dirty="0">
                <a:solidFill>
                  <a:schemeClr val="bg1"/>
                </a:solidFill>
              </a:rPr>
              <a:t> </a:t>
            </a:r>
            <a:r>
              <a:rPr lang="es-ES" sz="1800" b="1" dirty="0" err="1">
                <a:solidFill>
                  <a:schemeClr val="bg1"/>
                </a:solidFill>
              </a:rPr>
              <a:t>means</a:t>
            </a:r>
            <a:endParaRPr lang="es-ES" sz="1800" b="1" dirty="0">
              <a:solidFill>
                <a:schemeClr val="bg1"/>
              </a:solidFill>
            </a:endParaRPr>
          </a:p>
        </p:txBody>
      </p:sp>
      <p:sp>
        <p:nvSpPr>
          <p:cNvPr id="3" name="CuadroTexto 2">
            <a:extLst>
              <a:ext uri="{FF2B5EF4-FFF2-40B4-BE49-F238E27FC236}">
                <a16:creationId xmlns:a16="http://schemas.microsoft.com/office/drawing/2014/main" id="{51639984-1CB1-B5B6-138E-C273FC4724BF}"/>
              </a:ext>
            </a:extLst>
          </p:cNvPr>
          <p:cNvSpPr txBox="1"/>
          <p:nvPr/>
        </p:nvSpPr>
        <p:spPr>
          <a:xfrm>
            <a:off x="762000" y="2030968"/>
            <a:ext cx="5334000" cy="369332"/>
          </a:xfrm>
          <a:prstGeom prst="rect">
            <a:avLst/>
          </a:prstGeom>
          <a:noFill/>
        </p:spPr>
        <p:txBody>
          <a:bodyPr wrap="square" rtlCol="0">
            <a:spAutoFit/>
          </a:bodyPr>
          <a:lstStyle/>
          <a:p>
            <a:r>
              <a:rPr lang="es-ES" sz="1800" b="1" dirty="0" err="1">
                <a:solidFill>
                  <a:schemeClr val="bg1"/>
                </a:solidFill>
              </a:rPr>
              <a:t>Characteristics</a:t>
            </a:r>
            <a:r>
              <a:rPr lang="es-ES" sz="1800" b="1" dirty="0">
                <a:solidFill>
                  <a:schemeClr val="bg1"/>
                </a:solidFill>
              </a:rPr>
              <a:t> </a:t>
            </a:r>
            <a:r>
              <a:rPr lang="es-ES" sz="1800" b="1" dirty="0" err="1">
                <a:solidFill>
                  <a:schemeClr val="bg1"/>
                </a:solidFill>
              </a:rPr>
              <a:t>of</a:t>
            </a:r>
            <a:r>
              <a:rPr lang="es-ES" sz="1800" b="1" dirty="0">
                <a:solidFill>
                  <a:schemeClr val="bg1"/>
                </a:solidFill>
              </a:rPr>
              <a:t> </a:t>
            </a:r>
            <a:r>
              <a:rPr lang="es-ES" sz="1800" b="1" dirty="0" err="1">
                <a:solidFill>
                  <a:schemeClr val="bg1"/>
                </a:solidFill>
              </a:rPr>
              <a:t>the</a:t>
            </a:r>
            <a:r>
              <a:rPr lang="es-ES" sz="1800" b="1" dirty="0">
                <a:solidFill>
                  <a:schemeClr val="bg1"/>
                </a:solidFill>
              </a:rPr>
              <a:t> Schrödinger </a:t>
            </a:r>
            <a:r>
              <a:rPr lang="es-ES" sz="1800" b="1" dirty="0" err="1">
                <a:solidFill>
                  <a:schemeClr val="bg1"/>
                </a:solidFill>
              </a:rPr>
              <a:t>equation</a:t>
            </a:r>
            <a:endParaRPr lang="es-ES" sz="1800" b="1" dirty="0">
              <a:solidFill>
                <a:schemeClr val="bg1"/>
              </a:solidFill>
            </a:endParaRPr>
          </a:p>
        </p:txBody>
      </p:sp>
      <p:sp>
        <p:nvSpPr>
          <p:cNvPr id="4" name="CuadroTexto 3">
            <a:extLst>
              <a:ext uri="{FF2B5EF4-FFF2-40B4-BE49-F238E27FC236}">
                <a16:creationId xmlns:a16="http://schemas.microsoft.com/office/drawing/2014/main" id="{46041BF9-18DA-F871-0A8E-0C56C26ABC9D}"/>
              </a:ext>
            </a:extLst>
          </p:cNvPr>
          <p:cNvSpPr txBox="1"/>
          <p:nvPr/>
        </p:nvSpPr>
        <p:spPr>
          <a:xfrm>
            <a:off x="762000" y="2749034"/>
            <a:ext cx="5334000" cy="369332"/>
          </a:xfrm>
          <a:prstGeom prst="rect">
            <a:avLst/>
          </a:prstGeom>
          <a:noFill/>
        </p:spPr>
        <p:txBody>
          <a:bodyPr wrap="square" rtlCol="0">
            <a:spAutoFit/>
          </a:bodyPr>
          <a:lstStyle/>
          <a:p>
            <a:r>
              <a:rPr lang="es-ES" sz="1800" b="1" dirty="0">
                <a:solidFill>
                  <a:schemeClr val="bg1"/>
                </a:solidFill>
              </a:rPr>
              <a:t>Time </a:t>
            </a:r>
            <a:r>
              <a:rPr lang="es-ES" sz="1800" b="1" dirty="0" err="1">
                <a:solidFill>
                  <a:schemeClr val="bg1"/>
                </a:solidFill>
              </a:rPr>
              <a:t>independent</a:t>
            </a:r>
            <a:r>
              <a:rPr lang="es-ES" sz="1800" b="1" dirty="0">
                <a:solidFill>
                  <a:schemeClr val="bg1"/>
                </a:solidFill>
              </a:rPr>
              <a:t> Schrödinger </a:t>
            </a:r>
            <a:r>
              <a:rPr lang="es-ES" sz="1800" b="1" dirty="0" err="1">
                <a:solidFill>
                  <a:schemeClr val="bg1"/>
                </a:solidFill>
              </a:rPr>
              <a:t>equation</a:t>
            </a:r>
            <a:r>
              <a:rPr lang="es-ES" sz="1800" b="1" dirty="0">
                <a:solidFill>
                  <a:schemeClr val="bg1"/>
                </a:solidFill>
              </a:rPr>
              <a:t> in 1D</a:t>
            </a:r>
          </a:p>
        </p:txBody>
      </p:sp>
      <p:sp>
        <p:nvSpPr>
          <p:cNvPr id="5" name="CuadroTexto 4">
            <a:extLst>
              <a:ext uri="{FF2B5EF4-FFF2-40B4-BE49-F238E27FC236}">
                <a16:creationId xmlns:a16="http://schemas.microsoft.com/office/drawing/2014/main" id="{A5DB472B-7279-6FD7-F9E5-4CAC1CC532EF}"/>
              </a:ext>
            </a:extLst>
          </p:cNvPr>
          <p:cNvSpPr txBox="1"/>
          <p:nvPr/>
        </p:nvSpPr>
        <p:spPr>
          <a:xfrm>
            <a:off x="780288" y="3511034"/>
            <a:ext cx="5334000" cy="369332"/>
          </a:xfrm>
          <a:prstGeom prst="rect">
            <a:avLst/>
          </a:prstGeom>
          <a:noFill/>
        </p:spPr>
        <p:txBody>
          <a:bodyPr wrap="square" rtlCol="0">
            <a:spAutoFit/>
          </a:bodyPr>
          <a:lstStyle/>
          <a:p>
            <a:r>
              <a:rPr lang="es-ES" sz="1800" b="1" dirty="0">
                <a:solidFill>
                  <a:schemeClr val="bg1"/>
                </a:solidFill>
              </a:rPr>
              <a:t>Schrödinger </a:t>
            </a:r>
            <a:r>
              <a:rPr lang="es-ES" sz="1800" b="1" dirty="0" err="1">
                <a:solidFill>
                  <a:schemeClr val="bg1"/>
                </a:solidFill>
              </a:rPr>
              <a:t>equation</a:t>
            </a:r>
            <a:r>
              <a:rPr lang="es-ES" sz="1800" b="1" dirty="0">
                <a:solidFill>
                  <a:schemeClr val="bg1"/>
                </a:solidFill>
              </a:rPr>
              <a:t> in 3D</a:t>
            </a:r>
          </a:p>
        </p:txBody>
      </p:sp>
      <p:sp>
        <p:nvSpPr>
          <p:cNvPr id="6" name="CuadroTexto 5">
            <a:extLst>
              <a:ext uri="{FF2B5EF4-FFF2-40B4-BE49-F238E27FC236}">
                <a16:creationId xmlns:a16="http://schemas.microsoft.com/office/drawing/2014/main" id="{2170A8E8-D9E8-7DF8-76B3-E978EBA56FE7}"/>
              </a:ext>
            </a:extLst>
          </p:cNvPr>
          <p:cNvSpPr txBox="1"/>
          <p:nvPr/>
        </p:nvSpPr>
        <p:spPr>
          <a:xfrm>
            <a:off x="762000" y="4273034"/>
            <a:ext cx="5943600" cy="646331"/>
          </a:xfrm>
          <a:prstGeom prst="rect">
            <a:avLst/>
          </a:prstGeom>
          <a:noFill/>
        </p:spPr>
        <p:txBody>
          <a:bodyPr wrap="square" rtlCol="0">
            <a:spAutoFit/>
          </a:bodyPr>
          <a:lstStyle/>
          <a:p>
            <a:r>
              <a:rPr lang="es-ES" sz="1800" b="1" dirty="0" err="1">
                <a:solidFill>
                  <a:srgbClr val="FFFF00"/>
                </a:solidFill>
              </a:rPr>
              <a:t>What</a:t>
            </a:r>
            <a:r>
              <a:rPr lang="es-ES" sz="1800" b="1" dirty="0">
                <a:solidFill>
                  <a:srgbClr val="FFFF00"/>
                </a:solidFill>
              </a:rPr>
              <a:t> </a:t>
            </a:r>
            <a:r>
              <a:rPr lang="es-ES" sz="1800" b="1" dirty="0" err="1">
                <a:solidFill>
                  <a:srgbClr val="FFFF00"/>
                </a:solidFill>
              </a:rPr>
              <a:t>does</a:t>
            </a:r>
            <a:r>
              <a:rPr lang="es-ES" sz="1800" b="1" dirty="0">
                <a:solidFill>
                  <a:srgbClr val="FFFF00"/>
                </a:solidFill>
              </a:rPr>
              <a:t> </a:t>
            </a:r>
            <a:r>
              <a:rPr lang="es-ES" sz="1800" b="1" dirty="0" err="1">
                <a:solidFill>
                  <a:srgbClr val="FFFF00"/>
                </a:solidFill>
              </a:rPr>
              <a:t>the</a:t>
            </a:r>
            <a:r>
              <a:rPr lang="es-ES" sz="1800" b="1" dirty="0">
                <a:solidFill>
                  <a:srgbClr val="FFFF00"/>
                </a:solidFill>
              </a:rPr>
              <a:t> </a:t>
            </a:r>
            <a:r>
              <a:rPr lang="es-ES" sz="1800" b="1" dirty="0" err="1">
                <a:solidFill>
                  <a:srgbClr val="FFFF00"/>
                </a:solidFill>
              </a:rPr>
              <a:t>electronic</a:t>
            </a:r>
            <a:r>
              <a:rPr lang="es-ES" sz="1800" b="1" dirty="0">
                <a:solidFill>
                  <a:srgbClr val="FFFF00"/>
                </a:solidFill>
              </a:rPr>
              <a:t> </a:t>
            </a:r>
            <a:r>
              <a:rPr lang="es-ES" sz="1800" b="1" dirty="0" err="1">
                <a:solidFill>
                  <a:srgbClr val="FFFF00"/>
                </a:solidFill>
              </a:rPr>
              <a:t>wavefunction</a:t>
            </a:r>
            <a:r>
              <a:rPr lang="es-ES" sz="1800" b="1" dirty="0">
                <a:solidFill>
                  <a:srgbClr val="FFFF00"/>
                </a:solidFill>
              </a:rPr>
              <a:t> </a:t>
            </a:r>
            <a:r>
              <a:rPr lang="es-ES" sz="1800" b="1" dirty="0" err="1">
                <a:solidFill>
                  <a:srgbClr val="FFFF00"/>
                </a:solidFill>
              </a:rPr>
              <a:t>represents</a:t>
            </a:r>
            <a:r>
              <a:rPr lang="es-ES" sz="1800" b="1" dirty="0">
                <a:solidFill>
                  <a:srgbClr val="FFFF00"/>
                </a:solidFill>
              </a:rPr>
              <a:t>.</a:t>
            </a:r>
          </a:p>
          <a:p>
            <a:r>
              <a:rPr lang="es-ES" sz="1800" b="1" dirty="0" err="1">
                <a:solidFill>
                  <a:srgbClr val="FFFF00"/>
                </a:solidFill>
              </a:rPr>
              <a:t>Principles</a:t>
            </a:r>
            <a:r>
              <a:rPr lang="es-ES" sz="1800" b="1" dirty="0">
                <a:solidFill>
                  <a:srgbClr val="FFFF00"/>
                </a:solidFill>
              </a:rPr>
              <a:t> </a:t>
            </a:r>
            <a:r>
              <a:rPr lang="es-ES" sz="1800" b="1" dirty="0" err="1">
                <a:solidFill>
                  <a:srgbClr val="FFFF00"/>
                </a:solidFill>
              </a:rPr>
              <a:t>of</a:t>
            </a:r>
            <a:r>
              <a:rPr lang="es-ES" sz="1800" b="1" dirty="0">
                <a:solidFill>
                  <a:srgbClr val="FFFF00"/>
                </a:solidFill>
              </a:rPr>
              <a:t> </a:t>
            </a:r>
            <a:r>
              <a:rPr lang="es-ES" sz="1800" b="1" dirty="0" err="1">
                <a:solidFill>
                  <a:srgbClr val="FFFF00"/>
                </a:solidFill>
              </a:rPr>
              <a:t>Copenhagen</a:t>
            </a:r>
            <a:r>
              <a:rPr lang="es-ES" sz="1800" b="1" dirty="0">
                <a:solidFill>
                  <a:srgbClr val="FFFF00"/>
                </a:solidFill>
              </a:rPr>
              <a:t> </a:t>
            </a:r>
            <a:r>
              <a:rPr lang="es-ES" sz="1800" b="1" dirty="0" err="1">
                <a:solidFill>
                  <a:srgbClr val="FFFF00"/>
                </a:solidFill>
              </a:rPr>
              <a:t>interpretation</a:t>
            </a:r>
            <a:endParaRPr lang="es-ES" sz="1800" b="1" dirty="0">
              <a:solidFill>
                <a:srgbClr val="FFFF00"/>
              </a:solidFill>
            </a:endParaRPr>
          </a:p>
        </p:txBody>
      </p:sp>
    </p:spTree>
    <p:extLst>
      <p:ext uri="{BB962C8B-B14F-4D97-AF65-F5344CB8AC3E}">
        <p14:creationId xmlns:p14="http://schemas.microsoft.com/office/powerpoint/2010/main" val="14790102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362B3-B1C0-3392-2BB7-CED61178FF35}"/>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135228A0-DAAF-2ECC-CB88-ED1C9BE68645}"/>
              </a:ext>
            </a:extLst>
          </p:cNvPr>
          <p:cNvSpPr txBox="1"/>
          <p:nvPr/>
        </p:nvSpPr>
        <p:spPr>
          <a:xfrm>
            <a:off x="0" y="-1607"/>
            <a:ext cx="9144000" cy="523220"/>
          </a:xfrm>
          <a:prstGeom prst="rect">
            <a:avLst/>
          </a:prstGeom>
          <a:noFill/>
        </p:spPr>
        <p:txBody>
          <a:bodyPr wrap="square" rtlCol="0">
            <a:spAutoFit/>
          </a:bodyPr>
          <a:lstStyle/>
          <a:p>
            <a:r>
              <a:rPr lang="es-ES" sz="2800" b="1" dirty="0" err="1">
                <a:solidFill>
                  <a:srgbClr val="FFFF00"/>
                </a:solidFill>
              </a:rPr>
              <a:t>What</a:t>
            </a:r>
            <a:r>
              <a:rPr lang="es-ES" sz="2800" b="1" dirty="0">
                <a:solidFill>
                  <a:srgbClr val="FFFF00"/>
                </a:solidFill>
              </a:rPr>
              <a:t> </a:t>
            </a:r>
            <a:r>
              <a:rPr lang="es-ES" sz="2800" b="1" dirty="0" err="1">
                <a:solidFill>
                  <a:srgbClr val="FFFF00"/>
                </a:solidFill>
              </a:rPr>
              <a:t>does</a:t>
            </a:r>
            <a:r>
              <a:rPr lang="es-ES" sz="2800" b="1" dirty="0">
                <a:solidFill>
                  <a:srgbClr val="FFFF00"/>
                </a:solidFill>
              </a:rPr>
              <a:t> </a:t>
            </a:r>
            <a:r>
              <a:rPr lang="es-ES" sz="2800" b="1" dirty="0" err="1">
                <a:solidFill>
                  <a:srgbClr val="FFFF00"/>
                </a:solidFill>
              </a:rPr>
              <a:t>the</a:t>
            </a:r>
            <a:r>
              <a:rPr lang="es-ES" sz="2800" b="1" dirty="0">
                <a:solidFill>
                  <a:srgbClr val="FFFF00"/>
                </a:solidFill>
              </a:rPr>
              <a:t> </a:t>
            </a:r>
            <a:r>
              <a:rPr lang="es-ES" sz="2800" b="1" dirty="0" err="1">
                <a:solidFill>
                  <a:srgbClr val="FFFF00"/>
                </a:solidFill>
              </a:rPr>
              <a:t>electronic</a:t>
            </a:r>
            <a:r>
              <a:rPr lang="es-ES" sz="2800" b="1" dirty="0">
                <a:solidFill>
                  <a:srgbClr val="FFFF00"/>
                </a:solidFill>
              </a:rPr>
              <a:t> wave </a:t>
            </a:r>
            <a:r>
              <a:rPr lang="es-ES" sz="2800" b="1" dirty="0" err="1">
                <a:solidFill>
                  <a:srgbClr val="FFFF00"/>
                </a:solidFill>
              </a:rPr>
              <a:t>function</a:t>
            </a:r>
            <a:r>
              <a:rPr lang="es-ES" sz="2800" b="1" dirty="0">
                <a:solidFill>
                  <a:srgbClr val="FFFF00"/>
                </a:solidFill>
              </a:rPr>
              <a:t> </a:t>
            </a:r>
            <a:r>
              <a:rPr lang="es-ES" sz="2800" b="1" dirty="0" err="1">
                <a:solidFill>
                  <a:srgbClr val="FFFF00"/>
                </a:solidFill>
              </a:rPr>
              <a:t>represents</a:t>
            </a:r>
            <a:r>
              <a:rPr lang="es-ES" sz="2800" b="1" dirty="0">
                <a:solidFill>
                  <a:srgbClr val="FFFF00"/>
                </a:solidFill>
              </a:rPr>
              <a:t>?</a:t>
            </a:r>
          </a:p>
        </p:txBody>
      </p:sp>
      <p:sp>
        <p:nvSpPr>
          <p:cNvPr id="17" name="CuadroTexto 16">
            <a:extLst>
              <a:ext uri="{FF2B5EF4-FFF2-40B4-BE49-F238E27FC236}">
                <a16:creationId xmlns:a16="http://schemas.microsoft.com/office/drawing/2014/main" id="{79D4EEA4-6DA3-B688-D9E0-941EEAF0F15D}"/>
              </a:ext>
            </a:extLst>
          </p:cNvPr>
          <p:cNvSpPr txBox="1"/>
          <p:nvPr/>
        </p:nvSpPr>
        <p:spPr>
          <a:xfrm>
            <a:off x="1714500" y="779075"/>
            <a:ext cx="5715000" cy="923330"/>
          </a:xfrm>
          <a:prstGeom prst="rect">
            <a:avLst/>
          </a:prstGeom>
          <a:noFill/>
        </p:spPr>
        <p:txBody>
          <a:bodyPr wrap="square" rtlCol="0">
            <a:spAutoFit/>
          </a:bodyPr>
          <a:lstStyle/>
          <a:p>
            <a:pPr algn="ctr"/>
            <a:r>
              <a:rPr lang="es-ES" sz="1800" b="1" dirty="0">
                <a:solidFill>
                  <a:schemeClr val="bg1"/>
                </a:solidFill>
              </a:rPr>
              <a:t>Schrödinger </a:t>
            </a:r>
            <a:r>
              <a:rPr lang="es-ES" sz="1800" b="1" dirty="0" err="1">
                <a:solidFill>
                  <a:schemeClr val="bg1"/>
                </a:solidFill>
              </a:rPr>
              <a:t>interpretation</a:t>
            </a:r>
            <a:r>
              <a:rPr lang="es-ES" sz="1800" b="1" dirty="0">
                <a:solidFill>
                  <a:schemeClr val="bg1"/>
                </a:solidFill>
              </a:rPr>
              <a:t> (</a:t>
            </a:r>
            <a:r>
              <a:rPr lang="es-ES" sz="1800" b="1" dirty="0" err="1">
                <a:solidFill>
                  <a:schemeClr val="bg1"/>
                </a:solidFill>
              </a:rPr>
              <a:t>wrong</a:t>
            </a:r>
            <a:r>
              <a:rPr lang="es-ES" sz="1800" b="1" dirty="0">
                <a:solidFill>
                  <a:schemeClr val="bg1"/>
                </a:solidFill>
              </a:rPr>
              <a:t>): </a:t>
            </a:r>
          </a:p>
          <a:p>
            <a:pPr algn="ctr"/>
            <a:r>
              <a:rPr lang="es-ES" sz="1800" b="1" dirty="0" err="1">
                <a:solidFill>
                  <a:schemeClr val="bg1"/>
                </a:solidFill>
              </a:rPr>
              <a:t>the</a:t>
            </a:r>
            <a:r>
              <a:rPr lang="es-ES" sz="1800" b="1" dirty="0">
                <a:solidFill>
                  <a:schemeClr val="bg1"/>
                </a:solidFill>
              </a:rPr>
              <a:t> </a:t>
            </a:r>
            <a:r>
              <a:rPr lang="es-ES" sz="1800" b="1" dirty="0" err="1">
                <a:solidFill>
                  <a:schemeClr val="bg1"/>
                </a:solidFill>
              </a:rPr>
              <a:t>wavefunction</a:t>
            </a:r>
            <a:r>
              <a:rPr lang="es-ES" sz="1800" b="1" dirty="0">
                <a:solidFill>
                  <a:schemeClr val="bg1"/>
                </a:solidFill>
              </a:rPr>
              <a:t> </a:t>
            </a:r>
            <a:r>
              <a:rPr lang="es-ES" sz="1800" b="1" dirty="0" err="1">
                <a:solidFill>
                  <a:schemeClr val="bg1"/>
                </a:solidFill>
              </a:rPr>
              <a:t>of</a:t>
            </a:r>
            <a:r>
              <a:rPr lang="es-ES" sz="1800" b="1" dirty="0">
                <a:solidFill>
                  <a:schemeClr val="bg1"/>
                </a:solidFill>
              </a:rPr>
              <a:t> a </a:t>
            </a:r>
            <a:r>
              <a:rPr lang="es-ES" sz="1800" b="1" dirty="0" err="1">
                <a:solidFill>
                  <a:schemeClr val="bg1"/>
                </a:solidFill>
              </a:rPr>
              <a:t>charged</a:t>
            </a:r>
            <a:r>
              <a:rPr lang="es-ES" sz="1800" b="1" dirty="0">
                <a:solidFill>
                  <a:schemeClr val="bg1"/>
                </a:solidFill>
              </a:rPr>
              <a:t> </a:t>
            </a:r>
            <a:r>
              <a:rPr lang="es-ES" sz="1800" b="1" dirty="0" err="1">
                <a:solidFill>
                  <a:schemeClr val="bg1"/>
                </a:solidFill>
              </a:rPr>
              <a:t>particle</a:t>
            </a:r>
            <a:r>
              <a:rPr lang="es-ES" sz="1800" b="1" dirty="0">
                <a:solidFill>
                  <a:schemeClr val="bg1"/>
                </a:solidFill>
              </a:rPr>
              <a:t> </a:t>
            </a:r>
            <a:r>
              <a:rPr lang="es-ES" sz="1800" b="1" dirty="0" err="1">
                <a:solidFill>
                  <a:schemeClr val="bg1"/>
                </a:solidFill>
              </a:rPr>
              <a:t>might</a:t>
            </a:r>
            <a:r>
              <a:rPr lang="es-ES" sz="1800" b="1" dirty="0">
                <a:solidFill>
                  <a:schemeClr val="bg1"/>
                </a:solidFill>
              </a:rPr>
              <a:t> be </a:t>
            </a:r>
            <a:r>
              <a:rPr lang="es-ES" sz="1800" b="1" dirty="0" err="1">
                <a:solidFill>
                  <a:schemeClr val="bg1"/>
                </a:solidFill>
              </a:rPr>
              <a:t>related</a:t>
            </a:r>
            <a:r>
              <a:rPr lang="es-ES" sz="1800" b="1" dirty="0">
                <a:solidFill>
                  <a:schemeClr val="bg1"/>
                </a:solidFill>
              </a:rPr>
              <a:t> </a:t>
            </a:r>
            <a:r>
              <a:rPr lang="es-ES" sz="1800" b="1" dirty="0" err="1">
                <a:solidFill>
                  <a:schemeClr val="bg1"/>
                </a:solidFill>
              </a:rPr>
              <a:t>to</a:t>
            </a:r>
            <a:r>
              <a:rPr lang="es-ES" sz="1800" b="1" dirty="0">
                <a:solidFill>
                  <a:schemeClr val="bg1"/>
                </a:solidFill>
              </a:rPr>
              <a:t> </a:t>
            </a:r>
            <a:r>
              <a:rPr lang="es-ES" sz="1800" b="1" dirty="0" err="1">
                <a:solidFill>
                  <a:schemeClr val="bg1"/>
                </a:solidFill>
              </a:rPr>
              <a:t>the</a:t>
            </a:r>
            <a:r>
              <a:rPr lang="es-ES" sz="1800" b="1" dirty="0">
                <a:solidFill>
                  <a:schemeClr val="bg1"/>
                </a:solidFill>
              </a:rPr>
              <a:t> </a:t>
            </a:r>
            <a:r>
              <a:rPr lang="es-ES" sz="1800" b="1" dirty="0" err="1">
                <a:solidFill>
                  <a:schemeClr val="bg1"/>
                </a:solidFill>
              </a:rPr>
              <a:t>spatial</a:t>
            </a:r>
            <a:r>
              <a:rPr lang="es-ES" sz="1800" b="1" dirty="0">
                <a:solidFill>
                  <a:schemeClr val="bg1"/>
                </a:solidFill>
              </a:rPr>
              <a:t> </a:t>
            </a:r>
            <a:r>
              <a:rPr lang="es-ES" sz="1800" b="1" dirty="0" err="1">
                <a:solidFill>
                  <a:schemeClr val="bg1"/>
                </a:solidFill>
              </a:rPr>
              <a:t>distribution</a:t>
            </a:r>
            <a:r>
              <a:rPr lang="es-ES" sz="1800" b="1" dirty="0">
                <a:solidFill>
                  <a:schemeClr val="bg1"/>
                </a:solidFill>
              </a:rPr>
              <a:t> </a:t>
            </a:r>
            <a:r>
              <a:rPr lang="es-ES" sz="1800" b="1" dirty="0" err="1">
                <a:solidFill>
                  <a:schemeClr val="bg1"/>
                </a:solidFill>
              </a:rPr>
              <a:t>of</a:t>
            </a:r>
            <a:r>
              <a:rPr lang="es-ES" sz="1800" b="1" dirty="0">
                <a:solidFill>
                  <a:schemeClr val="bg1"/>
                </a:solidFill>
              </a:rPr>
              <a:t> </a:t>
            </a:r>
            <a:r>
              <a:rPr lang="es-ES" sz="1800" b="1" dirty="0" err="1">
                <a:solidFill>
                  <a:schemeClr val="bg1"/>
                </a:solidFill>
              </a:rPr>
              <a:t>electric</a:t>
            </a:r>
            <a:r>
              <a:rPr lang="es-ES" sz="1800" b="1" dirty="0">
                <a:solidFill>
                  <a:schemeClr val="bg1"/>
                </a:solidFill>
              </a:rPr>
              <a:t> </a:t>
            </a:r>
            <a:r>
              <a:rPr lang="es-ES" sz="1800" b="1" dirty="0" err="1">
                <a:solidFill>
                  <a:schemeClr val="bg1"/>
                </a:solidFill>
              </a:rPr>
              <a:t>charge</a:t>
            </a:r>
            <a:endParaRPr lang="es-ES" sz="1800" b="1" dirty="0">
              <a:solidFill>
                <a:schemeClr val="bg1"/>
              </a:solidFill>
            </a:endParaRPr>
          </a:p>
        </p:txBody>
      </p:sp>
      <p:sp>
        <p:nvSpPr>
          <p:cNvPr id="10" name="CuadroTexto 9">
            <a:extLst>
              <a:ext uri="{FF2B5EF4-FFF2-40B4-BE49-F238E27FC236}">
                <a16:creationId xmlns:a16="http://schemas.microsoft.com/office/drawing/2014/main" id="{ED33F40F-6BE4-B40E-53FA-AEC7EAF3A4B0}"/>
              </a:ext>
            </a:extLst>
          </p:cNvPr>
          <p:cNvSpPr txBox="1"/>
          <p:nvPr/>
        </p:nvSpPr>
        <p:spPr>
          <a:xfrm>
            <a:off x="1009650" y="4335760"/>
            <a:ext cx="7124700" cy="1200329"/>
          </a:xfrm>
          <a:prstGeom prst="rect">
            <a:avLst/>
          </a:prstGeom>
          <a:noFill/>
        </p:spPr>
        <p:txBody>
          <a:bodyPr wrap="square" rtlCol="0">
            <a:spAutoFit/>
          </a:bodyPr>
          <a:lstStyle/>
          <a:p>
            <a:pPr algn="ctr"/>
            <a:r>
              <a:rPr lang="es-ES" sz="1800" b="1" dirty="0" err="1">
                <a:solidFill>
                  <a:srgbClr val="FFFF00"/>
                </a:solidFill>
              </a:rPr>
              <a:t>Born’s</a:t>
            </a:r>
            <a:r>
              <a:rPr lang="es-ES" sz="1800" b="1" dirty="0">
                <a:solidFill>
                  <a:srgbClr val="FFFF00"/>
                </a:solidFill>
              </a:rPr>
              <a:t> rule (1926): </a:t>
            </a:r>
          </a:p>
          <a:p>
            <a:pPr algn="ctr"/>
            <a:r>
              <a:rPr lang="es-ES" sz="1800" b="1" dirty="0" err="1">
                <a:solidFill>
                  <a:srgbClr val="FFFF00"/>
                </a:solidFill>
              </a:rPr>
              <a:t>the</a:t>
            </a:r>
            <a:r>
              <a:rPr lang="es-ES" sz="1800" b="1" dirty="0">
                <a:solidFill>
                  <a:srgbClr val="FFFF00"/>
                </a:solidFill>
              </a:rPr>
              <a:t> </a:t>
            </a:r>
            <a:r>
              <a:rPr lang="es-ES" sz="1800" b="1" dirty="0" err="1">
                <a:solidFill>
                  <a:srgbClr val="FFFF00"/>
                </a:solidFill>
              </a:rPr>
              <a:t>wavefunction</a:t>
            </a:r>
            <a:r>
              <a:rPr lang="es-ES" sz="1800" b="1" dirty="0">
                <a:solidFill>
                  <a:srgbClr val="FFFF00"/>
                </a:solidFill>
              </a:rPr>
              <a:t> </a:t>
            </a:r>
            <a:r>
              <a:rPr lang="es-ES" sz="1800" b="1" dirty="0" err="1">
                <a:solidFill>
                  <a:srgbClr val="FFFF00"/>
                </a:solidFill>
              </a:rPr>
              <a:t>represents</a:t>
            </a:r>
            <a:r>
              <a:rPr lang="es-ES" sz="1800" b="1" dirty="0">
                <a:solidFill>
                  <a:srgbClr val="FFFF00"/>
                </a:solidFill>
              </a:rPr>
              <a:t> a “</a:t>
            </a:r>
            <a:r>
              <a:rPr lang="es-ES" sz="1800" b="1" dirty="0" err="1">
                <a:solidFill>
                  <a:srgbClr val="FFFF00"/>
                </a:solidFill>
              </a:rPr>
              <a:t>probability</a:t>
            </a:r>
            <a:r>
              <a:rPr lang="es-ES" sz="1800" b="1" dirty="0">
                <a:solidFill>
                  <a:srgbClr val="FFFF00"/>
                </a:solidFill>
              </a:rPr>
              <a:t> </a:t>
            </a:r>
            <a:r>
              <a:rPr lang="es-ES" sz="1800" b="1" dirty="0" err="1">
                <a:solidFill>
                  <a:srgbClr val="FFFF00"/>
                </a:solidFill>
              </a:rPr>
              <a:t>amplitude</a:t>
            </a:r>
            <a:r>
              <a:rPr lang="es-ES" sz="1800" b="1" dirty="0">
                <a:solidFill>
                  <a:srgbClr val="FFFF00"/>
                </a:solidFill>
              </a:rPr>
              <a:t>” </a:t>
            </a:r>
            <a:r>
              <a:rPr lang="es-ES" sz="1800" b="1" dirty="0" err="1">
                <a:solidFill>
                  <a:srgbClr val="FFFF00"/>
                </a:solidFill>
              </a:rPr>
              <a:t>whose</a:t>
            </a:r>
            <a:r>
              <a:rPr lang="es-ES" sz="1800" b="1" dirty="0">
                <a:solidFill>
                  <a:srgbClr val="FFFF00"/>
                </a:solidFill>
              </a:rPr>
              <a:t> </a:t>
            </a:r>
            <a:r>
              <a:rPr lang="es-ES" sz="1800" b="1" dirty="0" err="1">
                <a:solidFill>
                  <a:srgbClr val="FFFF00"/>
                </a:solidFill>
              </a:rPr>
              <a:t>magnitude</a:t>
            </a:r>
            <a:r>
              <a:rPr lang="es-ES" sz="1800" b="1" dirty="0">
                <a:solidFill>
                  <a:srgbClr val="FFFF00"/>
                </a:solidFill>
              </a:rPr>
              <a:t> </a:t>
            </a:r>
            <a:r>
              <a:rPr lang="es-ES" sz="1800" b="1" dirty="0" err="1">
                <a:solidFill>
                  <a:srgbClr val="FFFF00"/>
                </a:solidFill>
              </a:rPr>
              <a:t>squared</a:t>
            </a:r>
            <a:r>
              <a:rPr lang="es-ES" sz="1800" b="1" dirty="0">
                <a:solidFill>
                  <a:srgbClr val="FFFF00"/>
                </a:solidFill>
              </a:rPr>
              <a:t> determines </a:t>
            </a:r>
            <a:r>
              <a:rPr lang="es-ES" sz="1800" b="1" dirty="0" err="1">
                <a:solidFill>
                  <a:srgbClr val="FFFF00"/>
                </a:solidFill>
              </a:rPr>
              <a:t>the</a:t>
            </a:r>
            <a:r>
              <a:rPr lang="es-ES" sz="1800" b="1" dirty="0">
                <a:solidFill>
                  <a:srgbClr val="FFFF00"/>
                </a:solidFill>
              </a:rPr>
              <a:t> </a:t>
            </a:r>
            <a:r>
              <a:rPr lang="es-ES" sz="1800" b="1" dirty="0" err="1">
                <a:solidFill>
                  <a:srgbClr val="FFFF00"/>
                </a:solidFill>
              </a:rPr>
              <a:t>probability</a:t>
            </a:r>
            <a:r>
              <a:rPr lang="es-ES" sz="1800" b="1" dirty="0">
                <a:solidFill>
                  <a:srgbClr val="FFFF00"/>
                </a:solidFill>
              </a:rPr>
              <a:t> </a:t>
            </a:r>
            <a:r>
              <a:rPr lang="es-ES" sz="1800" b="1" dirty="0" err="1">
                <a:solidFill>
                  <a:srgbClr val="FFFF00"/>
                </a:solidFill>
              </a:rPr>
              <a:t>that</a:t>
            </a:r>
            <a:r>
              <a:rPr lang="es-ES" sz="1800" b="1" dirty="0">
                <a:solidFill>
                  <a:srgbClr val="FFFF00"/>
                </a:solidFill>
              </a:rPr>
              <a:t> a </a:t>
            </a:r>
            <a:r>
              <a:rPr lang="es-ES" sz="1800" b="1" dirty="0" err="1">
                <a:solidFill>
                  <a:srgbClr val="FFFF00"/>
                </a:solidFill>
              </a:rPr>
              <a:t>certain</a:t>
            </a:r>
            <a:r>
              <a:rPr lang="es-ES" sz="1800" b="1" dirty="0">
                <a:solidFill>
                  <a:srgbClr val="FFFF00"/>
                </a:solidFill>
              </a:rPr>
              <a:t> </a:t>
            </a:r>
            <a:r>
              <a:rPr lang="es-ES" sz="1800" b="1" dirty="0" err="1">
                <a:solidFill>
                  <a:srgbClr val="FFFF00"/>
                </a:solidFill>
              </a:rPr>
              <a:t>result</a:t>
            </a:r>
            <a:r>
              <a:rPr lang="es-ES" sz="1800" b="1" dirty="0">
                <a:solidFill>
                  <a:srgbClr val="FFFF00"/>
                </a:solidFill>
              </a:rPr>
              <a:t> </a:t>
            </a:r>
            <a:r>
              <a:rPr lang="es-ES" sz="1800" b="1">
                <a:solidFill>
                  <a:srgbClr val="FFFF00"/>
                </a:solidFill>
              </a:rPr>
              <a:t>will</a:t>
            </a:r>
            <a:r>
              <a:rPr lang="es-ES" sz="1800" b="1" dirty="0">
                <a:solidFill>
                  <a:srgbClr val="FFFF00"/>
                </a:solidFill>
              </a:rPr>
              <a:t> be </a:t>
            </a:r>
            <a:r>
              <a:rPr lang="es-ES" sz="1800" b="1" dirty="0" err="1">
                <a:solidFill>
                  <a:srgbClr val="FFFF00"/>
                </a:solidFill>
              </a:rPr>
              <a:t>obtained</a:t>
            </a:r>
            <a:r>
              <a:rPr lang="es-ES" sz="1800" b="1" dirty="0">
                <a:solidFill>
                  <a:srgbClr val="FFFF00"/>
                </a:solidFill>
              </a:rPr>
              <a:t> </a:t>
            </a:r>
            <a:r>
              <a:rPr lang="es-ES" sz="1800" b="1" dirty="0" err="1">
                <a:solidFill>
                  <a:srgbClr val="FFFF00"/>
                </a:solidFill>
              </a:rPr>
              <a:t>when</a:t>
            </a:r>
            <a:r>
              <a:rPr lang="es-ES" sz="1800" b="1" dirty="0">
                <a:solidFill>
                  <a:srgbClr val="FFFF00"/>
                </a:solidFill>
              </a:rPr>
              <a:t> </a:t>
            </a:r>
            <a:r>
              <a:rPr lang="es-ES" sz="1800" b="1" dirty="0" err="1">
                <a:solidFill>
                  <a:srgbClr val="FFFF00"/>
                </a:solidFill>
              </a:rPr>
              <a:t>an</a:t>
            </a:r>
            <a:r>
              <a:rPr lang="es-ES" sz="1800" b="1" dirty="0">
                <a:solidFill>
                  <a:srgbClr val="FFFF00"/>
                </a:solidFill>
              </a:rPr>
              <a:t> </a:t>
            </a:r>
            <a:r>
              <a:rPr lang="es-ES" sz="1800" b="1" dirty="0" err="1">
                <a:solidFill>
                  <a:srgbClr val="FFFF00"/>
                </a:solidFill>
              </a:rPr>
              <a:t>observation</a:t>
            </a:r>
            <a:r>
              <a:rPr lang="es-ES" sz="1800" b="1" dirty="0">
                <a:solidFill>
                  <a:srgbClr val="FFFF00"/>
                </a:solidFill>
              </a:rPr>
              <a:t> </a:t>
            </a:r>
            <a:r>
              <a:rPr lang="es-ES" sz="1800" b="1" dirty="0" err="1">
                <a:solidFill>
                  <a:srgbClr val="FFFF00"/>
                </a:solidFill>
              </a:rPr>
              <a:t>is</a:t>
            </a:r>
            <a:r>
              <a:rPr lang="es-ES" sz="1800" b="1" dirty="0">
                <a:solidFill>
                  <a:srgbClr val="FFFF00"/>
                </a:solidFill>
              </a:rPr>
              <a:t> </a:t>
            </a:r>
            <a:r>
              <a:rPr lang="es-ES" sz="1800" b="1" dirty="0" err="1">
                <a:solidFill>
                  <a:srgbClr val="FFFF00"/>
                </a:solidFill>
              </a:rPr>
              <a:t>made</a:t>
            </a:r>
            <a:r>
              <a:rPr lang="es-ES" sz="1800" b="1" dirty="0">
                <a:solidFill>
                  <a:srgbClr val="FFFF00"/>
                </a:solidFill>
              </a:rPr>
              <a:t> </a:t>
            </a:r>
          </a:p>
        </p:txBody>
      </p:sp>
      <p:grpSp>
        <p:nvGrpSpPr>
          <p:cNvPr id="20" name="Grupo 19">
            <a:extLst>
              <a:ext uri="{FF2B5EF4-FFF2-40B4-BE49-F238E27FC236}">
                <a16:creationId xmlns:a16="http://schemas.microsoft.com/office/drawing/2014/main" id="{3F6F0776-0D8E-311D-B643-DFBBEDC84E14}"/>
              </a:ext>
            </a:extLst>
          </p:cNvPr>
          <p:cNvGrpSpPr/>
          <p:nvPr/>
        </p:nvGrpSpPr>
        <p:grpSpPr>
          <a:xfrm>
            <a:off x="5572125" y="1790700"/>
            <a:ext cx="2643468" cy="2401919"/>
            <a:chOff x="5572125" y="1790700"/>
            <a:chExt cx="2643468" cy="2401919"/>
          </a:xfrm>
        </p:grpSpPr>
        <p:sp>
          <p:nvSpPr>
            <p:cNvPr id="12" name="CuadroTexto 11">
              <a:extLst>
                <a:ext uri="{FF2B5EF4-FFF2-40B4-BE49-F238E27FC236}">
                  <a16:creationId xmlns:a16="http://schemas.microsoft.com/office/drawing/2014/main" id="{AACADF89-2E71-3732-FD51-5306D07F7BEA}"/>
                </a:ext>
              </a:extLst>
            </p:cNvPr>
            <p:cNvSpPr txBox="1"/>
            <p:nvPr/>
          </p:nvSpPr>
          <p:spPr>
            <a:xfrm>
              <a:off x="5572125" y="1790700"/>
              <a:ext cx="2643468" cy="646331"/>
            </a:xfrm>
            <a:prstGeom prst="rect">
              <a:avLst/>
            </a:prstGeom>
            <a:noFill/>
          </p:spPr>
          <p:txBody>
            <a:bodyPr wrap="square" rtlCol="0">
              <a:spAutoFit/>
            </a:bodyPr>
            <a:lstStyle/>
            <a:p>
              <a:pPr algn="ctr"/>
              <a:r>
                <a:rPr lang="es-ES" sz="1800" b="1" dirty="0" err="1">
                  <a:solidFill>
                    <a:schemeClr val="bg1"/>
                  </a:solidFill>
                </a:rPr>
                <a:t>Grandfather</a:t>
              </a:r>
              <a:r>
                <a:rPr lang="es-ES" sz="1800" b="1" dirty="0">
                  <a:solidFill>
                    <a:schemeClr val="bg1"/>
                  </a:solidFill>
                </a:rPr>
                <a:t> </a:t>
              </a:r>
              <a:r>
                <a:rPr lang="es-ES" sz="1800" b="1" dirty="0" err="1">
                  <a:solidFill>
                    <a:schemeClr val="bg1"/>
                  </a:solidFill>
                </a:rPr>
                <a:t>of</a:t>
              </a:r>
              <a:r>
                <a:rPr lang="es-ES" sz="1800" b="1" dirty="0">
                  <a:solidFill>
                    <a:schemeClr val="bg1"/>
                  </a:solidFill>
                </a:rPr>
                <a:t> </a:t>
              </a:r>
            </a:p>
            <a:p>
              <a:pPr algn="ctr"/>
              <a:r>
                <a:rPr lang="es-ES" sz="1800" b="1" dirty="0">
                  <a:solidFill>
                    <a:schemeClr val="bg1"/>
                  </a:solidFill>
                </a:rPr>
                <a:t>Olivia Newton John </a:t>
              </a:r>
            </a:p>
          </p:txBody>
        </p:sp>
        <p:pic>
          <p:nvPicPr>
            <p:cNvPr id="14" name="Imagen 13">
              <a:extLst>
                <a:ext uri="{FF2B5EF4-FFF2-40B4-BE49-F238E27FC236}">
                  <a16:creationId xmlns:a16="http://schemas.microsoft.com/office/drawing/2014/main" id="{D7321268-0B8C-5A3D-0F75-016698F422D6}"/>
                </a:ext>
              </a:extLst>
            </p:cNvPr>
            <p:cNvPicPr>
              <a:picLocks noChangeAspect="1"/>
            </p:cNvPicPr>
            <p:nvPr/>
          </p:nvPicPr>
          <p:blipFill>
            <a:blip r:embed="rId3"/>
            <a:stretch>
              <a:fillRect/>
            </a:stretch>
          </p:blipFill>
          <p:spPr>
            <a:xfrm>
              <a:off x="6316009" y="2452719"/>
              <a:ext cx="1155700" cy="1739900"/>
            </a:xfrm>
            <a:prstGeom prst="rect">
              <a:avLst/>
            </a:prstGeom>
          </p:spPr>
        </p:pic>
      </p:grpSp>
      <p:grpSp>
        <p:nvGrpSpPr>
          <p:cNvPr id="19" name="Grupo 18">
            <a:extLst>
              <a:ext uri="{FF2B5EF4-FFF2-40B4-BE49-F238E27FC236}">
                <a16:creationId xmlns:a16="http://schemas.microsoft.com/office/drawing/2014/main" id="{F8A7E08C-76C2-BA7C-F789-4A0436B0FB0A}"/>
              </a:ext>
            </a:extLst>
          </p:cNvPr>
          <p:cNvGrpSpPr/>
          <p:nvPr/>
        </p:nvGrpSpPr>
        <p:grpSpPr>
          <a:xfrm>
            <a:off x="964266" y="1876929"/>
            <a:ext cx="3554940" cy="2135667"/>
            <a:chOff x="964266" y="1876929"/>
            <a:chExt cx="3554940" cy="2135667"/>
          </a:xfrm>
        </p:grpSpPr>
        <p:sp>
          <p:nvSpPr>
            <p:cNvPr id="11" name="CuadroTexto 10">
              <a:extLst>
                <a:ext uri="{FF2B5EF4-FFF2-40B4-BE49-F238E27FC236}">
                  <a16:creationId xmlns:a16="http://schemas.microsoft.com/office/drawing/2014/main" id="{28A634D8-E801-529B-6D4D-830877DDADF1}"/>
                </a:ext>
              </a:extLst>
            </p:cNvPr>
            <p:cNvSpPr txBox="1"/>
            <p:nvPr/>
          </p:nvSpPr>
          <p:spPr>
            <a:xfrm>
              <a:off x="964266" y="1876929"/>
              <a:ext cx="2643468" cy="369332"/>
            </a:xfrm>
            <a:prstGeom prst="rect">
              <a:avLst/>
            </a:prstGeom>
            <a:noFill/>
          </p:spPr>
          <p:txBody>
            <a:bodyPr wrap="square" rtlCol="0">
              <a:spAutoFit/>
            </a:bodyPr>
            <a:lstStyle/>
            <a:p>
              <a:pPr algn="ctr"/>
              <a:r>
                <a:rPr lang="es-ES" sz="1800" b="1" dirty="0">
                  <a:solidFill>
                    <a:schemeClr val="bg1"/>
                  </a:solidFill>
                </a:rPr>
                <a:t>Max Born</a:t>
              </a:r>
            </a:p>
          </p:txBody>
        </p:sp>
        <p:pic>
          <p:nvPicPr>
            <p:cNvPr id="13" name="Imagen 12">
              <a:extLst>
                <a:ext uri="{FF2B5EF4-FFF2-40B4-BE49-F238E27FC236}">
                  <a16:creationId xmlns:a16="http://schemas.microsoft.com/office/drawing/2014/main" id="{F33FCB9B-976D-D788-9350-F729E00179C8}"/>
                </a:ext>
              </a:extLst>
            </p:cNvPr>
            <p:cNvPicPr>
              <a:picLocks noChangeAspect="1"/>
            </p:cNvPicPr>
            <p:nvPr/>
          </p:nvPicPr>
          <p:blipFill>
            <a:blip r:embed="rId4"/>
            <a:stretch>
              <a:fillRect/>
            </a:stretch>
          </p:blipFill>
          <p:spPr>
            <a:xfrm>
              <a:off x="1219200" y="2546016"/>
              <a:ext cx="2120900" cy="1466580"/>
            </a:xfrm>
            <a:prstGeom prst="rect">
              <a:avLst/>
            </a:prstGeom>
          </p:spPr>
        </p:pic>
        <p:pic>
          <p:nvPicPr>
            <p:cNvPr id="16" name="Imagen 8">
              <a:extLst>
                <a:ext uri="{FF2B5EF4-FFF2-40B4-BE49-F238E27FC236}">
                  <a16:creationId xmlns:a16="http://schemas.microsoft.com/office/drawing/2014/main" id="{4FFAAF74-DAFA-6277-C4B0-C6E588AE62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0100" y="2552700"/>
              <a:ext cx="1179106" cy="668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CuadroTexto 17">
              <a:extLst>
                <a:ext uri="{FF2B5EF4-FFF2-40B4-BE49-F238E27FC236}">
                  <a16:creationId xmlns:a16="http://schemas.microsoft.com/office/drawing/2014/main" id="{F083DFD5-C212-F160-5646-09D46761C91F}"/>
                </a:ext>
              </a:extLst>
            </p:cNvPr>
            <p:cNvSpPr txBox="1"/>
            <p:nvPr/>
          </p:nvSpPr>
          <p:spPr>
            <a:xfrm>
              <a:off x="3340100" y="3258321"/>
              <a:ext cx="1155700" cy="338554"/>
            </a:xfrm>
            <a:prstGeom prst="rect">
              <a:avLst/>
            </a:prstGeom>
            <a:noFill/>
          </p:spPr>
          <p:txBody>
            <a:bodyPr wrap="square" rtlCol="0">
              <a:spAutoFit/>
            </a:bodyPr>
            <a:lstStyle/>
            <a:p>
              <a:pPr algn="ctr"/>
              <a:r>
                <a:rPr lang="es-ES" b="1" dirty="0">
                  <a:solidFill>
                    <a:schemeClr val="bg1"/>
                  </a:solidFill>
                </a:rPr>
                <a:t>1954</a:t>
              </a:r>
            </a:p>
          </p:txBody>
        </p:sp>
      </p:grpSp>
    </p:spTree>
    <p:extLst>
      <p:ext uri="{BB962C8B-B14F-4D97-AF65-F5344CB8AC3E}">
        <p14:creationId xmlns:p14="http://schemas.microsoft.com/office/powerpoint/2010/main" val="2011231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7506" name="Text Box 2"/>
          <p:cNvSpPr txBox="1">
            <a:spLocks noChangeArrowheads="1"/>
          </p:cNvSpPr>
          <p:nvPr/>
        </p:nvSpPr>
        <p:spPr bwMode="auto">
          <a:xfrm>
            <a:off x="3542906" y="2977564"/>
            <a:ext cx="2056816" cy="4317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77053" tIns="38528" rIns="77053" bIns="38528">
            <a:spAutoFit/>
          </a:bodyPr>
          <a:lstStyle>
            <a:lvl1pPr defTabSz="954088">
              <a:defRPr>
                <a:solidFill>
                  <a:schemeClr val="tx1"/>
                </a:solidFill>
                <a:latin typeface="Arial" charset="0"/>
                <a:ea typeface="ＭＳ Ｐゴシック" charset="0"/>
              </a:defRPr>
            </a:lvl1pPr>
            <a:lvl2pPr marL="476250" defTabSz="954088">
              <a:defRPr>
                <a:solidFill>
                  <a:schemeClr val="tx1"/>
                </a:solidFill>
                <a:latin typeface="Arial" charset="0"/>
                <a:ea typeface="ＭＳ Ｐゴシック" charset="0"/>
              </a:defRPr>
            </a:lvl2pPr>
            <a:lvl3pPr marL="954088" defTabSz="954088">
              <a:defRPr>
                <a:solidFill>
                  <a:schemeClr val="tx1"/>
                </a:solidFill>
                <a:latin typeface="Arial" charset="0"/>
                <a:ea typeface="ＭＳ Ｐゴシック" charset="0"/>
              </a:defRPr>
            </a:lvl3pPr>
            <a:lvl4pPr marL="1428750" defTabSz="954088">
              <a:defRPr>
                <a:solidFill>
                  <a:schemeClr val="tx1"/>
                </a:solidFill>
                <a:latin typeface="Arial" charset="0"/>
                <a:ea typeface="ＭＳ Ｐゴシック" charset="0"/>
              </a:defRPr>
            </a:lvl4pPr>
            <a:lvl5pPr marL="1906588" defTabSz="954088">
              <a:defRPr>
                <a:solidFill>
                  <a:schemeClr val="tx1"/>
                </a:solidFill>
                <a:latin typeface="Arial" charset="0"/>
                <a:ea typeface="ＭＳ Ｐゴシック" charset="0"/>
              </a:defRPr>
            </a:lvl5pPr>
            <a:lvl6pPr marL="2363788" defTabSz="954088" fontAlgn="base">
              <a:spcBef>
                <a:spcPct val="0"/>
              </a:spcBef>
              <a:spcAft>
                <a:spcPct val="0"/>
              </a:spcAft>
              <a:defRPr>
                <a:solidFill>
                  <a:schemeClr val="tx1"/>
                </a:solidFill>
                <a:latin typeface="Arial" charset="0"/>
                <a:ea typeface="ＭＳ Ｐゴシック" charset="0"/>
              </a:defRPr>
            </a:lvl6pPr>
            <a:lvl7pPr marL="2820988" defTabSz="954088" fontAlgn="base">
              <a:spcBef>
                <a:spcPct val="0"/>
              </a:spcBef>
              <a:spcAft>
                <a:spcPct val="0"/>
              </a:spcAft>
              <a:defRPr>
                <a:solidFill>
                  <a:schemeClr val="tx1"/>
                </a:solidFill>
                <a:latin typeface="Arial" charset="0"/>
                <a:ea typeface="ＭＳ Ｐゴシック" charset="0"/>
              </a:defRPr>
            </a:lvl7pPr>
            <a:lvl8pPr marL="3278188" defTabSz="954088" fontAlgn="base">
              <a:spcBef>
                <a:spcPct val="0"/>
              </a:spcBef>
              <a:spcAft>
                <a:spcPct val="0"/>
              </a:spcAft>
              <a:defRPr>
                <a:solidFill>
                  <a:schemeClr val="tx1"/>
                </a:solidFill>
                <a:latin typeface="Arial" charset="0"/>
                <a:ea typeface="ＭＳ Ｐゴシック" charset="0"/>
              </a:defRPr>
            </a:lvl8pPr>
            <a:lvl9pPr marL="3735388" defTabSz="954088" fontAlgn="base">
              <a:spcBef>
                <a:spcPct val="0"/>
              </a:spcBef>
              <a:spcAft>
                <a:spcPct val="0"/>
              </a:spcAft>
              <a:defRPr>
                <a:solidFill>
                  <a:schemeClr val="tx1"/>
                </a:solidFill>
                <a:latin typeface="Arial" charset="0"/>
                <a:ea typeface="ＭＳ Ｐゴシック" charset="0"/>
              </a:defRPr>
            </a:lvl9pPr>
          </a:lstStyle>
          <a:p>
            <a:pPr algn="ctr"/>
            <a:r>
              <a:rPr lang="es-ES" sz="2300" b="1">
                <a:solidFill>
                  <a:srgbClr val="FFFF00"/>
                </a:solidFill>
              </a:rPr>
              <a:t>PROPERTIES</a:t>
            </a:r>
          </a:p>
        </p:txBody>
      </p:sp>
      <p:sp>
        <p:nvSpPr>
          <p:cNvPr id="277507" name="AutoShape 3"/>
          <p:cNvSpPr>
            <a:spLocks noChangeArrowheads="1"/>
          </p:cNvSpPr>
          <p:nvPr/>
        </p:nvSpPr>
        <p:spPr bwMode="auto">
          <a:xfrm>
            <a:off x="3117463" y="2921278"/>
            <a:ext cx="2979035" cy="507722"/>
          </a:xfrm>
          <a:prstGeom prst="roundRect">
            <a:avLst>
              <a:gd name="adj" fmla="val 16667"/>
            </a:avLst>
          </a:prstGeom>
          <a:noFill/>
          <a:ln w="38100">
            <a:solidFill>
              <a:srgbClr val="FFF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73926" tIns="36965" rIns="73926" bIns="36965" anchor="ctr"/>
          <a:lstStyle/>
          <a:p>
            <a:endParaRPr lang="es-ES"/>
          </a:p>
        </p:txBody>
      </p:sp>
      <p:pic>
        <p:nvPicPr>
          <p:cNvPr id="2775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798" y="1040956"/>
            <a:ext cx="1593665" cy="1359344"/>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277509" name="Text Box 5"/>
          <p:cNvSpPr txBox="1">
            <a:spLocks noChangeArrowheads="1"/>
          </p:cNvSpPr>
          <p:nvPr/>
        </p:nvSpPr>
        <p:spPr bwMode="auto">
          <a:xfrm>
            <a:off x="1614501" y="2410980"/>
            <a:ext cx="1279429" cy="3701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77053" tIns="38528" rIns="77053" bIns="38528">
            <a:spAutoFit/>
          </a:bodyPr>
          <a:lstStyle>
            <a:lvl1pPr defTabSz="954088">
              <a:defRPr>
                <a:solidFill>
                  <a:schemeClr val="tx1"/>
                </a:solidFill>
                <a:latin typeface="Arial" charset="0"/>
                <a:ea typeface="ＭＳ Ｐゴシック" charset="0"/>
              </a:defRPr>
            </a:lvl1pPr>
            <a:lvl2pPr marL="476250" defTabSz="954088">
              <a:defRPr>
                <a:solidFill>
                  <a:schemeClr val="tx1"/>
                </a:solidFill>
                <a:latin typeface="Arial" charset="0"/>
                <a:ea typeface="ＭＳ Ｐゴシック" charset="0"/>
              </a:defRPr>
            </a:lvl2pPr>
            <a:lvl3pPr marL="954088" defTabSz="954088">
              <a:defRPr>
                <a:solidFill>
                  <a:schemeClr val="tx1"/>
                </a:solidFill>
                <a:latin typeface="Arial" charset="0"/>
                <a:ea typeface="ＭＳ Ｐゴシック" charset="0"/>
              </a:defRPr>
            </a:lvl3pPr>
            <a:lvl4pPr marL="1428750" defTabSz="954088">
              <a:defRPr>
                <a:solidFill>
                  <a:schemeClr val="tx1"/>
                </a:solidFill>
                <a:latin typeface="Arial" charset="0"/>
                <a:ea typeface="ＭＳ Ｐゴシック" charset="0"/>
              </a:defRPr>
            </a:lvl4pPr>
            <a:lvl5pPr marL="1906588" defTabSz="954088">
              <a:defRPr>
                <a:solidFill>
                  <a:schemeClr val="tx1"/>
                </a:solidFill>
                <a:latin typeface="Arial" charset="0"/>
                <a:ea typeface="ＭＳ Ｐゴシック" charset="0"/>
              </a:defRPr>
            </a:lvl5pPr>
            <a:lvl6pPr marL="2363788" defTabSz="954088" fontAlgn="base">
              <a:spcBef>
                <a:spcPct val="0"/>
              </a:spcBef>
              <a:spcAft>
                <a:spcPct val="0"/>
              </a:spcAft>
              <a:defRPr>
                <a:solidFill>
                  <a:schemeClr val="tx1"/>
                </a:solidFill>
                <a:latin typeface="Arial" charset="0"/>
                <a:ea typeface="ＭＳ Ｐゴシック" charset="0"/>
              </a:defRPr>
            </a:lvl6pPr>
            <a:lvl7pPr marL="2820988" defTabSz="954088" fontAlgn="base">
              <a:spcBef>
                <a:spcPct val="0"/>
              </a:spcBef>
              <a:spcAft>
                <a:spcPct val="0"/>
              </a:spcAft>
              <a:defRPr>
                <a:solidFill>
                  <a:schemeClr val="tx1"/>
                </a:solidFill>
                <a:latin typeface="Arial" charset="0"/>
                <a:ea typeface="ＭＳ Ｐゴシック" charset="0"/>
              </a:defRPr>
            </a:lvl7pPr>
            <a:lvl8pPr marL="3278188" defTabSz="954088" fontAlgn="base">
              <a:spcBef>
                <a:spcPct val="0"/>
              </a:spcBef>
              <a:spcAft>
                <a:spcPct val="0"/>
              </a:spcAft>
              <a:defRPr>
                <a:solidFill>
                  <a:schemeClr val="tx1"/>
                </a:solidFill>
                <a:latin typeface="Arial" charset="0"/>
                <a:ea typeface="ＭＳ Ｐゴシック" charset="0"/>
              </a:defRPr>
            </a:lvl8pPr>
            <a:lvl9pPr marL="3735388" defTabSz="954088" fontAlgn="base">
              <a:spcBef>
                <a:spcPct val="0"/>
              </a:spcBef>
              <a:spcAft>
                <a:spcPct val="0"/>
              </a:spcAft>
              <a:defRPr>
                <a:solidFill>
                  <a:schemeClr val="tx1"/>
                </a:solidFill>
                <a:latin typeface="Arial" charset="0"/>
                <a:ea typeface="ＭＳ Ｐゴシック" charset="0"/>
              </a:defRPr>
            </a:lvl9pPr>
          </a:lstStyle>
          <a:p>
            <a:pPr algn="ctr"/>
            <a:r>
              <a:rPr lang="es-ES" sz="1900" b="1" dirty="0" err="1">
                <a:solidFill>
                  <a:srgbClr val="FFFF00"/>
                </a:solidFill>
              </a:rPr>
              <a:t>structural</a:t>
            </a:r>
            <a:endParaRPr lang="es-ES" sz="1900" b="1" dirty="0">
              <a:solidFill>
                <a:srgbClr val="FFFF00"/>
              </a:solidFill>
            </a:endParaRPr>
          </a:p>
        </p:txBody>
      </p:sp>
      <p:sp>
        <p:nvSpPr>
          <p:cNvPr id="277510" name="Rectangle 6"/>
          <p:cNvSpPr>
            <a:spLocks noChangeArrowheads="1"/>
          </p:cNvSpPr>
          <p:nvPr/>
        </p:nvSpPr>
        <p:spPr bwMode="auto">
          <a:xfrm>
            <a:off x="2562453" y="1269306"/>
            <a:ext cx="485089" cy="445194"/>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73926" tIns="36965" rIns="73926" bIns="36965" anchor="ctr"/>
          <a:lstStyle/>
          <a:p>
            <a:endParaRPr lang="es-ES"/>
          </a:p>
        </p:txBody>
      </p:sp>
      <p:sp>
        <p:nvSpPr>
          <p:cNvPr id="277511" name="Rectangle 7"/>
          <p:cNvSpPr>
            <a:spLocks noChangeArrowheads="1"/>
          </p:cNvSpPr>
          <p:nvPr/>
        </p:nvSpPr>
        <p:spPr bwMode="auto">
          <a:xfrm>
            <a:off x="1523773" y="1041956"/>
            <a:ext cx="268407" cy="443944"/>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73926" tIns="36965" rIns="73926" bIns="36965" anchor="ctr"/>
          <a:lstStyle/>
          <a:p>
            <a:endParaRPr lang="es-ES"/>
          </a:p>
        </p:txBody>
      </p:sp>
      <p:sp>
        <p:nvSpPr>
          <p:cNvPr id="277512" name="AutoShape 8"/>
          <p:cNvSpPr>
            <a:spLocks noChangeArrowheads="1"/>
          </p:cNvSpPr>
          <p:nvPr/>
        </p:nvSpPr>
        <p:spPr bwMode="auto">
          <a:xfrm rot="4068302">
            <a:off x="5362131" y="1961431"/>
            <a:ext cx="253861" cy="1175677"/>
          </a:xfrm>
          <a:prstGeom prst="upArrow">
            <a:avLst>
              <a:gd name="adj1" fmla="val 31250"/>
              <a:gd name="adj2" fmla="val 74226"/>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73926" tIns="36965" rIns="73926" bIns="36965" anchor="ctr"/>
          <a:lstStyle/>
          <a:p>
            <a:endParaRPr lang="es-ES"/>
          </a:p>
        </p:txBody>
      </p:sp>
      <p:sp>
        <p:nvSpPr>
          <p:cNvPr id="277513" name="Text Box 9"/>
          <p:cNvSpPr txBox="1">
            <a:spLocks noChangeArrowheads="1"/>
          </p:cNvSpPr>
          <p:nvPr/>
        </p:nvSpPr>
        <p:spPr bwMode="auto">
          <a:xfrm>
            <a:off x="6388857" y="2400318"/>
            <a:ext cx="1306673" cy="3701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77053" tIns="38528" rIns="77053" bIns="38528">
            <a:spAutoFit/>
          </a:bodyPr>
          <a:lstStyle>
            <a:lvl1pPr defTabSz="954088">
              <a:defRPr>
                <a:solidFill>
                  <a:schemeClr val="tx1"/>
                </a:solidFill>
                <a:latin typeface="Arial" charset="0"/>
                <a:ea typeface="ＭＳ Ｐゴシック" charset="0"/>
              </a:defRPr>
            </a:lvl1pPr>
            <a:lvl2pPr marL="476250" defTabSz="954088">
              <a:defRPr>
                <a:solidFill>
                  <a:schemeClr val="tx1"/>
                </a:solidFill>
                <a:latin typeface="Arial" charset="0"/>
                <a:ea typeface="ＭＳ Ｐゴシック" charset="0"/>
              </a:defRPr>
            </a:lvl2pPr>
            <a:lvl3pPr marL="954088" defTabSz="954088">
              <a:defRPr>
                <a:solidFill>
                  <a:schemeClr val="tx1"/>
                </a:solidFill>
                <a:latin typeface="Arial" charset="0"/>
                <a:ea typeface="ＭＳ Ｐゴシック" charset="0"/>
              </a:defRPr>
            </a:lvl3pPr>
            <a:lvl4pPr marL="1428750" defTabSz="954088">
              <a:defRPr>
                <a:solidFill>
                  <a:schemeClr val="tx1"/>
                </a:solidFill>
                <a:latin typeface="Arial" charset="0"/>
                <a:ea typeface="ＭＳ Ｐゴシック" charset="0"/>
              </a:defRPr>
            </a:lvl4pPr>
            <a:lvl5pPr marL="1906588" defTabSz="954088">
              <a:defRPr>
                <a:solidFill>
                  <a:schemeClr val="tx1"/>
                </a:solidFill>
                <a:latin typeface="Arial" charset="0"/>
                <a:ea typeface="ＭＳ Ｐゴシック" charset="0"/>
              </a:defRPr>
            </a:lvl5pPr>
            <a:lvl6pPr marL="2363788" defTabSz="954088" fontAlgn="base">
              <a:spcBef>
                <a:spcPct val="0"/>
              </a:spcBef>
              <a:spcAft>
                <a:spcPct val="0"/>
              </a:spcAft>
              <a:defRPr>
                <a:solidFill>
                  <a:schemeClr val="tx1"/>
                </a:solidFill>
                <a:latin typeface="Arial" charset="0"/>
                <a:ea typeface="ＭＳ Ｐゴシック" charset="0"/>
              </a:defRPr>
            </a:lvl6pPr>
            <a:lvl7pPr marL="2820988" defTabSz="954088" fontAlgn="base">
              <a:spcBef>
                <a:spcPct val="0"/>
              </a:spcBef>
              <a:spcAft>
                <a:spcPct val="0"/>
              </a:spcAft>
              <a:defRPr>
                <a:solidFill>
                  <a:schemeClr val="tx1"/>
                </a:solidFill>
                <a:latin typeface="Arial" charset="0"/>
                <a:ea typeface="ＭＳ Ｐゴシック" charset="0"/>
              </a:defRPr>
            </a:lvl7pPr>
            <a:lvl8pPr marL="3278188" defTabSz="954088" fontAlgn="base">
              <a:spcBef>
                <a:spcPct val="0"/>
              </a:spcBef>
              <a:spcAft>
                <a:spcPct val="0"/>
              </a:spcAft>
              <a:defRPr>
                <a:solidFill>
                  <a:schemeClr val="tx1"/>
                </a:solidFill>
                <a:latin typeface="Arial" charset="0"/>
                <a:ea typeface="ＭＳ Ｐゴシック" charset="0"/>
              </a:defRPr>
            </a:lvl8pPr>
            <a:lvl9pPr marL="3735388" defTabSz="954088" fontAlgn="base">
              <a:spcBef>
                <a:spcPct val="0"/>
              </a:spcBef>
              <a:spcAft>
                <a:spcPct val="0"/>
              </a:spcAft>
              <a:defRPr>
                <a:solidFill>
                  <a:schemeClr val="tx1"/>
                </a:solidFill>
                <a:latin typeface="Arial" charset="0"/>
                <a:ea typeface="ＭＳ Ｐゴシック" charset="0"/>
              </a:defRPr>
            </a:lvl9pPr>
          </a:lstStyle>
          <a:p>
            <a:pPr algn="ctr"/>
            <a:r>
              <a:rPr lang="es-ES" sz="1900" b="1" dirty="0" err="1">
                <a:solidFill>
                  <a:srgbClr val="FFFF00"/>
                </a:solidFill>
              </a:rPr>
              <a:t>electronic</a:t>
            </a:r>
            <a:endParaRPr lang="es-ES" sz="1900" b="1" dirty="0">
              <a:solidFill>
                <a:srgbClr val="FFFF00"/>
              </a:solidFill>
            </a:endParaRPr>
          </a:p>
        </p:txBody>
      </p:sp>
      <p:pic>
        <p:nvPicPr>
          <p:cNvPr id="27751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3573" y="1041067"/>
            <a:ext cx="1804755" cy="12830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277515" name="AutoShape 11"/>
          <p:cNvSpPr>
            <a:spLocks noChangeArrowheads="1"/>
          </p:cNvSpPr>
          <p:nvPr/>
        </p:nvSpPr>
        <p:spPr bwMode="auto">
          <a:xfrm rot="5913300">
            <a:off x="6107242" y="2927024"/>
            <a:ext cx="253861" cy="1385370"/>
          </a:xfrm>
          <a:prstGeom prst="upArrow">
            <a:avLst>
              <a:gd name="adj1" fmla="val 31250"/>
              <a:gd name="adj2" fmla="val 87465"/>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73926" tIns="36965" rIns="73926" bIns="36965" anchor="ctr"/>
          <a:lstStyle/>
          <a:p>
            <a:endParaRPr lang="es-ES"/>
          </a:p>
        </p:txBody>
      </p:sp>
      <p:sp>
        <p:nvSpPr>
          <p:cNvPr id="277516" name="Text Box 12"/>
          <p:cNvSpPr txBox="1">
            <a:spLocks noChangeArrowheads="1"/>
          </p:cNvSpPr>
          <p:nvPr/>
        </p:nvSpPr>
        <p:spPr bwMode="auto">
          <a:xfrm>
            <a:off x="7145296" y="3441519"/>
            <a:ext cx="1225296" cy="3701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77053" tIns="38528" rIns="77053" bIns="38528">
            <a:spAutoFit/>
          </a:bodyPr>
          <a:lstStyle>
            <a:lvl1pPr defTabSz="954088">
              <a:defRPr>
                <a:solidFill>
                  <a:schemeClr val="tx1"/>
                </a:solidFill>
                <a:latin typeface="Arial" charset="0"/>
                <a:ea typeface="ＭＳ Ｐゴシック" charset="0"/>
              </a:defRPr>
            </a:lvl1pPr>
            <a:lvl2pPr marL="476250" defTabSz="954088">
              <a:defRPr>
                <a:solidFill>
                  <a:schemeClr val="tx1"/>
                </a:solidFill>
                <a:latin typeface="Arial" charset="0"/>
                <a:ea typeface="ＭＳ Ｐゴシック" charset="0"/>
              </a:defRPr>
            </a:lvl2pPr>
            <a:lvl3pPr marL="954088" defTabSz="954088">
              <a:defRPr>
                <a:solidFill>
                  <a:schemeClr val="tx1"/>
                </a:solidFill>
                <a:latin typeface="Arial" charset="0"/>
                <a:ea typeface="ＭＳ Ｐゴシック" charset="0"/>
              </a:defRPr>
            </a:lvl3pPr>
            <a:lvl4pPr marL="1428750" defTabSz="954088">
              <a:defRPr>
                <a:solidFill>
                  <a:schemeClr val="tx1"/>
                </a:solidFill>
                <a:latin typeface="Arial" charset="0"/>
                <a:ea typeface="ＭＳ Ｐゴシック" charset="0"/>
              </a:defRPr>
            </a:lvl4pPr>
            <a:lvl5pPr marL="1906588" defTabSz="954088">
              <a:defRPr>
                <a:solidFill>
                  <a:schemeClr val="tx1"/>
                </a:solidFill>
                <a:latin typeface="Arial" charset="0"/>
                <a:ea typeface="ＭＳ Ｐゴシック" charset="0"/>
              </a:defRPr>
            </a:lvl5pPr>
            <a:lvl6pPr marL="2363788" defTabSz="954088" fontAlgn="base">
              <a:spcBef>
                <a:spcPct val="0"/>
              </a:spcBef>
              <a:spcAft>
                <a:spcPct val="0"/>
              </a:spcAft>
              <a:defRPr>
                <a:solidFill>
                  <a:schemeClr val="tx1"/>
                </a:solidFill>
                <a:latin typeface="Arial" charset="0"/>
                <a:ea typeface="ＭＳ Ｐゴシック" charset="0"/>
              </a:defRPr>
            </a:lvl6pPr>
            <a:lvl7pPr marL="2820988" defTabSz="954088" fontAlgn="base">
              <a:spcBef>
                <a:spcPct val="0"/>
              </a:spcBef>
              <a:spcAft>
                <a:spcPct val="0"/>
              </a:spcAft>
              <a:defRPr>
                <a:solidFill>
                  <a:schemeClr val="tx1"/>
                </a:solidFill>
                <a:latin typeface="Arial" charset="0"/>
                <a:ea typeface="ＭＳ Ｐゴシック" charset="0"/>
              </a:defRPr>
            </a:lvl7pPr>
            <a:lvl8pPr marL="3278188" defTabSz="954088" fontAlgn="base">
              <a:spcBef>
                <a:spcPct val="0"/>
              </a:spcBef>
              <a:spcAft>
                <a:spcPct val="0"/>
              </a:spcAft>
              <a:defRPr>
                <a:solidFill>
                  <a:schemeClr val="tx1"/>
                </a:solidFill>
                <a:latin typeface="Arial" charset="0"/>
                <a:ea typeface="ＭＳ Ｐゴシック" charset="0"/>
              </a:defRPr>
            </a:lvl8pPr>
            <a:lvl9pPr marL="3735388" defTabSz="954088" fontAlgn="base">
              <a:spcBef>
                <a:spcPct val="0"/>
              </a:spcBef>
              <a:spcAft>
                <a:spcPct val="0"/>
              </a:spcAft>
              <a:defRPr>
                <a:solidFill>
                  <a:schemeClr val="tx1"/>
                </a:solidFill>
                <a:latin typeface="Arial" charset="0"/>
                <a:ea typeface="ＭＳ Ｐゴシック" charset="0"/>
              </a:defRPr>
            </a:lvl9pPr>
          </a:lstStyle>
          <a:p>
            <a:pPr algn="ctr"/>
            <a:r>
              <a:rPr lang="es-ES" sz="1900" b="1">
                <a:solidFill>
                  <a:srgbClr val="FFFF00"/>
                </a:solidFill>
              </a:rPr>
              <a:t>magnetic</a:t>
            </a:r>
          </a:p>
        </p:txBody>
      </p:sp>
      <p:sp>
        <p:nvSpPr>
          <p:cNvPr id="277517" name="Text Box 13"/>
          <p:cNvSpPr txBox="1">
            <a:spLocks noChangeArrowheads="1"/>
          </p:cNvSpPr>
          <p:nvPr/>
        </p:nvSpPr>
        <p:spPr bwMode="auto">
          <a:xfrm>
            <a:off x="807565" y="3630353"/>
            <a:ext cx="1387694" cy="3701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77053" tIns="38528" rIns="77053" bIns="38528">
            <a:spAutoFit/>
          </a:bodyPr>
          <a:lstStyle>
            <a:lvl1pPr defTabSz="954088">
              <a:defRPr>
                <a:solidFill>
                  <a:schemeClr val="tx1"/>
                </a:solidFill>
                <a:latin typeface="Arial" charset="0"/>
                <a:ea typeface="ＭＳ Ｐゴシック" charset="0"/>
              </a:defRPr>
            </a:lvl1pPr>
            <a:lvl2pPr marL="476250" defTabSz="954088">
              <a:defRPr>
                <a:solidFill>
                  <a:schemeClr val="tx1"/>
                </a:solidFill>
                <a:latin typeface="Arial" charset="0"/>
                <a:ea typeface="ＭＳ Ｐゴシック" charset="0"/>
              </a:defRPr>
            </a:lvl2pPr>
            <a:lvl3pPr marL="954088" defTabSz="954088">
              <a:defRPr>
                <a:solidFill>
                  <a:schemeClr val="tx1"/>
                </a:solidFill>
                <a:latin typeface="Arial" charset="0"/>
                <a:ea typeface="ＭＳ Ｐゴシック" charset="0"/>
              </a:defRPr>
            </a:lvl3pPr>
            <a:lvl4pPr marL="1428750" defTabSz="954088">
              <a:defRPr>
                <a:solidFill>
                  <a:schemeClr val="tx1"/>
                </a:solidFill>
                <a:latin typeface="Arial" charset="0"/>
                <a:ea typeface="ＭＳ Ｐゴシック" charset="0"/>
              </a:defRPr>
            </a:lvl4pPr>
            <a:lvl5pPr marL="1906588" defTabSz="954088">
              <a:defRPr>
                <a:solidFill>
                  <a:schemeClr val="tx1"/>
                </a:solidFill>
                <a:latin typeface="Arial" charset="0"/>
                <a:ea typeface="ＭＳ Ｐゴシック" charset="0"/>
              </a:defRPr>
            </a:lvl5pPr>
            <a:lvl6pPr marL="2363788" defTabSz="954088" fontAlgn="base">
              <a:spcBef>
                <a:spcPct val="0"/>
              </a:spcBef>
              <a:spcAft>
                <a:spcPct val="0"/>
              </a:spcAft>
              <a:defRPr>
                <a:solidFill>
                  <a:schemeClr val="tx1"/>
                </a:solidFill>
                <a:latin typeface="Arial" charset="0"/>
                <a:ea typeface="ＭＳ Ｐゴシック" charset="0"/>
              </a:defRPr>
            </a:lvl6pPr>
            <a:lvl7pPr marL="2820988" defTabSz="954088" fontAlgn="base">
              <a:spcBef>
                <a:spcPct val="0"/>
              </a:spcBef>
              <a:spcAft>
                <a:spcPct val="0"/>
              </a:spcAft>
              <a:defRPr>
                <a:solidFill>
                  <a:schemeClr val="tx1"/>
                </a:solidFill>
                <a:latin typeface="Arial" charset="0"/>
                <a:ea typeface="ＭＳ Ｐゴシック" charset="0"/>
              </a:defRPr>
            </a:lvl7pPr>
            <a:lvl8pPr marL="3278188" defTabSz="954088" fontAlgn="base">
              <a:spcBef>
                <a:spcPct val="0"/>
              </a:spcBef>
              <a:spcAft>
                <a:spcPct val="0"/>
              </a:spcAft>
              <a:defRPr>
                <a:solidFill>
                  <a:schemeClr val="tx1"/>
                </a:solidFill>
                <a:latin typeface="Arial" charset="0"/>
                <a:ea typeface="ＭＳ Ｐゴシック" charset="0"/>
              </a:defRPr>
            </a:lvl8pPr>
            <a:lvl9pPr marL="3735388" defTabSz="954088" fontAlgn="base">
              <a:spcBef>
                <a:spcPct val="0"/>
              </a:spcBef>
              <a:spcAft>
                <a:spcPct val="0"/>
              </a:spcAft>
              <a:defRPr>
                <a:solidFill>
                  <a:schemeClr val="tx1"/>
                </a:solidFill>
                <a:latin typeface="Arial" charset="0"/>
                <a:ea typeface="ＭＳ Ｐゴシック" charset="0"/>
              </a:defRPr>
            </a:lvl9pPr>
          </a:lstStyle>
          <a:p>
            <a:pPr algn="ctr"/>
            <a:r>
              <a:rPr lang="es-ES" sz="1900" b="1">
                <a:solidFill>
                  <a:srgbClr val="FFFF00"/>
                </a:solidFill>
              </a:rPr>
              <a:t>vibrational</a:t>
            </a:r>
          </a:p>
        </p:txBody>
      </p:sp>
      <p:sp>
        <p:nvSpPr>
          <p:cNvPr id="277518" name="Text Box 14"/>
          <p:cNvSpPr txBox="1">
            <a:spLocks noChangeArrowheads="1"/>
          </p:cNvSpPr>
          <p:nvPr/>
        </p:nvSpPr>
        <p:spPr bwMode="auto">
          <a:xfrm>
            <a:off x="4145629" y="3884215"/>
            <a:ext cx="940832" cy="3701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77053" tIns="38528" rIns="77053" bIns="38528">
            <a:spAutoFit/>
          </a:bodyPr>
          <a:lstStyle>
            <a:lvl1pPr defTabSz="954088">
              <a:defRPr>
                <a:solidFill>
                  <a:schemeClr val="tx1"/>
                </a:solidFill>
                <a:latin typeface="Arial" charset="0"/>
                <a:ea typeface="ＭＳ Ｐゴシック" charset="0"/>
              </a:defRPr>
            </a:lvl1pPr>
            <a:lvl2pPr marL="476250" defTabSz="954088">
              <a:defRPr>
                <a:solidFill>
                  <a:schemeClr val="tx1"/>
                </a:solidFill>
                <a:latin typeface="Arial" charset="0"/>
                <a:ea typeface="ＭＳ Ｐゴシック" charset="0"/>
              </a:defRPr>
            </a:lvl2pPr>
            <a:lvl3pPr marL="954088" defTabSz="954088">
              <a:defRPr>
                <a:solidFill>
                  <a:schemeClr val="tx1"/>
                </a:solidFill>
                <a:latin typeface="Arial" charset="0"/>
                <a:ea typeface="ＭＳ Ｐゴシック" charset="0"/>
              </a:defRPr>
            </a:lvl3pPr>
            <a:lvl4pPr marL="1428750" defTabSz="954088">
              <a:defRPr>
                <a:solidFill>
                  <a:schemeClr val="tx1"/>
                </a:solidFill>
                <a:latin typeface="Arial" charset="0"/>
                <a:ea typeface="ＭＳ Ｐゴシック" charset="0"/>
              </a:defRPr>
            </a:lvl4pPr>
            <a:lvl5pPr marL="1906588" defTabSz="954088">
              <a:defRPr>
                <a:solidFill>
                  <a:schemeClr val="tx1"/>
                </a:solidFill>
                <a:latin typeface="Arial" charset="0"/>
                <a:ea typeface="ＭＳ Ｐゴシック" charset="0"/>
              </a:defRPr>
            </a:lvl5pPr>
            <a:lvl6pPr marL="2363788" defTabSz="954088" fontAlgn="base">
              <a:spcBef>
                <a:spcPct val="0"/>
              </a:spcBef>
              <a:spcAft>
                <a:spcPct val="0"/>
              </a:spcAft>
              <a:defRPr>
                <a:solidFill>
                  <a:schemeClr val="tx1"/>
                </a:solidFill>
                <a:latin typeface="Arial" charset="0"/>
                <a:ea typeface="ＭＳ Ｐゴシック" charset="0"/>
              </a:defRPr>
            </a:lvl6pPr>
            <a:lvl7pPr marL="2820988" defTabSz="954088" fontAlgn="base">
              <a:spcBef>
                <a:spcPct val="0"/>
              </a:spcBef>
              <a:spcAft>
                <a:spcPct val="0"/>
              </a:spcAft>
              <a:defRPr>
                <a:solidFill>
                  <a:schemeClr val="tx1"/>
                </a:solidFill>
                <a:latin typeface="Arial" charset="0"/>
                <a:ea typeface="ＭＳ Ｐゴシック" charset="0"/>
              </a:defRPr>
            </a:lvl7pPr>
            <a:lvl8pPr marL="3278188" defTabSz="954088" fontAlgn="base">
              <a:spcBef>
                <a:spcPct val="0"/>
              </a:spcBef>
              <a:spcAft>
                <a:spcPct val="0"/>
              </a:spcAft>
              <a:defRPr>
                <a:solidFill>
                  <a:schemeClr val="tx1"/>
                </a:solidFill>
                <a:latin typeface="Arial" charset="0"/>
                <a:ea typeface="ＭＳ Ｐゴシック" charset="0"/>
              </a:defRPr>
            </a:lvl8pPr>
            <a:lvl9pPr marL="3735388" defTabSz="954088" fontAlgn="base">
              <a:spcBef>
                <a:spcPct val="0"/>
              </a:spcBef>
              <a:spcAft>
                <a:spcPct val="0"/>
              </a:spcAft>
              <a:defRPr>
                <a:solidFill>
                  <a:schemeClr val="tx1"/>
                </a:solidFill>
                <a:latin typeface="Arial" charset="0"/>
                <a:ea typeface="ＭＳ Ｐゴシック" charset="0"/>
              </a:defRPr>
            </a:lvl9pPr>
          </a:lstStyle>
          <a:p>
            <a:pPr algn="ctr"/>
            <a:r>
              <a:rPr lang="es-ES" sz="1900" b="1">
                <a:solidFill>
                  <a:srgbClr val="FFFF00"/>
                </a:solidFill>
              </a:rPr>
              <a:t>optical</a:t>
            </a:r>
          </a:p>
        </p:txBody>
      </p:sp>
      <p:sp>
        <p:nvSpPr>
          <p:cNvPr id="277519" name="AutoShape 15"/>
          <p:cNvSpPr>
            <a:spLocks noChangeArrowheads="1"/>
          </p:cNvSpPr>
          <p:nvPr/>
        </p:nvSpPr>
        <p:spPr bwMode="auto">
          <a:xfrm rot="17660370">
            <a:off x="3717444" y="1951978"/>
            <a:ext cx="253861" cy="1177075"/>
          </a:xfrm>
          <a:prstGeom prst="upArrow">
            <a:avLst>
              <a:gd name="adj1" fmla="val 31250"/>
              <a:gd name="adj2" fmla="val 74314"/>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73926" tIns="36965" rIns="73926" bIns="36965" anchor="ctr"/>
          <a:lstStyle/>
          <a:p>
            <a:endParaRPr lang="es-ES"/>
          </a:p>
        </p:txBody>
      </p:sp>
      <p:sp>
        <p:nvSpPr>
          <p:cNvPr id="277520" name="AutoShape 16"/>
          <p:cNvSpPr>
            <a:spLocks noChangeArrowheads="1"/>
          </p:cNvSpPr>
          <p:nvPr/>
        </p:nvSpPr>
        <p:spPr bwMode="auto">
          <a:xfrm rot="15711346">
            <a:off x="2850712" y="2927723"/>
            <a:ext cx="253861" cy="1383972"/>
          </a:xfrm>
          <a:prstGeom prst="upArrow">
            <a:avLst>
              <a:gd name="adj1" fmla="val 31250"/>
              <a:gd name="adj2" fmla="val 87377"/>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73926" tIns="36965" rIns="73926" bIns="36965" anchor="ctr"/>
          <a:lstStyle/>
          <a:p>
            <a:endParaRPr lang="es-ES"/>
          </a:p>
        </p:txBody>
      </p:sp>
      <p:sp>
        <p:nvSpPr>
          <p:cNvPr id="277521" name="AutoShape 17"/>
          <p:cNvSpPr>
            <a:spLocks noChangeArrowheads="1"/>
          </p:cNvSpPr>
          <p:nvPr/>
        </p:nvSpPr>
        <p:spPr bwMode="auto">
          <a:xfrm rot="10800000">
            <a:off x="4502802" y="3556582"/>
            <a:ext cx="276794" cy="380167"/>
          </a:xfrm>
          <a:prstGeom prst="upArrow">
            <a:avLst>
              <a:gd name="adj1" fmla="val 31250"/>
              <a:gd name="adj2" fmla="val 27508"/>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73926" tIns="36965" rIns="73926" bIns="36965" anchor="ctr"/>
          <a:lstStyle/>
          <a:p>
            <a:endParaRPr lang="es-ES"/>
          </a:p>
        </p:txBody>
      </p:sp>
      <p:pic>
        <p:nvPicPr>
          <p:cNvPr id="277522" name="Picture 18"/>
          <p:cNvPicPr>
            <a:picLocks noChangeAspect="1" noChangeArrowheads="1"/>
          </p:cNvPicPr>
          <p:nvPr/>
        </p:nvPicPr>
        <p:blipFill>
          <a:blip r:embed="rId4">
            <a:extLst>
              <a:ext uri="{28A0092B-C50C-407E-A947-70E740481C1C}">
                <a14:useLocalDpi xmlns:a14="http://schemas.microsoft.com/office/drawing/2010/main" val="0"/>
              </a:ext>
            </a:extLst>
          </a:blip>
          <a:srcRect l="20992" t="18959" r="34694" b="61258"/>
          <a:stretch>
            <a:fillRect/>
          </a:stretch>
        </p:blipFill>
        <p:spPr bwMode="auto">
          <a:xfrm>
            <a:off x="276795" y="4033041"/>
            <a:ext cx="2355548" cy="13643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277523"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354" y="3872949"/>
            <a:ext cx="1800561" cy="15919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277524" name="Picture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9527" y="4318139"/>
            <a:ext cx="1923581" cy="13043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277525" name="Rectangle 21"/>
          <p:cNvSpPr>
            <a:spLocks noChangeArrowheads="1"/>
          </p:cNvSpPr>
          <p:nvPr/>
        </p:nvSpPr>
        <p:spPr bwMode="auto">
          <a:xfrm>
            <a:off x="0" y="27"/>
            <a:ext cx="9144000" cy="9529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81436" tIns="40712" rIns="81436" bIns="40712" anchor="ctr"/>
          <a:lstStyle/>
          <a:p>
            <a:pPr defTabSz="815021"/>
            <a:r>
              <a:rPr lang="en-US" sz="2800" b="1" dirty="0">
                <a:solidFill>
                  <a:srgbClr val="FFFF00"/>
                </a:solidFill>
              </a:rPr>
              <a:t>Goal: Describe properties of matter from theoretical methods firmly rooted in fundamental equations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E64CC9-E0C9-B5B9-A487-75F326FF1A3A}"/>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209966DD-6148-CB55-075A-95817F85C5FB}"/>
              </a:ext>
            </a:extLst>
          </p:cNvPr>
          <p:cNvSpPr txBox="1"/>
          <p:nvPr/>
        </p:nvSpPr>
        <p:spPr>
          <a:xfrm>
            <a:off x="0" y="-1607"/>
            <a:ext cx="9144000" cy="523220"/>
          </a:xfrm>
          <a:prstGeom prst="rect">
            <a:avLst/>
          </a:prstGeom>
          <a:noFill/>
        </p:spPr>
        <p:txBody>
          <a:bodyPr wrap="square" rtlCol="0">
            <a:spAutoFit/>
          </a:bodyPr>
          <a:lstStyle/>
          <a:p>
            <a:r>
              <a:rPr lang="es-ES" sz="2800" b="1" dirty="0" err="1">
                <a:solidFill>
                  <a:srgbClr val="FFFF00"/>
                </a:solidFill>
              </a:rPr>
              <a:t>What</a:t>
            </a:r>
            <a:r>
              <a:rPr lang="es-ES" sz="2800" b="1" dirty="0">
                <a:solidFill>
                  <a:srgbClr val="FFFF00"/>
                </a:solidFill>
              </a:rPr>
              <a:t> </a:t>
            </a:r>
            <a:r>
              <a:rPr lang="es-ES" sz="2800" b="1" dirty="0" err="1">
                <a:solidFill>
                  <a:srgbClr val="FFFF00"/>
                </a:solidFill>
              </a:rPr>
              <a:t>does</a:t>
            </a:r>
            <a:r>
              <a:rPr lang="es-ES" sz="2800" b="1" dirty="0">
                <a:solidFill>
                  <a:srgbClr val="FFFF00"/>
                </a:solidFill>
              </a:rPr>
              <a:t> </a:t>
            </a:r>
            <a:r>
              <a:rPr lang="es-ES" sz="2800" b="1" dirty="0" err="1">
                <a:solidFill>
                  <a:srgbClr val="FFFF00"/>
                </a:solidFill>
              </a:rPr>
              <a:t>the</a:t>
            </a:r>
            <a:r>
              <a:rPr lang="es-ES" sz="2800" b="1" dirty="0">
                <a:solidFill>
                  <a:srgbClr val="FFFF00"/>
                </a:solidFill>
              </a:rPr>
              <a:t> </a:t>
            </a:r>
            <a:r>
              <a:rPr lang="es-ES" sz="2800" b="1" dirty="0" err="1">
                <a:solidFill>
                  <a:srgbClr val="FFFF00"/>
                </a:solidFill>
              </a:rPr>
              <a:t>electronic</a:t>
            </a:r>
            <a:r>
              <a:rPr lang="es-ES" sz="2800" b="1" dirty="0">
                <a:solidFill>
                  <a:srgbClr val="FFFF00"/>
                </a:solidFill>
              </a:rPr>
              <a:t> wave </a:t>
            </a:r>
            <a:r>
              <a:rPr lang="es-ES" sz="2800" b="1" dirty="0" err="1">
                <a:solidFill>
                  <a:srgbClr val="FFFF00"/>
                </a:solidFill>
              </a:rPr>
              <a:t>function</a:t>
            </a:r>
            <a:r>
              <a:rPr lang="es-ES" sz="2800" b="1" dirty="0">
                <a:solidFill>
                  <a:srgbClr val="FFFF00"/>
                </a:solidFill>
              </a:rPr>
              <a:t> </a:t>
            </a:r>
            <a:r>
              <a:rPr lang="es-ES" sz="2800" b="1" dirty="0" err="1">
                <a:solidFill>
                  <a:srgbClr val="FFFF00"/>
                </a:solidFill>
              </a:rPr>
              <a:t>represents</a:t>
            </a:r>
            <a:r>
              <a:rPr lang="es-ES" sz="2800" b="1" dirty="0">
                <a:solidFill>
                  <a:srgbClr val="FFFF00"/>
                </a:solidFill>
              </a:rPr>
              <a:t>?</a:t>
            </a:r>
          </a:p>
        </p:txBody>
      </p:sp>
      <p:sp>
        <p:nvSpPr>
          <p:cNvPr id="17" name="CuadroTexto 16">
            <a:extLst>
              <a:ext uri="{FF2B5EF4-FFF2-40B4-BE49-F238E27FC236}">
                <a16:creationId xmlns:a16="http://schemas.microsoft.com/office/drawing/2014/main" id="{BCCFFA06-F9F5-D47B-BA78-DE35C320AFE9}"/>
              </a:ext>
            </a:extLst>
          </p:cNvPr>
          <p:cNvSpPr txBox="1"/>
          <p:nvPr/>
        </p:nvSpPr>
        <p:spPr>
          <a:xfrm>
            <a:off x="457200" y="1562100"/>
            <a:ext cx="8229600" cy="369332"/>
          </a:xfrm>
          <a:prstGeom prst="rect">
            <a:avLst/>
          </a:prstGeom>
          <a:noFill/>
        </p:spPr>
        <p:txBody>
          <a:bodyPr wrap="square" rtlCol="0">
            <a:spAutoFit/>
          </a:bodyPr>
          <a:lstStyle/>
          <a:p>
            <a:pPr algn="ctr"/>
            <a:r>
              <a:rPr lang="es-ES" sz="1800" b="1" dirty="0" err="1">
                <a:solidFill>
                  <a:schemeClr val="bg1"/>
                </a:solidFill>
              </a:rPr>
              <a:t>The</a:t>
            </a:r>
            <a:r>
              <a:rPr lang="es-ES" sz="1800" b="1" dirty="0">
                <a:solidFill>
                  <a:schemeClr val="bg1"/>
                </a:solidFill>
              </a:rPr>
              <a:t> </a:t>
            </a:r>
            <a:r>
              <a:rPr lang="es-ES" sz="1800" b="1" dirty="0" err="1">
                <a:solidFill>
                  <a:schemeClr val="bg1"/>
                </a:solidFill>
              </a:rPr>
              <a:t>wavefunction</a:t>
            </a:r>
            <a:r>
              <a:rPr lang="es-ES" sz="1800" b="1" dirty="0">
                <a:solidFill>
                  <a:schemeClr val="bg1"/>
                </a:solidFill>
              </a:rPr>
              <a:t> </a:t>
            </a:r>
            <a:r>
              <a:rPr lang="es-ES" sz="1800" b="1" dirty="0" err="1">
                <a:solidFill>
                  <a:schemeClr val="bg1"/>
                </a:solidFill>
              </a:rPr>
              <a:t>is</a:t>
            </a:r>
            <a:r>
              <a:rPr lang="es-ES" sz="1800" b="1" dirty="0">
                <a:solidFill>
                  <a:schemeClr val="bg1"/>
                </a:solidFill>
              </a:rPr>
              <a:t> </a:t>
            </a:r>
            <a:r>
              <a:rPr lang="es-ES" sz="1800" b="1" dirty="0" err="1">
                <a:solidFill>
                  <a:schemeClr val="bg1"/>
                </a:solidFill>
              </a:rPr>
              <a:t>not</a:t>
            </a:r>
            <a:r>
              <a:rPr lang="es-ES" sz="1800" b="1" dirty="0">
                <a:solidFill>
                  <a:schemeClr val="bg1"/>
                </a:solidFill>
              </a:rPr>
              <a:t> a </a:t>
            </a:r>
            <a:r>
              <a:rPr lang="es-ES" sz="1800" b="1" dirty="0" err="1">
                <a:solidFill>
                  <a:schemeClr val="bg1"/>
                </a:solidFill>
              </a:rPr>
              <a:t>measurable</a:t>
            </a:r>
            <a:r>
              <a:rPr lang="es-ES" sz="1800" b="1" dirty="0">
                <a:solidFill>
                  <a:schemeClr val="bg1"/>
                </a:solidFill>
              </a:rPr>
              <a:t> </a:t>
            </a:r>
            <a:r>
              <a:rPr lang="es-ES" sz="1800" b="1" dirty="0" err="1">
                <a:solidFill>
                  <a:schemeClr val="bg1"/>
                </a:solidFill>
              </a:rPr>
              <a:t>disturbance</a:t>
            </a:r>
            <a:r>
              <a:rPr lang="es-ES" sz="1800" b="1" dirty="0">
                <a:solidFill>
                  <a:schemeClr val="bg1"/>
                </a:solidFill>
              </a:rPr>
              <a:t> in a </a:t>
            </a:r>
            <a:r>
              <a:rPr lang="es-ES" sz="1800" b="1" dirty="0" err="1">
                <a:solidFill>
                  <a:schemeClr val="bg1"/>
                </a:solidFill>
              </a:rPr>
              <a:t>physical</a:t>
            </a:r>
            <a:r>
              <a:rPr lang="es-ES" sz="1800" b="1" dirty="0">
                <a:solidFill>
                  <a:schemeClr val="bg1"/>
                </a:solidFill>
              </a:rPr>
              <a:t> </a:t>
            </a:r>
            <a:r>
              <a:rPr lang="es-ES" sz="1800" b="1" dirty="0" err="1">
                <a:solidFill>
                  <a:schemeClr val="bg1"/>
                </a:solidFill>
              </a:rPr>
              <a:t>medium</a:t>
            </a:r>
            <a:endParaRPr lang="es-ES" sz="1800" b="1" dirty="0">
              <a:solidFill>
                <a:schemeClr val="bg1"/>
              </a:solidFill>
            </a:endParaRPr>
          </a:p>
        </p:txBody>
      </p:sp>
      <p:sp>
        <p:nvSpPr>
          <p:cNvPr id="2" name="CuadroTexto 1">
            <a:extLst>
              <a:ext uri="{FF2B5EF4-FFF2-40B4-BE49-F238E27FC236}">
                <a16:creationId xmlns:a16="http://schemas.microsoft.com/office/drawing/2014/main" id="{303A7D6C-74B1-B181-AEBF-47E541BCB6FF}"/>
              </a:ext>
            </a:extLst>
          </p:cNvPr>
          <p:cNvSpPr txBox="1"/>
          <p:nvPr/>
        </p:nvSpPr>
        <p:spPr>
          <a:xfrm>
            <a:off x="0" y="3848100"/>
            <a:ext cx="9144000" cy="646331"/>
          </a:xfrm>
          <a:prstGeom prst="rect">
            <a:avLst/>
          </a:prstGeom>
          <a:noFill/>
        </p:spPr>
        <p:txBody>
          <a:bodyPr wrap="square" rtlCol="0">
            <a:spAutoFit/>
          </a:bodyPr>
          <a:lstStyle/>
          <a:p>
            <a:pPr algn="ctr"/>
            <a:r>
              <a:rPr lang="es-ES" sz="1800" b="1" dirty="0" err="1">
                <a:solidFill>
                  <a:srgbClr val="FFFF00"/>
                </a:solidFill>
              </a:rPr>
              <a:t>The</a:t>
            </a:r>
            <a:r>
              <a:rPr lang="es-ES" sz="1800" b="1" dirty="0">
                <a:solidFill>
                  <a:srgbClr val="FFFF00"/>
                </a:solidFill>
              </a:rPr>
              <a:t> </a:t>
            </a:r>
            <a:r>
              <a:rPr lang="es-ES" sz="1800" b="1" dirty="0" err="1">
                <a:solidFill>
                  <a:srgbClr val="FFFF00"/>
                </a:solidFill>
              </a:rPr>
              <a:t>wavefunction</a:t>
            </a:r>
            <a:r>
              <a:rPr lang="es-ES" sz="1800" b="1" dirty="0">
                <a:solidFill>
                  <a:srgbClr val="FFFF00"/>
                </a:solidFill>
              </a:rPr>
              <a:t> can be </a:t>
            </a:r>
            <a:r>
              <a:rPr lang="es-ES" sz="1800" b="1" dirty="0" err="1">
                <a:solidFill>
                  <a:srgbClr val="FFFF00"/>
                </a:solidFill>
              </a:rPr>
              <a:t>used</a:t>
            </a:r>
            <a:r>
              <a:rPr lang="es-ES" sz="1800" b="1" dirty="0">
                <a:solidFill>
                  <a:srgbClr val="FFFF00"/>
                </a:solidFill>
              </a:rPr>
              <a:t> </a:t>
            </a:r>
            <a:r>
              <a:rPr lang="es-ES" sz="1800" b="1" dirty="0" err="1">
                <a:solidFill>
                  <a:srgbClr val="FFFF00"/>
                </a:solidFill>
              </a:rPr>
              <a:t>to</a:t>
            </a:r>
            <a:r>
              <a:rPr lang="es-ES" sz="1800" b="1" dirty="0">
                <a:solidFill>
                  <a:srgbClr val="FFFF00"/>
                </a:solidFill>
              </a:rPr>
              <a:t> determine </a:t>
            </a:r>
            <a:r>
              <a:rPr lang="es-ES" sz="1800" b="1" dirty="0" err="1">
                <a:solidFill>
                  <a:srgbClr val="FFFF00"/>
                </a:solidFill>
              </a:rPr>
              <a:t>the</a:t>
            </a:r>
            <a:r>
              <a:rPr lang="es-ES" sz="1800" b="1" dirty="0">
                <a:solidFill>
                  <a:srgbClr val="FFFF00"/>
                </a:solidFill>
              </a:rPr>
              <a:t> </a:t>
            </a:r>
            <a:r>
              <a:rPr lang="es-ES" sz="1800" b="1" dirty="0" err="1">
                <a:solidFill>
                  <a:srgbClr val="FFFF00"/>
                </a:solidFill>
              </a:rPr>
              <a:t>possible</a:t>
            </a:r>
            <a:r>
              <a:rPr lang="es-ES" sz="1800" b="1" dirty="0">
                <a:solidFill>
                  <a:srgbClr val="FFFF00"/>
                </a:solidFill>
              </a:rPr>
              <a:t> </a:t>
            </a:r>
            <a:r>
              <a:rPr lang="es-ES" sz="1800" b="1" dirty="0" err="1">
                <a:solidFill>
                  <a:srgbClr val="FFFF00"/>
                </a:solidFill>
              </a:rPr>
              <a:t>results</a:t>
            </a:r>
            <a:r>
              <a:rPr lang="es-ES" sz="1800" b="1" dirty="0">
                <a:solidFill>
                  <a:srgbClr val="FFFF00"/>
                </a:solidFill>
              </a:rPr>
              <a:t> </a:t>
            </a:r>
            <a:r>
              <a:rPr lang="es-ES" sz="1800" b="1" dirty="0" err="1">
                <a:solidFill>
                  <a:srgbClr val="FFFF00"/>
                </a:solidFill>
              </a:rPr>
              <a:t>of</a:t>
            </a:r>
            <a:r>
              <a:rPr lang="es-ES" sz="1800" b="1" dirty="0">
                <a:solidFill>
                  <a:srgbClr val="FFFF00"/>
                </a:solidFill>
              </a:rPr>
              <a:t> </a:t>
            </a:r>
            <a:r>
              <a:rPr lang="es-ES" sz="1800" b="1" dirty="0" err="1">
                <a:solidFill>
                  <a:srgbClr val="FFFF00"/>
                </a:solidFill>
              </a:rPr>
              <a:t>measurements</a:t>
            </a:r>
            <a:r>
              <a:rPr lang="es-ES" sz="1800" b="1" dirty="0">
                <a:solidFill>
                  <a:srgbClr val="FFFF00"/>
                </a:solidFill>
              </a:rPr>
              <a:t> </a:t>
            </a:r>
            <a:r>
              <a:rPr lang="es-ES" sz="1800" b="1" dirty="0" err="1">
                <a:solidFill>
                  <a:srgbClr val="FFFF00"/>
                </a:solidFill>
              </a:rPr>
              <a:t>of</a:t>
            </a:r>
            <a:r>
              <a:rPr lang="es-ES" sz="1800" b="1" dirty="0">
                <a:solidFill>
                  <a:srgbClr val="FFFF00"/>
                </a:solidFill>
              </a:rPr>
              <a:t> quantum observables and </a:t>
            </a:r>
            <a:r>
              <a:rPr lang="es-ES" sz="1800" b="1" dirty="0" err="1">
                <a:solidFill>
                  <a:srgbClr val="FFFF00"/>
                </a:solidFill>
              </a:rPr>
              <a:t>to</a:t>
            </a:r>
            <a:r>
              <a:rPr lang="es-ES" sz="1800" b="1" dirty="0">
                <a:solidFill>
                  <a:srgbClr val="FFFF00"/>
                </a:solidFill>
              </a:rPr>
              <a:t> </a:t>
            </a:r>
            <a:r>
              <a:rPr lang="es-ES" sz="1800" b="1" dirty="0" err="1">
                <a:solidFill>
                  <a:srgbClr val="FFFF00"/>
                </a:solidFill>
              </a:rPr>
              <a:t>calculate</a:t>
            </a:r>
            <a:r>
              <a:rPr lang="es-ES" sz="1800" b="1" dirty="0">
                <a:solidFill>
                  <a:srgbClr val="FFFF00"/>
                </a:solidFill>
              </a:rPr>
              <a:t> </a:t>
            </a:r>
            <a:r>
              <a:rPr lang="es-ES" sz="1800" b="1" dirty="0" err="1">
                <a:solidFill>
                  <a:srgbClr val="FFFF00"/>
                </a:solidFill>
              </a:rPr>
              <a:t>the</a:t>
            </a:r>
            <a:r>
              <a:rPr lang="es-ES" sz="1800" b="1" dirty="0">
                <a:solidFill>
                  <a:srgbClr val="FFFF00"/>
                </a:solidFill>
              </a:rPr>
              <a:t> </a:t>
            </a:r>
            <a:r>
              <a:rPr lang="es-ES" sz="1800" b="1" dirty="0" err="1">
                <a:solidFill>
                  <a:srgbClr val="FFFF00"/>
                </a:solidFill>
              </a:rPr>
              <a:t>probabilities</a:t>
            </a:r>
            <a:r>
              <a:rPr lang="es-ES" sz="1800" b="1" dirty="0">
                <a:solidFill>
                  <a:srgbClr val="FFFF00"/>
                </a:solidFill>
              </a:rPr>
              <a:t> </a:t>
            </a:r>
            <a:r>
              <a:rPr lang="es-ES" sz="1800" b="1" dirty="0" err="1">
                <a:solidFill>
                  <a:srgbClr val="FFFF00"/>
                </a:solidFill>
              </a:rPr>
              <a:t>of</a:t>
            </a:r>
            <a:r>
              <a:rPr lang="es-ES" sz="1800" b="1" dirty="0">
                <a:solidFill>
                  <a:srgbClr val="FFFF00"/>
                </a:solidFill>
              </a:rPr>
              <a:t> </a:t>
            </a:r>
            <a:r>
              <a:rPr lang="es-ES" sz="1800" b="1" dirty="0" err="1">
                <a:solidFill>
                  <a:srgbClr val="FFFF00"/>
                </a:solidFill>
              </a:rPr>
              <a:t>those</a:t>
            </a:r>
            <a:r>
              <a:rPr lang="es-ES" sz="1800" b="1" dirty="0">
                <a:solidFill>
                  <a:srgbClr val="FFFF00"/>
                </a:solidFill>
              </a:rPr>
              <a:t> </a:t>
            </a:r>
            <a:r>
              <a:rPr lang="es-ES" sz="1800" b="1" dirty="0" err="1">
                <a:solidFill>
                  <a:srgbClr val="FFFF00"/>
                </a:solidFill>
              </a:rPr>
              <a:t>results</a:t>
            </a:r>
            <a:endParaRPr lang="es-ES" sz="1800" b="1" dirty="0">
              <a:solidFill>
                <a:srgbClr val="FFFF00"/>
              </a:solidFill>
            </a:endParaRPr>
          </a:p>
        </p:txBody>
      </p:sp>
    </p:spTree>
    <p:extLst>
      <p:ext uri="{BB962C8B-B14F-4D97-AF65-F5344CB8AC3E}">
        <p14:creationId xmlns:p14="http://schemas.microsoft.com/office/powerpoint/2010/main" val="6541800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97F2FD-A0DD-4544-3B9C-0BE153F724D7}"/>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334D5F46-EFD6-87DC-6B09-864B0E0B6293}"/>
              </a:ext>
            </a:extLst>
          </p:cNvPr>
          <p:cNvSpPr txBox="1"/>
          <p:nvPr/>
        </p:nvSpPr>
        <p:spPr>
          <a:xfrm>
            <a:off x="0" y="-1607"/>
            <a:ext cx="9144000" cy="523220"/>
          </a:xfrm>
          <a:prstGeom prst="rect">
            <a:avLst/>
          </a:prstGeom>
          <a:noFill/>
        </p:spPr>
        <p:txBody>
          <a:bodyPr wrap="square" rtlCol="0">
            <a:spAutoFit/>
          </a:bodyPr>
          <a:lstStyle/>
          <a:p>
            <a:r>
              <a:rPr lang="es-ES" sz="2800" b="1" dirty="0" err="1">
                <a:solidFill>
                  <a:srgbClr val="FFFF00"/>
                </a:solidFill>
              </a:rPr>
              <a:t>Principles</a:t>
            </a:r>
            <a:r>
              <a:rPr lang="es-ES" sz="2800" b="1" dirty="0">
                <a:solidFill>
                  <a:srgbClr val="FFFF00"/>
                </a:solidFill>
              </a:rPr>
              <a:t> </a:t>
            </a:r>
            <a:r>
              <a:rPr lang="es-ES" sz="2800" b="1" dirty="0" err="1">
                <a:solidFill>
                  <a:srgbClr val="FFFF00"/>
                </a:solidFill>
              </a:rPr>
              <a:t>of</a:t>
            </a:r>
            <a:r>
              <a:rPr lang="es-ES" sz="2800" b="1" dirty="0">
                <a:solidFill>
                  <a:srgbClr val="FFFF00"/>
                </a:solidFill>
              </a:rPr>
              <a:t> </a:t>
            </a:r>
            <a:r>
              <a:rPr lang="es-ES" sz="2800" b="1" dirty="0" err="1">
                <a:solidFill>
                  <a:srgbClr val="FFFF00"/>
                </a:solidFill>
              </a:rPr>
              <a:t>the</a:t>
            </a:r>
            <a:r>
              <a:rPr lang="es-ES" sz="2800" b="1" dirty="0">
                <a:solidFill>
                  <a:srgbClr val="FFFF00"/>
                </a:solidFill>
              </a:rPr>
              <a:t> </a:t>
            </a:r>
            <a:r>
              <a:rPr lang="es-ES" sz="2800" b="1" dirty="0" err="1">
                <a:solidFill>
                  <a:srgbClr val="FFFF00"/>
                </a:solidFill>
              </a:rPr>
              <a:t>Copenhagen</a:t>
            </a:r>
            <a:r>
              <a:rPr lang="es-ES" sz="2800" b="1" dirty="0">
                <a:solidFill>
                  <a:srgbClr val="FFFF00"/>
                </a:solidFill>
              </a:rPr>
              <a:t> </a:t>
            </a:r>
            <a:r>
              <a:rPr lang="es-ES" sz="2800" b="1" dirty="0" err="1">
                <a:solidFill>
                  <a:srgbClr val="FFFF00"/>
                </a:solidFill>
              </a:rPr>
              <a:t>interpretation</a:t>
            </a:r>
            <a:r>
              <a:rPr lang="es-ES" sz="2800" b="1" dirty="0">
                <a:solidFill>
                  <a:srgbClr val="FFFF00"/>
                </a:solidFill>
              </a:rPr>
              <a:t> (I)</a:t>
            </a:r>
          </a:p>
        </p:txBody>
      </p:sp>
      <p:sp>
        <p:nvSpPr>
          <p:cNvPr id="4" name="CuadroTexto 3">
            <a:extLst>
              <a:ext uri="{FF2B5EF4-FFF2-40B4-BE49-F238E27FC236}">
                <a16:creationId xmlns:a16="http://schemas.microsoft.com/office/drawing/2014/main" id="{6A2B3DA2-2F14-1EE3-9A5A-C397236A0540}"/>
              </a:ext>
            </a:extLst>
          </p:cNvPr>
          <p:cNvSpPr txBox="1"/>
          <p:nvPr/>
        </p:nvSpPr>
        <p:spPr>
          <a:xfrm>
            <a:off x="228600" y="876300"/>
            <a:ext cx="8686800" cy="4524315"/>
          </a:xfrm>
          <a:prstGeom prst="rect">
            <a:avLst/>
          </a:prstGeom>
          <a:noFill/>
        </p:spPr>
        <p:txBody>
          <a:bodyPr wrap="square">
            <a:spAutoFit/>
          </a:bodyPr>
          <a:lstStyle/>
          <a:p>
            <a:r>
              <a:rPr lang="es-ES" sz="1800" b="1" i="1" dirty="0" err="1">
                <a:solidFill>
                  <a:srgbClr val="FFFF00"/>
                </a:solidFill>
                <a:effectLst/>
                <a:latin typeface="+mj-lt"/>
              </a:rPr>
              <a:t>Information</a:t>
            </a:r>
            <a:r>
              <a:rPr lang="es-ES" sz="1800" b="1" i="1" dirty="0">
                <a:solidFill>
                  <a:srgbClr val="FFFF00"/>
                </a:solidFill>
                <a:effectLst/>
                <a:latin typeface="+mj-lt"/>
              </a:rPr>
              <a:t> </a:t>
            </a:r>
            <a:r>
              <a:rPr lang="es-ES" sz="1800" b="1" i="1" dirty="0" err="1">
                <a:solidFill>
                  <a:srgbClr val="FFFF00"/>
                </a:solidFill>
                <a:effectLst/>
                <a:latin typeface="+mj-lt"/>
              </a:rPr>
              <a:t>content</a:t>
            </a:r>
            <a:r>
              <a:rPr lang="es-ES" sz="1800" b="1" i="1" dirty="0">
                <a:solidFill>
                  <a:srgbClr val="FFFF00"/>
                </a:solidFill>
                <a:effectLst/>
                <a:latin typeface="+mj-lt"/>
              </a:rPr>
              <a:t> </a:t>
            </a:r>
          </a:p>
          <a:p>
            <a:r>
              <a:rPr lang="es-ES" sz="1800" b="1" dirty="0" err="1">
                <a:solidFill>
                  <a:schemeClr val="bg1"/>
                </a:solidFill>
                <a:effectLst/>
                <a:latin typeface="+mj-lt"/>
              </a:rPr>
              <a:t>The</a:t>
            </a:r>
            <a:r>
              <a:rPr lang="es-ES" sz="1800" b="1" dirty="0">
                <a:solidFill>
                  <a:schemeClr val="bg1"/>
                </a:solidFill>
                <a:effectLst/>
                <a:latin typeface="+mj-lt"/>
              </a:rPr>
              <a:t> quantum </a:t>
            </a:r>
            <a:r>
              <a:rPr lang="es-ES" sz="1800" b="1" dirty="0" err="1">
                <a:solidFill>
                  <a:schemeClr val="bg1"/>
                </a:solidFill>
                <a:effectLst/>
                <a:latin typeface="+mj-lt"/>
              </a:rPr>
              <a:t>state</a:t>
            </a:r>
            <a:r>
              <a:rPr lang="es-ES" sz="1800" b="1" dirty="0">
                <a:solidFill>
                  <a:schemeClr val="bg1"/>
                </a:solidFill>
                <a:effectLst/>
                <a:latin typeface="+mj-lt"/>
              </a:rPr>
              <a:t>  </a:t>
            </a:r>
            <a:r>
              <a:rPr lang="es-ES" sz="1800" b="1" dirty="0" err="1">
                <a:solidFill>
                  <a:schemeClr val="bg1"/>
                </a:solidFill>
                <a:effectLst/>
                <a:latin typeface="+mj-lt"/>
              </a:rPr>
              <a:t>includes</a:t>
            </a:r>
            <a:r>
              <a:rPr lang="es-ES" sz="1800" b="1" dirty="0">
                <a:solidFill>
                  <a:schemeClr val="bg1"/>
                </a:solidFill>
                <a:effectLst/>
                <a:latin typeface="+mj-lt"/>
              </a:rPr>
              <a:t> </a:t>
            </a:r>
            <a:r>
              <a:rPr lang="es-ES" sz="1800" b="1" dirty="0" err="1">
                <a:solidFill>
                  <a:schemeClr val="bg1"/>
                </a:solidFill>
                <a:effectLst/>
                <a:latin typeface="+mj-lt"/>
              </a:rPr>
              <a:t>all</a:t>
            </a:r>
            <a:r>
              <a:rPr lang="es-ES" sz="1800" b="1" dirty="0">
                <a:solidFill>
                  <a:schemeClr val="bg1"/>
                </a:solidFill>
                <a:effectLst/>
                <a:latin typeface="+mj-lt"/>
              </a:rPr>
              <a:t> </a:t>
            </a:r>
            <a:r>
              <a:rPr lang="es-ES" sz="1800" b="1" dirty="0" err="1">
                <a:solidFill>
                  <a:schemeClr val="bg1"/>
                </a:solidFill>
                <a:effectLst/>
                <a:latin typeface="+mj-lt"/>
              </a:rPr>
              <a:t>possible</a:t>
            </a:r>
            <a:r>
              <a:rPr lang="es-ES" sz="1800" b="1" dirty="0">
                <a:solidFill>
                  <a:schemeClr val="bg1"/>
                </a:solidFill>
                <a:effectLst/>
                <a:latin typeface="+mj-lt"/>
              </a:rPr>
              <a:t> </a:t>
            </a:r>
            <a:r>
              <a:rPr lang="es-ES" sz="1800" b="1" dirty="0" err="1">
                <a:solidFill>
                  <a:schemeClr val="bg1"/>
                </a:solidFill>
                <a:effectLst/>
                <a:latin typeface="+mj-lt"/>
              </a:rPr>
              <a:t>information</a:t>
            </a:r>
            <a:r>
              <a:rPr lang="es-ES" sz="1800" b="1" dirty="0">
                <a:solidFill>
                  <a:schemeClr val="bg1"/>
                </a:solidFill>
                <a:effectLst/>
                <a:latin typeface="+mj-lt"/>
              </a:rPr>
              <a:t> </a:t>
            </a:r>
            <a:r>
              <a:rPr lang="es-ES" sz="1800" b="1" dirty="0" err="1">
                <a:solidFill>
                  <a:schemeClr val="bg1"/>
                </a:solidFill>
                <a:effectLst/>
                <a:latin typeface="+mj-lt"/>
              </a:rPr>
              <a:t>about</a:t>
            </a:r>
            <a:r>
              <a:rPr lang="es-ES" sz="1800" b="1" dirty="0">
                <a:solidFill>
                  <a:schemeClr val="bg1"/>
                </a:solidFill>
                <a:effectLst/>
                <a:latin typeface="+mj-lt"/>
              </a:rPr>
              <a:t> a quantum </a:t>
            </a:r>
            <a:r>
              <a:rPr lang="es-ES" sz="1800" b="1" dirty="0" err="1">
                <a:solidFill>
                  <a:schemeClr val="bg1"/>
                </a:solidFill>
                <a:effectLst/>
                <a:latin typeface="+mj-lt"/>
              </a:rPr>
              <a:t>system</a:t>
            </a:r>
            <a:r>
              <a:rPr lang="es-ES" sz="1800" b="1" dirty="0">
                <a:solidFill>
                  <a:schemeClr val="bg1"/>
                </a:solidFill>
                <a:effectLst/>
                <a:latin typeface="+mj-lt"/>
              </a:rPr>
              <a:t> – </a:t>
            </a:r>
            <a:r>
              <a:rPr lang="es-ES" sz="1800" b="1" dirty="0" err="1">
                <a:solidFill>
                  <a:schemeClr val="bg1"/>
                </a:solidFill>
                <a:effectLst/>
                <a:latin typeface="+mj-lt"/>
              </a:rPr>
              <a:t>there</a:t>
            </a:r>
            <a:r>
              <a:rPr lang="es-ES" sz="1800" b="1" dirty="0">
                <a:solidFill>
                  <a:schemeClr val="bg1"/>
                </a:solidFill>
                <a:effectLst/>
                <a:latin typeface="+mj-lt"/>
              </a:rPr>
              <a:t> are no “</a:t>
            </a:r>
            <a:r>
              <a:rPr lang="es-ES" sz="1800" b="1" dirty="0" err="1">
                <a:solidFill>
                  <a:schemeClr val="bg1"/>
                </a:solidFill>
                <a:effectLst/>
                <a:latin typeface="+mj-lt"/>
              </a:rPr>
              <a:t>hidden</a:t>
            </a:r>
            <a:r>
              <a:rPr lang="es-ES" sz="1800" b="1" dirty="0">
                <a:solidFill>
                  <a:schemeClr val="bg1"/>
                </a:solidFill>
                <a:effectLst/>
                <a:latin typeface="+mj-lt"/>
              </a:rPr>
              <a:t> variables” </a:t>
            </a:r>
            <a:r>
              <a:rPr lang="es-ES" sz="1800" b="1" dirty="0" err="1">
                <a:solidFill>
                  <a:schemeClr val="bg1"/>
                </a:solidFill>
                <a:effectLst/>
                <a:latin typeface="+mj-lt"/>
              </a:rPr>
              <a:t>with</a:t>
            </a:r>
            <a:r>
              <a:rPr lang="es-ES" sz="1800" b="1" dirty="0">
                <a:solidFill>
                  <a:schemeClr val="bg1"/>
                </a:solidFill>
                <a:effectLst/>
                <a:latin typeface="+mj-lt"/>
              </a:rPr>
              <a:t> </a:t>
            </a:r>
            <a:r>
              <a:rPr lang="es-ES" sz="1800" b="1" dirty="0" err="1">
                <a:solidFill>
                  <a:schemeClr val="bg1"/>
                </a:solidFill>
                <a:effectLst/>
                <a:latin typeface="+mj-lt"/>
              </a:rPr>
              <a:t>additional</a:t>
            </a:r>
            <a:r>
              <a:rPr lang="es-ES" sz="1800" b="1" dirty="0">
                <a:solidFill>
                  <a:schemeClr val="bg1"/>
                </a:solidFill>
                <a:effectLst/>
                <a:latin typeface="+mj-lt"/>
              </a:rPr>
              <a:t> </a:t>
            </a:r>
            <a:r>
              <a:rPr lang="es-ES" sz="1800" b="1" dirty="0" err="1">
                <a:solidFill>
                  <a:schemeClr val="bg1"/>
                </a:solidFill>
                <a:effectLst/>
                <a:latin typeface="+mj-lt"/>
              </a:rPr>
              <a:t>information</a:t>
            </a:r>
            <a:r>
              <a:rPr lang="es-ES" sz="1800" b="1" dirty="0">
                <a:solidFill>
                  <a:schemeClr val="bg1"/>
                </a:solidFill>
                <a:effectLst/>
                <a:latin typeface="+mj-lt"/>
              </a:rPr>
              <a:t>. </a:t>
            </a:r>
          </a:p>
          <a:p>
            <a:endParaRPr lang="es-ES" sz="1800" b="1" dirty="0">
              <a:solidFill>
                <a:schemeClr val="bg1"/>
              </a:solidFill>
              <a:latin typeface="+mj-lt"/>
            </a:endParaRPr>
          </a:p>
          <a:p>
            <a:r>
              <a:rPr lang="es-ES" sz="1800" b="1" i="1" dirty="0">
                <a:solidFill>
                  <a:srgbClr val="FFFF00"/>
                </a:solidFill>
                <a:effectLst/>
                <a:latin typeface="+mj-lt"/>
              </a:rPr>
              <a:t>Time </a:t>
            </a:r>
            <a:r>
              <a:rPr lang="es-ES" sz="1800" b="1" i="1" dirty="0" err="1">
                <a:solidFill>
                  <a:srgbClr val="FFFF00"/>
                </a:solidFill>
                <a:effectLst/>
                <a:latin typeface="+mj-lt"/>
              </a:rPr>
              <a:t>evolution</a:t>
            </a:r>
            <a:r>
              <a:rPr lang="es-ES" sz="1800" b="1" i="1" dirty="0">
                <a:solidFill>
                  <a:srgbClr val="FFFF00"/>
                </a:solidFill>
                <a:effectLst/>
                <a:latin typeface="+mj-lt"/>
              </a:rPr>
              <a:t> </a:t>
            </a:r>
          </a:p>
          <a:p>
            <a:pPr algn="just"/>
            <a:r>
              <a:rPr lang="es-ES" sz="1800" b="1" dirty="0" err="1">
                <a:solidFill>
                  <a:schemeClr val="bg1"/>
                </a:solidFill>
                <a:effectLst/>
                <a:latin typeface="+mj-lt"/>
              </a:rPr>
              <a:t>Overtime</a:t>
            </a:r>
            <a:r>
              <a:rPr lang="es-ES" sz="1800" b="1" dirty="0">
                <a:solidFill>
                  <a:schemeClr val="bg1"/>
                </a:solidFill>
                <a:effectLst/>
                <a:latin typeface="+mj-lt"/>
              </a:rPr>
              <a:t>, quantum </a:t>
            </a:r>
            <a:r>
              <a:rPr lang="es-ES" sz="1800" b="1" dirty="0" err="1">
                <a:solidFill>
                  <a:schemeClr val="bg1"/>
                </a:solidFill>
                <a:effectLst/>
                <a:latin typeface="+mj-lt"/>
              </a:rPr>
              <a:t>states</a:t>
            </a:r>
            <a:r>
              <a:rPr lang="es-ES" sz="1800" b="1" dirty="0">
                <a:solidFill>
                  <a:schemeClr val="bg1"/>
                </a:solidFill>
                <a:effectLst/>
                <a:latin typeface="+mj-lt"/>
              </a:rPr>
              <a:t> </a:t>
            </a:r>
            <a:r>
              <a:rPr lang="es-ES" sz="1800" b="1" dirty="0" err="1">
                <a:solidFill>
                  <a:schemeClr val="bg1"/>
                </a:solidFill>
                <a:effectLst/>
                <a:latin typeface="+mj-lt"/>
              </a:rPr>
              <a:t>evolve</a:t>
            </a:r>
            <a:r>
              <a:rPr lang="es-ES" sz="1800" b="1" dirty="0">
                <a:solidFill>
                  <a:schemeClr val="bg1"/>
                </a:solidFill>
                <a:effectLst/>
                <a:latin typeface="+mj-lt"/>
              </a:rPr>
              <a:t> </a:t>
            </a:r>
            <a:r>
              <a:rPr lang="es-ES" sz="1800" b="1" dirty="0" err="1">
                <a:solidFill>
                  <a:schemeClr val="bg1"/>
                </a:solidFill>
                <a:effectLst/>
                <a:latin typeface="+mj-lt"/>
              </a:rPr>
              <a:t>smoothly</a:t>
            </a:r>
            <a:r>
              <a:rPr lang="es-ES" sz="1800" b="1" dirty="0">
                <a:solidFill>
                  <a:schemeClr val="bg1"/>
                </a:solidFill>
                <a:effectLst/>
                <a:latin typeface="+mj-lt"/>
              </a:rPr>
              <a:t> in </a:t>
            </a:r>
            <a:r>
              <a:rPr lang="es-ES" sz="1800" b="1" dirty="0" err="1">
                <a:solidFill>
                  <a:schemeClr val="bg1"/>
                </a:solidFill>
                <a:effectLst/>
                <a:latin typeface="+mj-lt"/>
              </a:rPr>
              <a:t>accordance</a:t>
            </a:r>
            <a:r>
              <a:rPr lang="es-ES" sz="1800" b="1" dirty="0">
                <a:solidFill>
                  <a:schemeClr val="bg1"/>
                </a:solidFill>
                <a:effectLst/>
                <a:latin typeface="+mj-lt"/>
              </a:rPr>
              <a:t> </a:t>
            </a:r>
            <a:r>
              <a:rPr lang="es-ES" sz="1800" b="1" dirty="0" err="1">
                <a:solidFill>
                  <a:schemeClr val="bg1"/>
                </a:solidFill>
                <a:effectLst/>
                <a:latin typeface="+mj-lt"/>
              </a:rPr>
              <a:t>with</a:t>
            </a:r>
            <a:r>
              <a:rPr lang="es-ES" sz="1800" b="1" dirty="0">
                <a:solidFill>
                  <a:schemeClr val="bg1"/>
                </a:solidFill>
                <a:effectLst/>
                <a:latin typeface="+mj-lt"/>
              </a:rPr>
              <a:t> </a:t>
            </a:r>
            <a:r>
              <a:rPr lang="es-ES" sz="1800" b="1" dirty="0" err="1">
                <a:solidFill>
                  <a:schemeClr val="bg1"/>
                </a:solidFill>
                <a:effectLst/>
                <a:latin typeface="+mj-lt"/>
              </a:rPr>
              <a:t>the</a:t>
            </a:r>
            <a:r>
              <a:rPr lang="es-ES" sz="1800" b="1" dirty="0">
                <a:solidFill>
                  <a:schemeClr val="bg1"/>
                </a:solidFill>
                <a:effectLst/>
                <a:latin typeface="+mj-lt"/>
              </a:rPr>
              <a:t> Schrödinger </a:t>
            </a:r>
            <a:r>
              <a:rPr lang="es-ES" sz="1800" b="1" dirty="0" err="1">
                <a:solidFill>
                  <a:schemeClr val="bg1"/>
                </a:solidFill>
                <a:effectLst/>
                <a:latin typeface="+mj-lt"/>
              </a:rPr>
              <a:t>equation</a:t>
            </a:r>
            <a:r>
              <a:rPr lang="es-ES" sz="1800" b="1" dirty="0">
                <a:solidFill>
                  <a:schemeClr val="bg1"/>
                </a:solidFill>
                <a:effectLst/>
                <a:latin typeface="+mj-lt"/>
              </a:rPr>
              <a:t> </a:t>
            </a:r>
            <a:r>
              <a:rPr lang="es-ES" sz="1800" b="1" dirty="0" err="1">
                <a:solidFill>
                  <a:schemeClr val="bg1"/>
                </a:solidFill>
                <a:effectLst/>
                <a:latin typeface="+mj-lt"/>
              </a:rPr>
              <a:t>unless</a:t>
            </a:r>
            <a:r>
              <a:rPr lang="es-ES" sz="1800" b="1" dirty="0">
                <a:solidFill>
                  <a:schemeClr val="bg1"/>
                </a:solidFill>
                <a:effectLst/>
                <a:latin typeface="+mj-lt"/>
              </a:rPr>
              <a:t> a </a:t>
            </a:r>
            <a:r>
              <a:rPr lang="es-ES" sz="1800" b="1" dirty="0" err="1">
                <a:solidFill>
                  <a:schemeClr val="bg1"/>
                </a:solidFill>
                <a:effectLst/>
                <a:latin typeface="+mj-lt"/>
              </a:rPr>
              <a:t>measurement</a:t>
            </a:r>
            <a:r>
              <a:rPr lang="es-ES" sz="1800" b="1" dirty="0">
                <a:solidFill>
                  <a:schemeClr val="bg1"/>
                </a:solidFill>
                <a:effectLst/>
                <a:latin typeface="+mj-lt"/>
              </a:rPr>
              <a:t> </a:t>
            </a:r>
            <a:r>
              <a:rPr lang="es-ES" sz="1800" b="1" dirty="0" err="1">
                <a:solidFill>
                  <a:schemeClr val="bg1"/>
                </a:solidFill>
                <a:effectLst/>
                <a:latin typeface="+mj-lt"/>
              </a:rPr>
              <a:t>is</a:t>
            </a:r>
            <a:r>
              <a:rPr lang="es-ES" sz="1800" b="1" dirty="0">
                <a:solidFill>
                  <a:schemeClr val="bg1"/>
                </a:solidFill>
                <a:effectLst/>
                <a:latin typeface="+mj-lt"/>
              </a:rPr>
              <a:t> </a:t>
            </a:r>
            <a:r>
              <a:rPr lang="es-ES" sz="1800" b="1" dirty="0" err="1">
                <a:solidFill>
                  <a:schemeClr val="bg1"/>
                </a:solidFill>
                <a:effectLst/>
                <a:latin typeface="+mj-lt"/>
              </a:rPr>
              <a:t>made</a:t>
            </a:r>
            <a:r>
              <a:rPr lang="es-ES" sz="1800" b="1" dirty="0">
                <a:solidFill>
                  <a:schemeClr val="bg1"/>
                </a:solidFill>
                <a:effectLst/>
                <a:latin typeface="+mj-lt"/>
              </a:rPr>
              <a:t>. </a:t>
            </a:r>
          </a:p>
          <a:p>
            <a:endParaRPr lang="es-ES" sz="1800" b="1" dirty="0">
              <a:solidFill>
                <a:schemeClr val="bg1"/>
              </a:solidFill>
              <a:latin typeface="+mj-lt"/>
            </a:endParaRPr>
          </a:p>
          <a:p>
            <a:r>
              <a:rPr lang="es-ES" sz="1800" b="1" i="1" dirty="0" err="1">
                <a:solidFill>
                  <a:srgbClr val="FFFF00"/>
                </a:solidFill>
                <a:effectLst/>
                <a:latin typeface="+mj-lt"/>
              </a:rPr>
              <a:t>Wavefunction</a:t>
            </a:r>
            <a:r>
              <a:rPr lang="es-ES" sz="1800" b="1" i="1" dirty="0">
                <a:solidFill>
                  <a:srgbClr val="FFFF00"/>
                </a:solidFill>
                <a:effectLst/>
                <a:latin typeface="+mj-lt"/>
              </a:rPr>
              <a:t> </a:t>
            </a:r>
            <a:r>
              <a:rPr lang="es-ES" sz="1800" b="1" i="1" dirty="0" err="1">
                <a:solidFill>
                  <a:srgbClr val="FFFF00"/>
                </a:solidFill>
                <a:effectLst/>
                <a:latin typeface="+mj-lt"/>
              </a:rPr>
              <a:t>collapse</a:t>
            </a:r>
            <a:r>
              <a:rPr lang="es-ES" sz="1800" b="1" i="1" dirty="0">
                <a:solidFill>
                  <a:srgbClr val="FFFF00"/>
                </a:solidFill>
                <a:effectLst/>
                <a:latin typeface="+mj-lt"/>
              </a:rPr>
              <a:t> </a:t>
            </a:r>
          </a:p>
          <a:p>
            <a:pPr algn="just"/>
            <a:r>
              <a:rPr lang="es-ES" sz="1800" b="1" dirty="0" err="1">
                <a:solidFill>
                  <a:schemeClr val="bg1"/>
                </a:solidFill>
                <a:effectLst/>
                <a:latin typeface="+mj-lt"/>
              </a:rPr>
              <a:t>Whenever</a:t>
            </a:r>
            <a:r>
              <a:rPr lang="es-ES" sz="1800" b="1" dirty="0">
                <a:solidFill>
                  <a:schemeClr val="bg1"/>
                </a:solidFill>
                <a:effectLst/>
                <a:latin typeface="+mj-lt"/>
              </a:rPr>
              <a:t> </a:t>
            </a:r>
            <a:r>
              <a:rPr lang="es-ES" sz="1800" b="1" dirty="0" err="1">
                <a:solidFill>
                  <a:schemeClr val="bg1"/>
                </a:solidFill>
                <a:effectLst/>
                <a:latin typeface="+mj-lt"/>
              </a:rPr>
              <a:t>an</a:t>
            </a:r>
            <a:r>
              <a:rPr lang="es-ES" sz="1800" b="1" dirty="0">
                <a:solidFill>
                  <a:schemeClr val="bg1"/>
                </a:solidFill>
                <a:effectLst/>
                <a:latin typeface="+mj-lt"/>
              </a:rPr>
              <a:t> </a:t>
            </a:r>
            <a:r>
              <a:rPr lang="es-ES" sz="1800" b="1" dirty="0" err="1">
                <a:solidFill>
                  <a:schemeClr val="bg1"/>
                </a:solidFill>
                <a:effectLst/>
                <a:latin typeface="+mj-lt"/>
              </a:rPr>
              <a:t>measurement</a:t>
            </a:r>
            <a:r>
              <a:rPr lang="es-ES" sz="1800" b="1" dirty="0">
                <a:solidFill>
                  <a:schemeClr val="bg1"/>
                </a:solidFill>
                <a:effectLst/>
                <a:latin typeface="+mj-lt"/>
              </a:rPr>
              <a:t> </a:t>
            </a:r>
            <a:r>
              <a:rPr lang="es-ES" sz="1800" b="1" dirty="0" err="1">
                <a:solidFill>
                  <a:schemeClr val="bg1"/>
                </a:solidFill>
                <a:effectLst/>
                <a:latin typeface="+mj-lt"/>
              </a:rPr>
              <a:t>of</a:t>
            </a:r>
            <a:r>
              <a:rPr lang="es-ES" sz="1800" b="1" dirty="0">
                <a:solidFill>
                  <a:schemeClr val="bg1"/>
                </a:solidFill>
                <a:effectLst/>
                <a:latin typeface="+mj-lt"/>
              </a:rPr>
              <a:t> a quantum </a:t>
            </a:r>
            <a:r>
              <a:rPr lang="es-ES" sz="1800" b="1" dirty="0" err="1">
                <a:solidFill>
                  <a:schemeClr val="bg1"/>
                </a:solidFill>
                <a:effectLst/>
                <a:latin typeface="+mj-lt"/>
              </a:rPr>
              <a:t>state</a:t>
            </a:r>
            <a:r>
              <a:rPr lang="es-ES" sz="1800" b="1" dirty="0">
                <a:solidFill>
                  <a:schemeClr val="bg1"/>
                </a:solidFill>
                <a:effectLst/>
                <a:latin typeface="+mj-lt"/>
              </a:rPr>
              <a:t> </a:t>
            </a:r>
            <a:r>
              <a:rPr lang="es-ES" sz="1800" b="1" dirty="0" err="1">
                <a:solidFill>
                  <a:schemeClr val="bg1"/>
                </a:solidFill>
                <a:effectLst/>
                <a:latin typeface="+mj-lt"/>
              </a:rPr>
              <a:t>is</a:t>
            </a:r>
            <a:r>
              <a:rPr lang="es-ES" sz="1800" b="1" dirty="0">
                <a:solidFill>
                  <a:schemeClr val="bg1"/>
                </a:solidFill>
                <a:effectLst/>
                <a:latin typeface="+mj-lt"/>
              </a:rPr>
              <a:t> </a:t>
            </a:r>
            <a:r>
              <a:rPr lang="es-ES" sz="1800" b="1" dirty="0" err="1">
                <a:solidFill>
                  <a:schemeClr val="bg1"/>
                </a:solidFill>
                <a:effectLst/>
                <a:latin typeface="+mj-lt"/>
              </a:rPr>
              <a:t>made</a:t>
            </a:r>
            <a:r>
              <a:rPr lang="es-ES" sz="1800" b="1" dirty="0">
                <a:solidFill>
                  <a:schemeClr val="bg1"/>
                </a:solidFill>
                <a:effectLst/>
                <a:latin typeface="+mj-lt"/>
              </a:rPr>
              <a:t>, </a:t>
            </a:r>
            <a:r>
              <a:rPr lang="es-ES" sz="1800" b="1" dirty="0" err="1">
                <a:solidFill>
                  <a:schemeClr val="bg1"/>
                </a:solidFill>
                <a:effectLst/>
                <a:latin typeface="+mj-lt"/>
              </a:rPr>
              <a:t>the</a:t>
            </a:r>
            <a:r>
              <a:rPr lang="es-ES" sz="1800" b="1" dirty="0">
                <a:solidFill>
                  <a:schemeClr val="bg1"/>
                </a:solidFill>
                <a:effectLst/>
                <a:latin typeface="+mj-lt"/>
              </a:rPr>
              <a:t> </a:t>
            </a:r>
            <a:r>
              <a:rPr lang="es-ES" sz="1800" b="1" dirty="0" err="1">
                <a:solidFill>
                  <a:schemeClr val="bg1"/>
                </a:solidFill>
                <a:effectLst/>
                <a:latin typeface="+mj-lt"/>
              </a:rPr>
              <a:t>state</a:t>
            </a:r>
            <a:r>
              <a:rPr lang="es-ES" sz="1800" b="1" dirty="0">
                <a:solidFill>
                  <a:schemeClr val="bg1"/>
                </a:solidFill>
                <a:effectLst/>
                <a:latin typeface="+mj-lt"/>
              </a:rPr>
              <a:t> “</a:t>
            </a:r>
            <a:r>
              <a:rPr lang="es-ES" sz="1800" b="1" dirty="0" err="1">
                <a:solidFill>
                  <a:schemeClr val="bg1"/>
                </a:solidFill>
                <a:effectLst/>
                <a:latin typeface="+mj-lt"/>
              </a:rPr>
              <a:t>collapses</a:t>
            </a:r>
            <a:r>
              <a:rPr lang="es-ES" sz="1800" b="1" dirty="0">
                <a:solidFill>
                  <a:schemeClr val="bg1"/>
                </a:solidFill>
                <a:effectLst/>
                <a:latin typeface="+mj-lt"/>
              </a:rPr>
              <a:t>” </a:t>
            </a:r>
            <a:r>
              <a:rPr lang="es-ES" sz="1800" b="1" dirty="0" err="1">
                <a:solidFill>
                  <a:schemeClr val="bg1"/>
                </a:solidFill>
                <a:effectLst/>
                <a:latin typeface="+mj-lt"/>
              </a:rPr>
              <a:t>to</a:t>
            </a:r>
            <a:r>
              <a:rPr lang="es-ES" sz="1800" b="1" dirty="0">
                <a:solidFill>
                  <a:schemeClr val="bg1"/>
                </a:solidFill>
                <a:effectLst/>
                <a:latin typeface="+mj-lt"/>
              </a:rPr>
              <a:t> </a:t>
            </a:r>
            <a:r>
              <a:rPr lang="es-ES" sz="1800" b="1" dirty="0" err="1">
                <a:solidFill>
                  <a:schemeClr val="bg1"/>
                </a:solidFill>
                <a:effectLst/>
                <a:latin typeface="+mj-lt"/>
              </a:rPr>
              <a:t>an</a:t>
            </a:r>
            <a:r>
              <a:rPr lang="es-ES" sz="1800" b="1" dirty="0">
                <a:solidFill>
                  <a:schemeClr val="bg1"/>
                </a:solidFill>
                <a:effectLst/>
                <a:latin typeface="+mj-lt"/>
              </a:rPr>
              <a:t> </a:t>
            </a:r>
            <a:r>
              <a:rPr lang="es-ES" sz="1800" b="1" dirty="0" err="1">
                <a:solidFill>
                  <a:schemeClr val="bg1"/>
                </a:solidFill>
                <a:effectLst/>
                <a:latin typeface="+mj-lt"/>
              </a:rPr>
              <a:t>eigenstate</a:t>
            </a:r>
            <a:r>
              <a:rPr lang="es-ES" sz="1800" b="1" dirty="0">
                <a:solidFill>
                  <a:schemeClr val="bg1"/>
                </a:solidFill>
                <a:effectLst/>
                <a:latin typeface="+mj-lt"/>
              </a:rPr>
              <a:t> </a:t>
            </a:r>
            <a:r>
              <a:rPr lang="es-ES" sz="1800" b="1" dirty="0" err="1">
                <a:solidFill>
                  <a:schemeClr val="bg1"/>
                </a:solidFill>
                <a:effectLst/>
                <a:latin typeface="+mj-lt"/>
              </a:rPr>
              <a:t>of</a:t>
            </a:r>
            <a:r>
              <a:rPr lang="es-ES" sz="1800" b="1" dirty="0">
                <a:solidFill>
                  <a:schemeClr val="bg1"/>
                </a:solidFill>
                <a:effectLst/>
                <a:latin typeface="+mj-lt"/>
              </a:rPr>
              <a:t> </a:t>
            </a:r>
            <a:r>
              <a:rPr lang="es-ES" sz="1800" b="1" dirty="0" err="1">
                <a:solidFill>
                  <a:schemeClr val="bg1"/>
                </a:solidFill>
                <a:effectLst/>
                <a:latin typeface="+mj-lt"/>
              </a:rPr>
              <a:t>the</a:t>
            </a:r>
            <a:r>
              <a:rPr lang="es-ES" sz="1800" b="1" dirty="0">
                <a:solidFill>
                  <a:schemeClr val="bg1"/>
                </a:solidFill>
                <a:effectLst/>
                <a:latin typeface="+mj-lt"/>
              </a:rPr>
              <a:t> </a:t>
            </a:r>
            <a:r>
              <a:rPr lang="es-ES" sz="1800" b="1" dirty="0" err="1">
                <a:solidFill>
                  <a:schemeClr val="bg1"/>
                </a:solidFill>
                <a:effectLst/>
                <a:latin typeface="+mj-lt"/>
              </a:rPr>
              <a:t>operator</a:t>
            </a:r>
            <a:r>
              <a:rPr lang="es-ES" sz="1800" b="1" dirty="0">
                <a:solidFill>
                  <a:schemeClr val="bg1"/>
                </a:solidFill>
                <a:effectLst/>
                <a:latin typeface="+mj-lt"/>
              </a:rPr>
              <a:t> </a:t>
            </a:r>
            <a:r>
              <a:rPr lang="es-ES" sz="1800" b="1" dirty="0" err="1">
                <a:solidFill>
                  <a:schemeClr val="bg1"/>
                </a:solidFill>
                <a:effectLst/>
                <a:latin typeface="+mj-lt"/>
              </a:rPr>
              <a:t>associated</a:t>
            </a:r>
            <a:r>
              <a:rPr lang="es-ES" sz="1800" b="1" dirty="0">
                <a:solidFill>
                  <a:schemeClr val="bg1"/>
                </a:solidFill>
                <a:effectLst/>
                <a:latin typeface="+mj-lt"/>
              </a:rPr>
              <a:t> </a:t>
            </a:r>
            <a:r>
              <a:rPr lang="es-ES" sz="1800" b="1" dirty="0" err="1">
                <a:solidFill>
                  <a:schemeClr val="bg1"/>
                </a:solidFill>
                <a:effectLst/>
                <a:latin typeface="+mj-lt"/>
              </a:rPr>
              <a:t>with</a:t>
            </a:r>
            <a:r>
              <a:rPr lang="es-ES" sz="1800" b="1" dirty="0">
                <a:solidFill>
                  <a:schemeClr val="bg1"/>
                </a:solidFill>
                <a:effectLst/>
                <a:latin typeface="+mj-lt"/>
              </a:rPr>
              <a:t> </a:t>
            </a:r>
            <a:r>
              <a:rPr lang="es-ES" sz="1800" b="1" dirty="0" err="1">
                <a:solidFill>
                  <a:schemeClr val="bg1"/>
                </a:solidFill>
                <a:effectLst/>
                <a:latin typeface="+mj-lt"/>
              </a:rPr>
              <a:t>the</a:t>
            </a:r>
            <a:r>
              <a:rPr lang="es-ES" sz="1800" b="1" dirty="0">
                <a:solidFill>
                  <a:schemeClr val="bg1"/>
                </a:solidFill>
                <a:effectLst/>
                <a:latin typeface="+mj-lt"/>
              </a:rPr>
              <a:t> observable </a:t>
            </a:r>
            <a:r>
              <a:rPr lang="es-ES" sz="1800" b="1" dirty="0" err="1">
                <a:solidFill>
                  <a:schemeClr val="bg1"/>
                </a:solidFill>
                <a:effectLst/>
                <a:latin typeface="+mj-lt"/>
              </a:rPr>
              <a:t>being</a:t>
            </a:r>
            <a:r>
              <a:rPr lang="es-ES" sz="1800" b="1" dirty="0">
                <a:solidFill>
                  <a:schemeClr val="bg1"/>
                </a:solidFill>
                <a:effectLst/>
                <a:latin typeface="+mj-lt"/>
              </a:rPr>
              <a:t> </a:t>
            </a:r>
            <a:r>
              <a:rPr lang="es-ES" sz="1800" b="1" dirty="0" err="1">
                <a:solidFill>
                  <a:schemeClr val="bg1"/>
                </a:solidFill>
                <a:effectLst/>
                <a:latin typeface="+mj-lt"/>
              </a:rPr>
              <a:t>measured</a:t>
            </a:r>
            <a:r>
              <a:rPr lang="es-ES" sz="1800" b="1" dirty="0">
                <a:solidFill>
                  <a:schemeClr val="bg1"/>
                </a:solidFill>
                <a:effectLst/>
                <a:latin typeface="+mj-lt"/>
              </a:rPr>
              <a:t>. </a:t>
            </a:r>
          </a:p>
          <a:p>
            <a:endParaRPr lang="es-ES" sz="1800" b="1" dirty="0">
              <a:solidFill>
                <a:schemeClr val="bg1"/>
              </a:solidFill>
              <a:latin typeface="+mj-lt"/>
            </a:endParaRPr>
          </a:p>
          <a:p>
            <a:r>
              <a:rPr lang="es-ES" sz="1800" b="1" i="1" dirty="0" err="1">
                <a:solidFill>
                  <a:srgbClr val="FFFF00"/>
                </a:solidFill>
                <a:effectLst/>
                <a:latin typeface="+mj-lt"/>
              </a:rPr>
              <a:t>Measurement</a:t>
            </a:r>
            <a:r>
              <a:rPr lang="es-ES" sz="1800" b="1" i="1" dirty="0">
                <a:solidFill>
                  <a:srgbClr val="FFFF00"/>
                </a:solidFill>
                <a:effectLst/>
                <a:latin typeface="+mj-lt"/>
              </a:rPr>
              <a:t> </a:t>
            </a:r>
            <a:r>
              <a:rPr lang="es-ES" sz="1800" b="1" i="1" dirty="0" err="1">
                <a:solidFill>
                  <a:srgbClr val="FFFF00"/>
                </a:solidFill>
                <a:effectLst/>
                <a:latin typeface="+mj-lt"/>
              </a:rPr>
              <a:t>results</a:t>
            </a:r>
            <a:r>
              <a:rPr lang="es-ES" sz="1800" b="1" i="1" dirty="0">
                <a:solidFill>
                  <a:srgbClr val="FFFF00"/>
                </a:solidFill>
                <a:effectLst/>
                <a:latin typeface="+mj-lt"/>
              </a:rPr>
              <a:t> </a:t>
            </a:r>
          </a:p>
          <a:p>
            <a:pPr algn="just"/>
            <a:r>
              <a:rPr lang="es-ES" sz="1800" b="1" dirty="0" err="1">
                <a:solidFill>
                  <a:schemeClr val="bg1"/>
                </a:solidFill>
                <a:effectLst/>
                <a:latin typeface="+mj-lt"/>
              </a:rPr>
              <a:t>The</a:t>
            </a:r>
            <a:r>
              <a:rPr lang="es-ES" sz="1800" b="1" dirty="0">
                <a:solidFill>
                  <a:schemeClr val="bg1"/>
                </a:solidFill>
                <a:effectLst/>
                <a:latin typeface="+mj-lt"/>
              </a:rPr>
              <a:t> </a:t>
            </a:r>
            <a:r>
              <a:rPr lang="es-ES" sz="1800" b="1" dirty="0" err="1">
                <a:solidFill>
                  <a:schemeClr val="bg1"/>
                </a:solidFill>
                <a:effectLst/>
                <a:latin typeface="+mj-lt"/>
              </a:rPr>
              <a:t>value</a:t>
            </a:r>
            <a:r>
              <a:rPr lang="es-ES" sz="1800" b="1" dirty="0">
                <a:solidFill>
                  <a:schemeClr val="bg1"/>
                </a:solidFill>
                <a:effectLst/>
                <a:latin typeface="+mj-lt"/>
              </a:rPr>
              <a:t> </a:t>
            </a:r>
            <a:r>
              <a:rPr lang="es-ES" sz="1800" b="1" dirty="0" err="1">
                <a:solidFill>
                  <a:schemeClr val="bg1"/>
                </a:solidFill>
                <a:effectLst/>
                <a:latin typeface="+mj-lt"/>
              </a:rPr>
              <a:t>measured</a:t>
            </a:r>
            <a:r>
              <a:rPr lang="es-ES" sz="1800" b="1" dirty="0">
                <a:solidFill>
                  <a:schemeClr val="bg1"/>
                </a:solidFill>
                <a:effectLst/>
                <a:latin typeface="+mj-lt"/>
              </a:rPr>
              <a:t> </a:t>
            </a:r>
            <a:r>
              <a:rPr lang="es-ES" sz="1800" b="1" dirty="0" err="1">
                <a:solidFill>
                  <a:schemeClr val="bg1"/>
                </a:solidFill>
                <a:effectLst/>
                <a:latin typeface="+mj-lt"/>
              </a:rPr>
              <a:t>for</a:t>
            </a:r>
            <a:r>
              <a:rPr lang="es-ES" sz="1800" b="1" dirty="0">
                <a:solidFill>
                  <a:schemeClr val="bg1"/>
                </a:solidFill>
                <a:effectLst/>
                <a:latin typeface="+mj-lt"/>
              </a:rPr>
              <a:t> </a:t>
            </a:r>
            <a:r>
              <a:rPr lang="es-ES" sz="1800" b="1" dirty="0" err="1">
                <a:solidFill>
                  <a:schemeClr val="bg1"/>
                </a:solidFill>
                <a:effectLst/>
                <a:latin typeface="+mj-lt"/>
              </a:rPr>
              <a:t>an</a:t>
            </a:r>
            <a:r>
              <a:rPr lang="es-ES" sz="1800" b="1" dirty="0">
                <a:solidFill>
                  <a:schemeClr val="bg1"/>
                </a:solidFill>
                <a:effectLst/>
                <a:latin typeface="+mj-lt"/>
              </a:rPr>
              <a:t> observable </a:t>
            </a:r>
            <a:r>
              <a:rPr lang="es-ES" sz="1800" b="1" dirty="0" err="1">
                <a:solidFill>
                  <a:schemeClr val="bg1"/>
                </a:solidFill>
                <a:effectLst/>
                <a:latin typeface="+mj-lt"/>
              </a:rPr>
              <a:t>is</a:t>
            </a:r>
            <a:r>
              <a:rPr lang="es-ES" sz="1800" b="1" dirty="0">
                <a:solidFill>
                  <a:schemeClr val="bg1"/>
                </a:solidFill>
                <a:effectLst/>
                <a:latin typeface="+mj-lt"/>
              </a:rPr>
              <a:t> </a:t>
            </a:r>
            <a:r>
              <a:rPr lang="es-ES" sz="1800" b="1" dirty="0" err="1">
                <a:solidFill>
                  <a:schemeClr val="bg1"/>
                </a:solidFill>
                <a:effectLst/>
                <a:latin typeface="+mj-lt"/>
              </a:rPr>
              <a:t>the</a:t>
            </a:r>
            <a:r>
              <a:rPr lang="es-ES" sz="1800" b="1" dirty="0">
                <a:solidFill>
                  <a:schemeClr val="bg1"/>
                </a:solidFill>
                <a:effectLst/>
                <a:latin typeface="+mj-lt"/>
              </a:rPr>
              <a:t> </a:t>
            </a:r>
            <a:r>
              <a:rPr lang="es-ES" sz="1800" b="1" dirty="0" err="1">
                <a:solidFill>
                  <a:schemeClr val="bg1"/>
                </a:solidFill>
                <a:effectLst/>
                <a:latin typeface="+mj-lt"/>
              </a:rPr>
              <a:t>eigenvalue</a:t>
            </a:r>
            <a:r>
              <a:rPr lang="es-ES" sz="1800" b="1" dirty="0">
                <a:solidFill>
                  <a:schemeClr val="bg1"/>
                </a:solidFill>
                <a:effectLst/>
                <a:latin typeface="+mj-lt"/>
              </a:rPr>
              <a:t> </a:t>
            </a:r>
            <a:r>
              <a:rPr lang="es-ES" sz="1800" b="1" dirty="0" err="1">
                <a:solidFill>
                  <a:schemeClr val="bg1"/>
                </a:solidFill>
                <a:effectLst/>
                <a:latin typeface="+mj-lt"/>
              </a:rPr>
              <a:t>of</a:t>
            </a:r>
            <a:r>
              <a:rPr lang="es-ES" sz="1800" b="1" dirty="0">
                <a:solidFill>
                  <a:schemeClr val="bg1"/>
                </a:solidFill>
                <a:effectLst/>
                <a:latin typeface="+mj-lt"/>
              </a:rPr>
              <a:t> </a:t>
            </a:r>
            <a:r>
              <a:rPr lang="es-ES" sz="1800" b="1" dirty="0" err="1">
                <a:solidFill>
                  <a:schemeClr val="bg1"/>
                </a:solidFill>
                <a:effectLst/>
                <a:latin typeface="+mj-lt"/>
              </a:rPr>
              <a:t>the</a:t>
            </a:r>
            <a:r>
              <a:rPr lang="es-ES" sz="1800" b="1" dirty="0">
                <a:solidFill>
                  <a:schemeClr val="bg1"/>
                </a:solidFill>
                <a:effectLst/>
                <a:latin typeface="+mj-lt"/>
              </a:rPr>
              <a:t> </a:t>
            </a:r>
            <a:r>
              <a:rPr lang="es-ES" sz="1800" b="1" dirty="0" err="1">
                <a:solidFill>
                  <a:schemeClr val="bg1"/>
                </a:solidFill>
                <a:effectLst/>
                <a:latin typeface="+mj-lt"/>
              </a:rPr>
              <a:t>eigenstate</a:t>
            </a:r>
            <a:r>
              <a:rPr lang="es-ES" sz="1800" b="1" dirty="0">
                <a:solidFill>
                  <a:schemeClr val="bg1"/>
                </a:solidFill>
                <a:effectLst/>
                <a:latin typeface="+mj-lt"/>
              </a:rPr>
              <a:t> </a:t>
            </a:r>
            <a:r>
              <a:rPr lang="es-ES" sz="1800" b="1" dirty="0" err="1">
                <a:solidFill>
                  <a:schemeClr val="bg1"/>
                </a:solidFill>
                <a:effectLst/>
                <a:latin typeface="+mj-lt"/>
              </a:rPr>
              <a:t>to</a:t>
            </a:r>
            <a:r>
              <a:rPr lang="es-ES" sz="1800" b="1" dirty="0">
                <a:solidFill>
                  <a:schemeClr val="bg1"/>
                </a:solidFill>
                <a:effectLst/>
                <a:latin typeface="+mj-lt"/>
              </a:rPr>
              <a:t> </a:t>
            </a:r>
            <a:r>
              <a:rPr lang="es-ES" sz="1800" b="1" dirty="0" err="1">
                <a:solidFill>
                  <a:schemeClr val="bg1"/>
                </a:solidFill>
                <a:effectLst/>
                <a:latin typeface="+mj-lt"/>
              </a:rPr>
              <a:t>which</a:t>
            </a:r>
            <a:r>
              <a:rPr lang="es-ES" sz="1800" b="1" dirty="0">
                <a:solidFill>
                  <a:schemeClr val="bg1"/>
                </a:solidFill>
                <a:effectLst/>
                <a:latin typeface="+mj-lt"/>
              </a:rPr>
              <a:t> </a:t>
            </a:r>
            <a:r>
              <a:rPr lang="es-ES" sz="1800" b="1" dirty="0" err="1">
                <a:solidFill>
                  <a:schemeClr val="bg1"/>
                </a:solidFill>
                <a:effectLst/>
                <a:latin typeface="+mj-lt"/>
              </a:rPr>
              <a:t>the</a:t>
            </a:r>
            <a:r>
              <a:rPr lang="es-ES" sz="1800" b="1" dirty="0">
                <a:solidFill>
                  <a:schemeClr val="bg1"/>
                </a:solidFill>
                <a:effectLst/>
                <a:latin typeface="+mj-lt"/>
              </a:rPr>
              <a:t> original quantum </a:t>
            </a:r>
            <a:r>
              <a:rPr lang="es-ES" sz="1800" b="1" dirty="0" err="1">
                <a:solidFill>
                  <a:schemeClr val="bg1"/>
                </a:solidFill>
                <a:effectLst/>
                <a:latin typeface="+mj-lt"/>
              </a:rPr>
              <a:t>state</a:t>
            </a:r>
            <a:r>
              <a:rPr lang="es-ES" sz="1800" b="1" dirty="0">
                <a:solidFill>
                  <a:schemeClr val="bg1"/>
                </a:solidFill>
                <a:effectLst/>
                <a:latin typeface="+mj-lt"/>
              </a:rPr>
              <a:t> has </a:t>
            </a:r>
            <a:r>
              <a:rPr lang="es-ES" sz="1800" b="1" dirty="0" err="1">
                <a:solidFill>
                  <a:schemeClr val="bg1"/>
                </a:solidFill>
                <a:effectLst/>
                <a:latin typeface="+mj-lt"/>
              </a:rPr>
              <a:t>collapsed</a:t>
            </a:r>
            <a:r>
              <a:rPr lang="es-ES" sz="1800" b="1" dirty="0">
                <a:solidFill>
                  <a:schemeClr val="bg1"/>
                </a:solidFill>
                <a:effectLst/>
                <a:latin typeface="+mj-lt"/>
              </a:rPr>
              <a:t>. </a:t>
            </a:r>
            <a:endParaRPr lang="es-ES" sz="1800" b="1" dirty="0">
              <a:solidFill>
                <a:schemeClr val="bg1"/>
              </a:solidFill>
              <a:latin typeface="+mj-lt"/>
            </a:endParaRPr>
          </a:p>
        </p:txBody>
      </p:sp>
    </p:spTree>
    <p:extLst>
      <p:ext uri="{BB962C8B-B14F-4D97-AF65-F5344CB8AC3E}">
        <p14:creationId xmlns:p14="http://schemas.microsoft.com/office/powerpoint/2010/main" val="24461919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6DDCE4-EF18-A62B-C456-4505A10B72B6}"/>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43E7445F-EF1A-41E5-076A-D1860498926A}"/>
              </a:ext>
            </a:extLst>
          </p:cNvPr>
          <p:cNvSpPr txBox="1"/>
          <p:nvPr/>
        </p:nvSpPr>
        <p:spPr>
          <a:xfrm>
            <a:off x="228600" y="723900"/>
            <a:ext cx="8686800" cy="4801314"/>
          </a:xfrm>
          <a:prstGeom prst="rect">
            <a:avLst/>
          </a:prstGeom>
          <a:noFill/>
        </p:spPr>
        <p:txBody>
          <a:bodyPr wrap="square">
            <a:spAutoFit/>
          </a:bodyPr>
          <a:lstStyle/>
          <a:p>
            <a:r>
              <a:rPr lang="es-ES" sz="1800" b="1" i="1" dirty="0" err="1">
                <a:solidFill>
                  <a:srgbClr val="FFFF00"/>
                </a:solidFill>
                <a:effectLst/>
                <a:latin typeface="+mn-lt"/>
              </a:rPr>
              <a:t>Uncertainty</a:t>
            </a:r>
            <a:r>
              <a:rPr lang="es-ES" sz="1800" b="1" i="1" dirty="0">
                <a:solidFill>
                  <a:srgbClr val="FFFF00"/>
                </a:solidFill>
                <a:effectLst/>
                <a:latin typeface="+mn-lt"/>
              </a:rPr>
              <a:t> </a:t>
            </a:r>
            <a:r>
              <a:rPr lang="es-ES" sz="1800" b="1" i="1" dirty="0" err="1">
                <a:solidFill>
                  <a:srgbClr val="FFFF00"/>
                </a:solidFill>
                <a:effectLst/>
                <a:latin typeface="+mn-lt"/>
              </a:rPr>
              <a:t>principle</a:t>
            </a:r>
            <a:r>
              <a:rPr lang="es-ES" sz="1800" b="1" i="1" dirty="0">
                <a:solidFill>
                  <a:srgbClr val="FFFF00"/>
                </a:solidFill>
                <a:effectLst/>
                <a:latin typeface="+mn-lt"/>
              </a:rPr>
              <a:t> </a:t>
            </a:r>
          </a:p>
          <a:p>
            <a:pPr algn="just"/>
            <a:r>
              <a:rPr lang="es-ES" sz="1800" b="1" dirty="0" err="1">
                <a:solidFill>
                  <a:schemeClr val="bg1"/>
                </a:solidFill>
                <a:effectLst/>
                <a:latin typeface="+mn-lt"/>
              </a:rPr>
              <a:t>Certain</a:t>
            </a:r>
            <a:r>
              <a:rPr lang="es-ES" sz="1800" b="1" dirty="0">
                <a:solidFill>
                  <a:schemeClr val="bg1"/>
                </a:solidFill>
                <a:effectLst/>
                <a:latin typeface="+mn-lt"/>
              </a:rPr>
              <a:t> “incompatible” observables (</a:t>
            </a:r>
            <a:r>
              <a:rPr lang="es-ES" sz="1800" b="1" dirty="0" err="1">
                <a:solidFill>
                  <a:schemeClr val="bg1"/>
                </a:solidFill>
                <a:effectLst/>
                <a:latin typeface="+mn-lt"/>
              </a:rPr>
              <a:t>such</a:t>
            </a:r>
            <a:r>
              <a:rPr lang="es-ES" sz="1800" b="1" dirty="0">
                <a:solidFill>
                  <a:schemeClr val="bg1"/>
                </a:solidFill>
                <a:effectLst/>
                <a:latin typeface="+mn-lt"/>
              </a:rPr>
              <a:t> as position and </a:t>
            </a:r>
            <a:r>
              <a:rPr lang="es-ES" sz="1800" b="1" dirty="0" err="1">
                <a:solidFill>
                  <a:schemeClr val="bg1"/>
                </a:solidFill>
                <a:effectLst/>
                <a:latin typeface="+mn-lt"/>
              </a:rPr>
              <a:t>momentum</a:t>
            </a:r>
            <a:r>
              <a:rPr lang="es-ES" sz="1800" b="1" dirty="0">
                <a:solidFill>
                  <a:schemeClr val="bg1"/>
                </a:solidFill>
                <a:effectLst/>
                <a:latin typeface="+mn-lt"/>
              </a:rPr>
              <a:t>) </a:t>
            </a:r>
            <a:r>
              <a:rPr lang="es-ES" sz="1800" b="1" dirty="0" err="1">
                <a:solidFill>
                  <a:schemeClr val="bg1"/>
                </a:solidFill>
                <a:effectLst/>
                <a:latin typeface="+mn-lt"/>
              </a:rPr>
              <a:t>may</a:t>
            </a:r>
            <a:r>
              <a:rPr lang="es-ES" sz="1800" b="1" dirty="0">
                <a:solidFill>
                  <a:schemeClr val="bg1"/>
                </a:solidFill>
                <a:effectLst/>
                <a:latin typeface="+mn-lt"/>
              </a:rPr>
              <a:t> </a:t>
            </a:r>
            <a:r>
              <a:rPr lang="es-ES" sz="1800" b="1" dirty="0" err="1">
                <a:solidFill>
                  <a:schemeClr val="bg1"/>
                </a:solidFill>
                <a:effectLst/>
                <a:latin typeface="+mn-lt"/>
              </a:rPr>
              <a:t>not</a:t>
            </a:r>
            <a:r>
              <a:rPr lang="es-ES" sz="1800" b="1" dirty="0">
                <a:solidFill>
                  <a:schemeClr val="bg1"/>
                </a:solidFill>
                <a:effectLst/>
                <a:latin typeface="+mn-lt"/>
              </a:rPr>
              <a:t> be </a:t>
            </a:r>
            <a:r>
              <a:rPr lang="es-ES" sz="1800" b="1" dirty="0" err="1">
                <a:solidFill>
                  <a:schemeClr val="bg1"/>
                </a:solidFill>
                <a:effectLst/>
                <a:latin typeface="+mn-lt"/>
              </a:rPr>
              <a:t>simultaneously</a:t>
            </a:r>
            <a:r>
              <a:rPr lang="es-ES" sz="1800" b="1" dirty="0">
                <a:solidFill>
                  <a:schemeClr val="bg1"/>
                </a:solidFill>
                <a:effectLst/>
                <a:latin typeface="+mn-lt"/>
              </a:rPr>
              <a:t> </a:t>
            </a:r>
            <a:r>
              <a:rPr lang="es-ES" sz="1800" b="1" dirty="0" err="1">
                <a:solidFill>
                  <a:schemeClr val="bg1"/>
                </a:solidFill>
                <a:effectLst/>
                <a:latin typeface="+mn-lt"/>
              </a:rPr>
              <a:t>known</a:t>
            </a:r>
            <a:r>
              <a:rPr lang="es-ES" sz="1800" b="1" dirty="0">
                <a:solidFill>
                  <a:schemeClr val="bg1"/>
                </a:solidFill>
                <a:effectLst/>
                <a:latin typeface="+mn-lt"/>
              </a:rPr>
              <a:t> </a:t>
            </a:r>
            <a:r>
              <a:rPr lang="es-ES" sz="1800" b="1" dirty="0" err="1">
                <a:solidFill>
                  <a:schemeClr val="bg1"/>
                </a:solidFill>
                <a:effectLst/>
                <a:latin typeface="+mn-lt"/>
              </a:rPr>
              <a:t>with</a:t>
            </a:r>
            <a:r>
              <a:rPr lang="es-ES" sz="1800" b="1" dirty="0">
                <a:solidFill>
                  <a:schemeClr val="bg1"/>
                </a:solidFill>
                <a:effectLst/>
                <a:latin typeface="+mn-lt"/>
              </a:rPr>
              <a:t> </a:t>
            </a:r>
            <a:r>
              <a:rPr lang="es-ES" sz="1800" b="1" dirty="0" err="1">
                <a:solidFill>
                  <a:schemeClr val="bg1"/>
                </a:solidFill>
                <a:effectLst/>
                <a:latin typeface="+mn-lt"/>
              </a:rPr>
              <a:t>arbitrarily</a:t>
            </a:r>
            <a:r>
              <a:rPr lang="es-ES" sz="1800" b="1" dirty="0">
                <a:solidFill>
                  <a:schemeClr val="bg1"/>
                </a:solidFill>
                <a:effectLst/>
                <a:latin typeface="+mn-lt"/>
              </a:rPr>
              <a:t> </a:t>
            </a:r>
            <a:r>
              <a:rPr lang="es-ES" sz="1800" b="1" dirty="0" err="1">
                <a:solidFill>
                  <a:schemeClr val="bg1"/>
                </a:solidFill>
                <a:effectLst/>
                <a:latin typeface="+mn-lt"/>
              </a:rPr>
              <a:t>great</a:t>
            </a:r>
            <a:r>
              <a:rPr lang="es-ES" sz="1800" b="1" dirty="0">
                <a:solidFill>
                  <a:schemeClr val="bg1"/>
                </a:solidFill>
                <a:effectLst/>
                <a:latin typeface="+mn-lt"/>
              </a:rPr>
              <a:t> precisión</a:t>
            </a:r>
            <a:endParaRPr lang="es-ES" sz="1800" b="1" dirty="0">
              <a:solidFill>
                <a:schemeClr val="bg1"/>
              </a:solidFill>
              <a:latin typeface="+mn-lt"/>
            </a:endParaRPr>
          </a:p>
          <a:p>
            <a:r>
              <a:rPr lang="es-ES" sz="1800" b="1" dirty="0">
                <a:solidFill>
                  <a:schemeClr val="bg1"/>
                </a:solidFill>
                <a:effectLst/>
                <a:latin typeface="+mn-lt"/>
              </a:rPr>
              <a:t> </a:t>
            </a:r>
            <a:endParaRPr lang="es-ES" sz="1800" b="1" dirty="0">
              <a:solidFill>
                <a:schemeClr val="bg1"/>
              </a:solidFill>
              <a:latin typeface="+mn-lt"/>
            </a:endParaRPr>
          </a:p>
          <a:p>
            <a:r>
              <a:rPr lang="es-ES" sz="1800" b="1" i="1" dirty="0">
                <a:solidFill>
                  <a:srgbClr val="FFFF00"/>
                </a:solidFill>
                <a:effectLst/>
                <a:latin typeface="+mn-lt"/>
              </a:rPr>
              <a:t>Born rule </a:t>
            </a:r>
          </a:p>
          <a:p>
            <a:pPr algn="just"/>
            <a:r>
              <a:rPr lang="es-ES" sz="1800" b="1" dirty="0" err="1">
                <a:solidFill>
                  <a:schemeClr val="bg1"/>
                </a:solidFill>
                <a:effectLst/>
                <a:latin typeface="+mn-lt"/>
              </a:rPr>
              <a:t>The</a:t>
            </a:r>
            <a:r>
              <a:rPr lang="es-ES" sz="1800" b="1" dirty="0">
                <a:solidFill>
                  <a:schemeClr val="bg1"/>
                </a:solidFill>
                <a:effectLst/>
                <a:latin typeface="+mn-lt"/>
              </a:rPr>
              <a:t> </a:t>
            </a:r>
            <a:r>
              <a:rPr lang="es-ES" sz="1800" b="1" dirty="0" err="1">
                <a:solidFill>
                  <a:schemeClr val="bg1"/>
                </a:solidFill>
                <a:effectLst/>
                <a:latin typeface="+mn-lt"/>
              </a:rPr>
              <a:t>probability</a:t>
            </a:r>
            <a:r>
              <a:rPr lang="es-ES" sz="1800" b="1" dirty="0">
                <a:solidFill>
                  <a:schemeClr val="bg1"/>
                </a:solidFill>
                <a:effectLst/>
                <a:latin typeface="+mn-lt"/>
              </a:rPr>
              <a:t> </a:t>
            </a:r>
            <a:r>
              <a:rPr lang="es-ES" sz="1800" b="1" dirty="0" err="1">
                <a:solidFill>
                  <a:schemeClr val="bg1"/>
                </a:solidFill>
                <a:effectLst/>
                <a:latin typeface="+mn-lt"/>
              </a:rPr>
              <a:t>that</a:t>
            </a:r>
            <a:r>
              <a:rPr lang="es-ES" sz="1800" b="1" dirty="0">
                <a:solidFill>
                  <a:schemeClr val="bg1"/>
                </a:solidFill>
                <a:effectLst/>
                <a:latin typeface="+mn-lt"/>
              </a:rPr>
              <a:t> a quantum </a:t>
            </a:r>
            <a:r>
              <a:rPr lang="es-ES" sz="1800" b="1" dirty="0" err="1">
                <a:solidFill>
                  <a:schemeClr val="bg1"/>
                </a:solidFill>
                <a:effectLst/>
                <a:latin typeface="+mn-lt"/>
              </a:rPr>
              <a:t>state</a:t>
            </a:r>
            <a:r>
              <a:rPr lang="es-ES" sz="1800" b="1" dirty="0">
                <a:solidFill>
                  <a:schemeClr val="bg1"/>
                </a:solidFill>
                <a:effectLst/>
                <a:latin typeface="+mn-lt"/>
              </a:rPr>
              <a:t> </a:t>
            </a:r>
            <a:r>
              <a:rPr lang="es-ES" sz="1800" b="1" dirty="0" err="1">
                <a:solidFill>
                  <a:schemeClr val="bg1"/>
                </a:solidFill>
                <a:effectLst/>
                <a:latin typeface="+mn-lt"/>
              </a:rPr>
              <a:t>will</a:t>
            </a:r>
            <a:r>
              <a:rPr lang="es-ES" sz="1800" b="1" dirty="0">
                <a:solidFill>
                  <a:schemeClr val="bg1"/>
                </a:solidFill>
                <a:effectLst/>
                <a:latin typeface="+mn-lt"/>
              </a:rPr>
              <a:t> </a:t>
            </a:r>
            <a:r>
              <a:rPr lang="es-ES" sz="1800" b="1" dirty="0" err="1">
                <a:solidFill>
                  <a:schemeClr val="bg1"/>
                </a:solidFill>
                <a:effectLst/>
                <a:latin typeface="+mn-lt"/>
              </a:rPr>
              <a:t>collapse</a:t>
            </a:r>
            <a:r>
              <a:rPr lang="es-ES" sz="1800" b="1" dirty="0">
                <a:solidFill>
                  <a:schemeClr val="bg1"/>
                </a:solidFill>
                <a:effectLst/>
                <a:latin typeface="+mn-lt"/>
              </a:rPr>
              <a:t> </a:t>
            </a:r>
            <a:r>
              <a:rPr lang="es-ES" sz="1800" b="1" dirty="0" err="1">
                <a:solidFill>
                  <a:schemeClr val="bg1"/>
                </a:solidFill>
                <a:effectLst/>
                <a:latin typeface="+mn-lt"/>
              </a:rPr>
              <a:t>to</a:t>
            </a:r>
            <a:r>
              <a:rPr lang="es-ES" sz="1800" b="1" dirty="0">
                <a:solidFill>
                  <a:schemeClr val="bg1"/>
                </a:solidFill>
                <a:effectLst/>
                <a:latin typeface="+mn-lt"/>
              </a:rPr>
              <a:t> a </a:t>
            </a:r>
            <a:r>
              <a:rPr lang="es-ES" sz="1800" b="1" dirty="0" err="1">
                <a:solidFill>
                  <a:schemeClr val="bg1"/>
                </a:solidFill>
                <a:effectLst/>
                <a:latin typeface="+mn-lt"/>
              </a:rPr>
              <a:t>given</a:t>
            </a:r>
            <a:r>
              <a:rPr lang="es-ES" sz="1800" b="1" dirty="0">
                <a:solidFill>
                  <a:schemeClr val="bg1"/>
                </a:solidFill>
                <a:effectLst/>
                <a:latin typeface="+mn-lt"/>
              </a:rPr>
              <a:t> </a:t>
            </a:r>
            <a:r>
              <a:rPr lang="es-ES" sz="1800" b="1" dirty="0" err="1">
                <a:solidFill>
                  <a:schemeClr val="bg1"/>
                </a:solidFill>
                <a:effectLst/>
                <a:latin typeface="+mn-lt"/>
              </a:rPr>
              <a:t>eigenstate</a:t>
            </a:r>
            <a:r>
              <a:rPr lang="es-ES" sz="1800" b="1" dirty="0">
                <a:solidFill>
                  <a:schemeClr val="bg1"/>
                </a:solidFill>
                <a:effectLst/>
                <a:latin typeface="+mn-lt"/>
              </a:rPr>
              <a:t> </a:t>
            </a:r>
            <a:r>
              <a:rPr lang="es-ES" sz="1800" b="1" dirty="0" err="1">
                <a:solidFill>
                  <a:schemeClr val="bg1"/>
                </a:solidFill>
                <a:effectLst/>
                <a:latin typeface="+mn-lt"/>
              </a:rPr>
              <a:t>upon</a:t>
            </a:r>
            <a:r>
              <a:rPr lang="es-ES" sz="1800" b="1" dirty="0">
                <a:solidFill>
                  <a:schemeClr val="bg1"/>
                </a:solidFill>
                <a:effectLst/>
                <a:latin typeface="+mn-lt"/>
              </a:rPr>
              <a:t> </a:t>
            </a:r>
            <a:r>
              <a:rPr lang="es-ES" sz="1800" b="1" dirty="0" err="1">
                <a:solidFill>
                  <a:schemeClr val="bg1"/>
                </a:solidFill>
                <a:effectLst/>
                <a:latin typeface="+mn-lt"/>
              </a:rPr>
              <a:t>measurement</a:t>
            </a:r>
            <a:r>
              <a:rPr lang="es-ES" sz="1800" b="1" dirty="0">
                <a:solidFill>
                  <a:schemeClr val="bg1"/>
                </a:solidFill>
                <a:effectLst/>
                <a:latin typeface="+mn-lt"/>
              </a:rPr>
              <a:t> </a:t>
            </a:r>
            <a:r>
              <a:rPr lang="es-ES" sz="1800" b="1" dirty="0" err="1">
                <a:solidFill>
                  <a:schemeClr val="bg1"/>
                </a:solidFill>
                <a:effectLst/>
                <a:latin typeface="+mn-lt"/>
              </a:rPr>
              <a:t>is</a:t>
            </a:r>
            <a:r>
              <a:rPr lang="es-ES" sz="1800" b="1" dirty="0">
                <a:solidFill>
                  <a:schemeClr val="bg1"/>
                </a:solidFill>
                <a:effectLst/>
                <a:latin typeface="+mn-lt"/>
              </a:rPr>
              <a:t> </a:t>
            </a:r>
            <a:r>
              <a:rPr lang="es-ES" sz="1800" b="1" dirty="0" err="1">
                <a:solidFill>
                  <a:schemeClr val="bg1"/>
                </a:solidFill>
                <a:effectLst/>
                <a:latin typeface="+mn-lt"/>
              </a:rPr>
              <a:t>determined</a:t>
            </a:r>
            <a:r>
              <a:rPr lang="es-ES" sz="1800" b="1" dirty="0">
                <a:solidFill>
                  <a:schemeClr val="bg1"/>
                </a:solidFill>
                <a:effectLst/>
                <a:latin typeface="+mn-lt"/>
              </a:rPr>
              <a:t> </a:t>
            </a:r>
            <a:r>
              <a:rPr lang="es-ES" sz="1800" b="1" dirty="0" err="1">
                <a:solidFill>
                  <a:schemeClr val="bg1"/>
                </a:solidFill>
                <a:effectLst/>
                <a:latin typeface="+mn-lt"/>
              </a:rPr>
              <a:t>by</a:t>
            </a:r>
            <a:r>
              <a:rPr lang="es-ES" sz="1800" b="1" dirty="0">
                <a:solidFill>
                  <a:schemeClr val="bg1"/>
                </a:solidFill>
                <a:effectLst/>
                <a:latin typeface="+mn-lt"/>
              </a:rPr>
              <a:t> </a:t>
            </a:r>
            <a:r>
              <a:rPr lang="es-ES" sz="1800" b="1" dirty="0" err="1">
                <a:solidFill>
                  <a:schemeClr val="bg1"/>
                </a:solidFill>
                <a:effectLst/>
                <a:latin typeface="+mn-lt"/>
              </a:rPr>
              <a:t>the</a:t>
            </a:r>
            <a:r>
              <a:rPr lang="es-ES" sz="1800" b="1" dirty="0">
                <a:solidFill>
                  <a:schemeClr val="bg1"/>
                </a:solidFill>
                <a:effectLst/>
                <a:latin typeface="+mn-lt"/>
              </a:rPr>
              <a:t> </a:t>
            </a:r>
            <a:r>
              <a:rPr lang="es-ES" sz="1800" b="1" dirty="0" err="1">
                <a:solidFill>
                  <a:schemeClr val="bg1"/>
                </a:solidFill>
                <a:effectLst/>
                <a:latin typeface="+mn-lt"/>
              </a:rPr>
              <a:t>square</a:t>
            </a:r>
            <a:r>
              <a:rPr lang="es-ES" sz="1800" b="1" dirty="0">
                <a:solidFill>
                  <a:schemeClr val="bg1"/>
                </a:solidFill>
                <a:effectLst/>
                <a:latin typeface="+mn-lt"/>
              </a:rPr>
              <a:t> </a:t>
            </a:r>
            <a:r>
              <a:rPr lang="es-ES" sz="1800" b="1" dirty="0" err="1">
                <a:solidFill>
                  <a:schemeClr val="bg1"/>
                </a:solidFill>
                <a:effectLst/>
                <a:latin typeface="+mn-lt"/>
              </a:rPr>
              <a:t>of</a:t>
            </a:r>
            <a:r>
              <a:rPr lang="es-ES" sz="1800" b="1" dirty="0">
                <a:solidFill>
                  <a:schemeClr val="bg1"/>
                </a:solidFill>
                <a:effectLst/>
                <a:latin typeface="+mn-lt"/>
              </a:rPr>
              <a:t> </a:t>
            </a:r>
            <a:r>
              <a:rPr lang="es-ES" sz="1800" b="1" dirty="0" err="1">
                <a:solidFill>
                  <a:schemeClr val="bg1"/>
                </a:solidFill>
                <a:effectLst/>
                <a:latin typeface="+mn-lt"/>
              </a:rPr>
              <a:t>the</a:t>
            </a:r>
            <a:r>
              <a:rPr lang="es-ES" sz="1800" b="1" dirty="0">
                <a:solidFill>
                  <a:schemeClr val="bg1"/>
                </a:solidFill>
                <a:effectLst/>
                <a:latin typeface="+mn-lt"/>
              </a:rPr>
              <a:t> </a:t>
            </a:r>
            <a:r>
              <a:rPr lang="es-ES" sz="1800" b="1" dirty="0" err="1">
                <a:solidFill>
                  <a:schemeClr val="bg1"/>
                </a:solidFill>
                <a:effectLst/>
                <a:latin typeface="+mn-lt"/>
              </a:rPr>
              <a:t>amount</a:t>
            </a:r>
            <a:r>
              <a:rPr lang="es-ES" sz="1800" b="1" dirty="0">
                <a:solidFill>
                  <a:schemeClr val="bg1"/>
                </a:solidFill>
                <a:effectLst/>
                <a:latin typeface="+mn-lt"/>
              </a:rPr>
              <a:t> </a:t>
            </a:r>
            <a:r>
              <a:rPr lang="es-ES" sz="1800" b="1" dirty="0" err="1">
                <a:solidFill>
                  <a:schemeClr val="bg1"/>
                </a:solidFill>
                <a:effectLst/>
                <a:latin typeface="+mn-lt"/>
              </a:rPr>
              <a:t>of</a:t>
            </a:r>
            <a:r>
              <a:rPr lang="es-ES" sz="1800" b="1" dirty="0">
                <a:solidFill>
                  <a:schemeClr val="bg1"/>
                </a:solidFill>
                <a:effectLst/>
                <a:latin typeface="+mn-lt"/>
              </a:rPr>
              <a:t> </a:t>
            </a:r>
            <a:r>
              <a:rPr lang="es-ES" sz="1800" b="1" dirty="0" err="1">
                <a:solidFill>
                  <a:schemeClr val="bg1"/>
                </a:solidFill>
                <a:effectLst/>
                <a:latin typeface="+mn-lt"/>
              </a:rPr>
              <a:t>that</a:t>
            </a:r>
            <a:r>
              <a:rPr lang="es-ES" sz="1800" b="1" dirty="0">
                <a:solidFill>
                  <a:schemeClr val="bg1"/>
                </a:solidFill>
                <a:effectLst/>
                <a:latin typeface="+mn-lt"/>
              </a:rPr>
              <a:t> </a:t>
            </a:r>
            <a:r>
              <a:rPr lang="es-ES" sz="1800" b="1" dirty="0" err="1">
                <a:solidFill>
                  <a:schemeClr val="bg1"/>
                </a:solidFill>
                <a:effectLst/>
                <a:latin typeface="+mn-lt"/>
              </a:rPr>
              <a:t>eigenstate</a:t>
            </a:r>
            <a:r>
              <a:rPr lang="es-ES" sz="1800" b="1" dirty="0">
                <a:solidFill>
                  <a:schemeClr val="bg1"/>
                </a:solidFill>
                <a:effectLst/>
                <a:latin typeface="+mn-lt"/>
              </a:rPr>
              <a:t> </a:t>
            </a:r>
            <a:r>
              <a:rPr lang="es-ES" sz="1800" b="1" dirty="0" err="1">
                <a:solidFill>
                  <a:schemeClr val="bg1"/>
                </a:solidFill>
                <a:effectLst/>
                <a:latin typeface="+mn-lt"/>
              </a:rPr>
              <a:t>present</a:t>
            </a:r>
            <a:r>
              <a:rPr lang="es-ES" sz="1800" b="1" dirty="0">
                <a:solidFill>
                  <a:schemeClr val="bg1"/>
                </a:solidFill>
                <a:effectLst/>
                <a:latin typeface="+mn-lt"/>
              </a:rPr>
              <a:t> in </a:t>
            </a:r>
            <a:r>
              <a:rPr lang="es-ES" sz="1800" b="1" dirty="0" err="1">
                <a:solidFill>
                  <a:schemeClr val="bg1"/>
                </a:solidFill>
                <a:effectLst/>
                <a:latin typeface="+mn-lt"/>
              </a:rPr>
              <a:t>the</a:t>
            </a:r>
            <a:r>
              <a:rPr lang="es-ES" sz="1800" b="1" dirty="0">
                <a:solidFill>
                  <a:schemeClr val="bg1"/>
                </a:solidFill>
                <a:effectLst/>
                <a:latin typeface="+mn-lt"/>
              </a:rPr>
              <a:t> original </a:t>
            </a:r>
            <a:r>
              <a:rPr lang="es-ES" sz="1800" b="1" dirty="0" err="1">
                <a:solidFill>
                  <a:schemeClr val="bg1"/>
                </a:solidFill>
                <a:effectLst/>
                <a:latin typeface="+mn-lt"/>
              </a:rPr>
              <a:t>state</a:t>
            </a:r>
            <a:r>
              <a:rPr lang="es-ES" sz="1800" b="1" dirty="0">
                <a:solidFill>
                  <a:schemeClr val="bg1"/>
                </a:solidFill>
                <a:effectLst/>
                <a:latin typeface="+mn-lt"/>
              </a:rPr>
              <a:t> (</a:t>
            </a:r>
            <a:r>
              <a:rPr lang="es-ES" sz="1800" b="1" dirty="0" err="1">
                <a:solidFill>
                  <a:schemeClr val="bg1"/>
                </a:solidFill>
                <a:effectLst/>
                <a:latin typeface="+mn-lt"/>
              </a:rPr>
              <a:t>the</a:t>
            </a:r>
            <a:r>
              <a:rPr lang="es-ES" sz="1800" b="1" dirty="0">
                <a:solidFill>
                  <a:schemeClr val="bg1"/>
                </a:solidFill>
                <a:effectLst/>
                <a:latin typeface="+mn-lt"/>
              </a:rPr>
              <a:t> </a:t>
            </a:r>
            <a:r>
              <a:rPr lang="es-ES" sz="1800" b="1" dirty="0" err="1">
                <a:solidFill>
                  <a:schemeClr val="bg1"/>
                </a:solidFill>
                <a:effectLst/>
                <a:latin typeface="+mn-lt"/>
              </a:rPr>
              <a:t>wavefunction</a:t>
            </a:r>
            <a:r>
              <a:rPr lang="es-ES" sz="1800" b="1" dirty="0">
                <a:solidFill>
                  <a:schemeClr val="bg1"/>
                </a:solidFill>
                <a:effectLst/>
                <a:latin typeface="+mn-lt"/>
              </a:rPr>
              <a:t>)</a:t>
            </a:r>
          </a:p>
          <a:p>
            <a:r>
              <a:rPr lang="es-ES" sz="1800" b="1" dirty="0">
                <a:solidFill>
                  <a:schemeClr val="bg1"/>
                </a:solidFill>
                <a:effectLst/>
                <a:latin typeface="+mn-lt"/>
              </a:rPr>
              <a:t> </a:t>
            </a:r>
            <a:endParaRPr lang="es-ES" sz="1800" b="1" dirty="0">
              <a:solidFill>
                <a:schemeClr val="bg1"/>
              </a:solidFill>
              <a:latin typeface="+mn-lt"/>
            </a:endParaRPr>
          </a:p>
          <a:p>
            <a:r>
              <a:rPr lang="es-ES" sz="1800" b="1" i="1" dirty="0" err="1">
                <a:solidFill>
                  <a:srgbClr val="FFFF00"/>
                </a:solidFill>
                <a:effectLst/>
                <a:latin typeface="+mn-lt"/>
              </a:rPr>
              <a:t>Correspondence</a:t>
            </a:r>
            <a:r>
              <a:rPr lang="es-ES" sz="1800" b="1" i="1" dirty="0">
                <a:solidFill>
                  <a:srgbClr val="FFFF00"/>
                </a:solidFill>
                <a:effectLst/>
                <a:latin typeface="+mn-lt"/>
              </a:rPr>
              <a:t> </a:t>
            </a:r>
            <a:r>
              <a:rPr lang="es-ES" sz="1800" b="1" i="1" dirty="0" err="1">
                <a:solidFill>
                  <a:srgbClr val="FFFF00"/>
                </a:solidFill>
                <a:effectLst/>
                <a:latin typeface="+mn-lt"/>
              </a:rPr>
              <a:t>principle</a:t>
            </a:r>
            <a:r>
              <a:rPr lang="es-ES" sz="1800" b="1" i="1" dirty="0">
                <a:solidFill>
                  <a:srgbClr val="FFFF00"/>
                </a:solidFill>
                <a:effectLst/>
                <a:latin typeface="+mn-lt"/>
              </a:rPr>
              <a:t> </a:t>
            </a:r>
          </a:p>
          <a:p>
            <a:pPr algn="just"/>
            <a:r>
              <a:rPr lang="es-ES" sz="1800" b="1" dirty="0">
                <a:solidFill>
                  <a:schemeClr val="bg1"/>
                </a:solidFill>
                <a:effectLst/>
                <a:latin typeface="+mn-lt"/>
              </a:rPr>
              <a:t>In </a:t>
            </a:r>
            <a:r>
              <a:rPr lang="es-ES" sz="1800" b="1" dirty="0" err="1">
                <a:solidFill>
                  <a:schemeClr val="bg1"/>
                </a:solidFill>
                <a:effectLst/>
                <a:latin typeface="+mn-lt"/>
              </a:rPr>
              <a:t>the</a:t>
            </a:r>
            <a:r>
              <a:rPr lang="es-ES" sz="1800" b="1" dirty="0">
                <a:solidFill>
                  <a:schemeClr val="bg1"/>
                </a:solidFill>
                <a:effectLst/>
                <a:latin typeface="+mn-lt"/>
              </a:rPr>
              <a:t> </a:t>
            </a:r>
            <a:r>
              <a:rPr lang="es-ES" sz="1800" b="1" dirty="0" err="1">
                <a:solidFill>
                  <a:schemeClr val="bg1"/>
                </a:solidFill>
                <a:effectLst/>
                <a:latin typeface="+mn-lt"/>
              </a:rPr>
              <a:t>limit</a:t>
            </a:r>
            <a:r>
              <a:rPr lang="es-ES" sz="1800" b="1" dirty="0">
                <a:solidFill>
                  <a:schemeClr val="bg1"/>
                </a:solidFill>
                <a:effectLst/>
                <a:latin typeface="+mn-lt"/>
              </a:rPr>
              <a:t> </a:t>
            </a:r>
            <a:r>
              <a:rPr lang="es-ES" sz="1800" b="1" dirty="0" err="1">
                <a:solidFill>
                  <a:schemeClr val="bg1"/>
                </a:solidFill>
                <a:effectLst/>
                <a:latin typeface="+mn-lt"/>
              </a:rPr>
              <a:t>of</a:t>
            </a:r>
            <a:r>
              <a:rPr lang="es-ES" sz="1800" b="1" dirty="0">
                <a:solidFill>
                  <a:schemeClr val="bg1"/>
                </a:solidFill>
                <a:effectLst/>
                <a:latin typeface="+mn-lt"/>
              </a:rPr>
              <a:t> </a:t>
            </a:r>
            <a:r>
              <a:rPr lang="es-ES" sz="1800" b="1" dirty="0" err="1">
                <a:solidFill>
                  <a:schemeClr val="bg1"/>
                </a:solidFill>
                <a:effectLst/>
                <a:latin typeface="+mn-lt"/>
              </a:rPr>
              <a:t>very</a:t>
            </a:r>
            <a:r>
              <a:rPr lang="es-ES" sz="1800" b="1" dirty="0">
                <a:solidFill>
                  <a:schemeClr val="bg1"/>
                </a:solidFill>
                <a:effectLst/>
                <a:latin typeface="+mn-lt"/>
              </a:rPr>
              <a:t> </a:t>
            </a:r>
            <a:r>
              <a:rPr lang="es-ES" sz="1800" b="1" dirty="0" err="1">
                <a:solidFill>
                  <a:schemeClr val="bg1"/>
                </a:solidFill>
                <a:effectLst/>
                <a:latin typeface="+mn-lt"/>
              </a:rPr>
              <a:t>large</a:t>
            </a:r>
            <a:r>
              <a:rPr lang="es-ES" sz="1800" b="1" dirty="0">
                <a:solidFill>
                  <a:schemeClr val="bg1"/>
                </a:solidFill>
                <a:effectLst/>
                <a:latin typeface="+mn-lt"/>
              </a:rPr>
              <a:t> quantum </a:t>
            </a:r>
            <a:r>
              <a:rPr lang="es-ES" sz="1800" b="1" dirty="0" err="1">
                <a:solidFill>
                  <a:schemeClr val="bg1"/>
                </a:solidFill>
                <a:effectLst/>
                <a:latin typeface="+mn-lt"/>
              </a:rPr>
              <a:t>numbers</a:t>
            </a:r>
            <a:r>
              <a:rPr lang="es-ES" sz="1800" b="1" dirty="0">
                <a:solidFill>
                  <a:schemeClr val="bg1"/>
                </a:solidFill>
                <a:effectLst/>
                <a:latin typeface="+mn-lt"/>
              </a:rPr>
              <a:t>, </a:t>
            </a:r>
            <a:r>
              <a:rPr lang="es-ES" sz="1800" b="1" dirty="0" err="1">
                <a:solidFill>
                  <a:schemeClr val="bg1"/>
                </a:solidFill>
                <a:effectLst/>
                <a:latin typeface="+mn-lt"/>
              </a:rPr>
              <a:t>the</a:t>
            </a:r>
            <a:r>
              <a:rPr lang="es-ES" sz="1800" b="1" dirty="0">
                <a:solidFill>
                  <a:schemeClr val="bg1"/>
                </a:solidFill>
                <a:effectLst/>
                <a:latin typeface="+mn-lt"/>
              </a:rPr>
              <a:t> </a:t>
            </a:r>
            <a:r>
              <a:rPr lang="es-ES" sz="1800" b="1" dirty="0" err="1">
                <a:solidFill>
                  <a:schemeClr val="bg1"/>
                </a:solidFill>
                <a:effectLst/>
                <a:latin typeface="+mn-lt"/>
              </a:rPr>
              <a:t>results</a:t>
            </a:r>
            <a:r>
              <a:rPr lang="es-ES" sz="1800" b="1" dirty="0">
                <a:solidFill>
                  <a:schemeClr val="bg1"/>
                </a:solidFill>
                <a:effectLst/>
                <a:latin typeface="+mn-lt"/>
              </a:rPr>
              <a:t> </a:t>
            </a:r>
            <a:r>
              <a:rPr lang="es-ES" sz="1800" b="1" dirty="0" err="1">
                <a:solidFill>
                  <a:schemeClr val="bg1"/>
                </a:solidFill>
                <a:effectLst/>
                <a:latin typeface="+mn-lt"/>
              </a:rPr>
              <a:t>of</a:t>
            </a:r>
            <a:r>
              <a:rPr lang="es-ES" sz="1800" b="1" dirty="0">
                <a:solidFill>
                  <a:schemeClr val="bg1"/>
                </a:solidFill>
                <a:effectLst/>
                <a:latin typeface="+mn-lt"/>
              </a:rPr>
              <a:t> </a:t>
            </a:r>
            <a:r>
              <a:rPr lang="es-ES" sz="1800" b="1" dirty="0" err="1">
                <a:solidFill>
                  <a:schemeClr val="bg1"/>
                </a:solidFill>
                <a:effectLst/>
                <a:latin typeface="+mn-lt"/>
              </a:rPr>
              <a:t>measurements</a:t>
            </a:r>
            <a:r>
              <a:rPr lang="es-ES" sz="1800" b="1" dirty="0">
                <a:solidFill>
                  <a:schemeClr val="bg1"/>
                </a:solidFill>
                <a:effectLst/>
                <a:latin typeface="+mn-lt"/>
              </a:rPr>
              <a:t> </a:t>
            </a:r>
            <a:r>
              <a:rPr lang="es-ES" sz="1800" b="1" dirty="0" err="1">
                <a:solidFill>
                  <a:schemeClr val="bg1"/>
                </a:solidFill>
                <a:effectLst/>
                <a:latin typeface="+mn-lt"/>
              </a:rPr>
              <a:t>of</a:t>
            </a:r>
            <a:r>
              <a:rPr lang="es-ES" sz="1800" b="1" dirty="0">
                <a:solidFill>
                  <a:schemeClr val="bg1"/>
                </a:solidFill>
                <a:effectLst/>
                <a:latin typeface="+mn-lt"/>
              </a:rPr>
              <a:t> quantum observables </a:t>
            </a:r>
            <a:r>
              <a:rPr lang="es-ES" sz="1800" b="1" dirty="0" err="1">
                <a:solidFill>
                  <a:schemeClr val="bg1"/>
                </a:solidFill>
                <a:effectLst/>
                <a:latin typeface="+mn-lt"/>
              </a:rPr>
              <a:t>must</a:t>
            </a:r>
            <a:r>
              <a:rPr lang="es-ES" sz="1800" b="1" dirty="0">
                <a:solidFill>
                  <a:schemeClr val="bg1"/>
                </a:solidFill>
                <a:effectLst/>
                <a:latin typeface="+mn-lt"/>
              </a:rPr>
              <a:t> match </a:t>
            </a:r>
            <a:r>
              <a:rPr lang="es-ES" sz="1800" b="1" dirty="0" err="1">
                <a:solidFill>
                  <a:schemeClr val="bg1"/>
                </a:solidFill>
                <a:effectLst/>
                <a:latin typeface="+mn-lt"/>
              </a:rPr>
              <a:t>the</a:t>
            </a:r>
            <a:r>
              <a:rPr lang="es-ES" sz="1800" b="1" dirty="0">
                <a:solidFill>
                  <a:schemeClr val="bg1"/>
                </a:solidFill>
                <a:effectLst/>
                <a:latin typeface="+mn-lt"/>
              </a:rPr>
              <a:t> </a:t>
            </a:r>
            <a:r>
              <a:rPr lang="es-ES" sz="1800" b="1" dirty="0" err="1">
                <a:solidFill>
                  <a:schemeClr val="bg1"/>
                </a:solidFill>
                <a:effectLst/>
                <a:latin typeface="+mn-lt"/>
              </a:rPr>
              <a:t>results</a:t>
            </a:r>
            <a:r>
              <a:rPr lang="es-ES" sz="1800" b="1" dirty="0">
                <a:solidFill>
                  <a:schemeClr val="bg1"/>
                </a:solidFill>
                <a:effectLst/>
                <a:latin typeface="+mn-lt"/>
              </a:rPr>
              <a:t> </a:t>
            </a:r>
            <a:r>
              <a:rPr lang="es-ES" sz="1800" b="1" dirty="0" err="1">
                <a:solidFill>
                  <a:schemeClr val="bg1"/>
                </a:solidFill>
                <a:effectLst/>
                <a:latin typeface="+mn-lt"/>
              </a:rPr>
              <a:t>of</a:t>
            </a:r>
            <a:r>
              <a:rPr lang="es-ES" sz="1800" b="1" dirty="0">
                <a:solidFill>
                  <a:schemeClr val="bg1"/>
                </a:solidFill>
                <a:effectLst/>
                <a:latin typeface="+mn-lt"/>
              </a:rPr>
              <a:t> </a:t>
            </a:r>
            <a:r>
              <a:rPr lang="es-ES" sz="1800" b="1" dirty="0" err="1">
                <a:solidFill>
                  <a:schemeClr val="bg1"/>
                </a:solidFill>
                <a:effectLst/>
                <a:latin typeface="+mn-lt"/>
              </a:rPr>
              <a:t>classical</a:t>
            </a:r>
            <a:r>
              <a:rPr lang="es-ES" sz="1800" b="1" dirty="0">
                <a:solidFill>
                  <a:schemeClr val="bg1"/>
                </a:solidFill>
                <a:effectLst/>
                <a:latin typeface="+mn-lt"/>
              </a:rPr>
              <a:t> </a:t>
            </a:r>
            <a:r>
              <a:rPr lang="es-ES" sz="1800" b="1" dirty="0" err="1">
                <a:solidFill>
                  <a:schemeClr val="bg1"/>
                </a:solidFill>
                <a:effectLst/>
                <a:latin typeface="+mn-lt"/>
              </a:rPr>
              <a:t>physics</a:t>
            </a:r>
            <a:r>
              <a:rPr lang="es-ES" sz="1800" b="1" dirty="0">
                <a:solidFill>
                  <a:schemeClr val="bg1"/>
                </a:solidFill>
                <a:effectLst/>
                <a:latin typeface="+mn-lt"/>
              </a:rPr>
              <a:t>. </a:t>
            </a:r>
          </a:p>
          <a:p>
            <a:endParaRPr lang="es-ES" sz="1800" b="1" dirty="0">
              <a:solidFill>
                <a:schemeClr val="bg1"/>
              </a:solidFill>
              <a:latin typeface="+mn-lt"/>
            </a:endParaRPr>
          </a:p>
          <a:p>
            <a:r>
              <a:rPr lang="es-ES" sz="1800" b="1" i="1" dirty="0" err="1">
                <a:solidFill>
                  <a:srgbClr val="FFFF00"/>
                </a:solidFill>
                <a:effectLst/>
                <a:latin typeface="+mn-lt"/>
              </a:rPr>
              <a:t>Complementarity</a:t>
            </a:r>
            <a:r>
              <a:rPr lang="es-ES" sz="1800" b="1" i="1" dirty="0">
                <a:solidFill>
                  <a:schemeClr val="bg1"/>
                </a:solidFill>
                <a:effectLst/>
                <a:latin typeface="+mn-lt"/>
              </a:rPr>
              <a:t> </a:t>
            </a:r>
          </a:p>
          <a:p>
            <a:pPr algn="just"/>
            <a:r>
              <a:rPr lang="es-ES" sz="1800" b="1" dirty="0" err="1">
                <a:solidFill>
                  <a:schemeClr val="bg1"/>
                </a:solidFill>
                <a:effectLst/>
                <a:latin typeface="+mn-lt"/>
              </a:rPr>
              <a:t>Every</a:t>
            </a:r>
            <a:r>
              <a:rPr lang="es-ES" sz="1800" b="1" dirty="0">
                <a:solidFill>
                  <a:schemeClr val="bg1"/>
                </a:solidFill>
                <a:effectLst/>
                <a:latin typeface="+mn-lt"/>
              </a:rPr>
              <a:t> quantum </a:t>
            </a:r>
            <a:r>
              <a:rPr lang="es-ES" sz="1800" b="1" dirty="0" err="1">
                <a:solidFill>
                  <a:schemeClr val="bg1"/>
                </a:solidFill>
                <a:effectLst/>
                <a:latin typeface="+mn-lt"/>
              </a:rPr>
              <a:t>system</a:t>
            </a:r>
            <a:r>
              <a:rPr lang="es-ES" sz="1800" b="1" dirty="0">
                <a:solidFill>
                  <a:schemeClr val="bg1"/>
                </a:solidFill>
                <a:effectLst/>
                <a:latin typeface="+mn-lt"/>
              </a:rPr>
              <a:t> </a:t>
            </a:r>
            <a:r>
              <a:rPr lang="es-ES" sz="1800" b="1" dirty="0" err="1">
                <a:solidFill>
                  <a:schemeClr val="bg1"/>
                </a:solidFill>
                <a:effectLst/>
                <a:latin typeface="+mn-lt"/>
              </a:rPr>
              <a:t>includes</a:t>
            </a:r>
            <a:r>
              <a:rPr lang="es-ES" sz="1800" b="1" dirty="0">
                <a:solidFill>
                  <a:schemeClr val="bg1"/>
                </a:solidFill>
                <a:effectLst/>
                <a:latin typeface="+mn-lt"/>
              </a:rPr>
              <a:t> </a:t>
            </a:r>
            <a:r>
              <a:rPr lang="es-ES" sz="1800" b="1" dirty="0" err="1">
                <a:solidFill>
                  <a:schemeClr val="bg1"/>
                </a:solidFill>
                <a:effectLst/>
                <a:latin typeface="+mn-lt"/>
              </a:rPr>
              <a:t>complementary</a:t>
            </a:r>
            <a:r>
              <a:rPr lang="es-ES" sz="1800" b="1" dirty="0">
                <a:solidFill>
                  <a:schemeClr val="bg1"/>
                </a:solidFill>
                <a:effectLst/>
                <a:latin typeface="+mn-lt"/>
              </a:rPr>
              <a:t> wave-</a:t>
            </a:r>
            <a:r>
              <a:rPr lang="es-ES" sz="1800" b="1" dirty="0" err="1">
                <a:solidFill>
                  <a:schemeClr val="bg1"/>
                </a:solidFill>
                <a:effectLst/>
                <a:latin typeface="+mn-lt"/>
              </a:rPr>
              <a:t>like</a:t>
            </a:r>
            <a:r>
              <a:rPr lang="es-ES" sz="1800" b="1" dirty="0">
                <a:solidFill>
                  <a:schemeClr val="bg1"/>
                </a:solidFill>
                <a:effectLst/>
                <a:latin typeface="+mn-lt"/>
              </a:rPr>
              <a:t> and </a:t>
            </a:r>
            <a:r>
              <a:rPr lang="es-ES" sz="1800" b="1" dirty="0" err="1">
                <a:solidFill>
                  <a:schemeClr val="bg1"/>
                </a:solidFill>
                <a:effectLst/>
                <a:latin typeface="+mn-lt"/>
              </a:rPr>
              <a:t>particle-like</a:t>
            </a:r>
            <a:r>
              <a:rPr lang="es-ES" sz="1800" b="1" dirty="0">
                <a:solidFill>
                  <a:schemeClr val="bg1"/>
                </a:solidFill>
                <a:effectLst/>
                <a:latin typeface="+mn-lt"/>
              </a:rPr>
              <a:t> </a:t>
            </a:r>
            <a:r>
              <a:rPr lang="es-ES" sz="1800" b="1" dirty="0" err="1">
                <a:solidFill>
                  <a:schemeClr val="bg1"/>
                </a:solidFill>
                <a:effectLst/>
                <a:latin typeface="+mn-lt"/>
              </a:rPr>
              <a:t>aspects</a:t>
            </a:r>
            <a:r>
              <a:rPr lang="es-ES" sz="1800" b="1" dirty="0">
                <a:solidFill>
                  <a:schemeClr val="bg1"/>
                </a:solidFill>
                <a:effectLst/>
                <a:latin typeface="+mn-lt"/>
              </a:rPr>
              <a:t>; </a:t>
            </a:r>
            <a:r>
              <a:rPr lang="es-ES" sz="1800" b="1" dirty="0" err="1">
                <a:solidFill>
                  <a:schemeClr val="bg1"/>
                </a:solidFill>
                <a:effectLst/>
                <a:latin typeface="+mn-lt"/>
              </a:rPr>
              <a:t>whether</a:t>
            </a:r>
            <a:r>
              <a:rPr lang="es-ES" sz="1800" b="1" dirty="0">
                <a:solidFill>
                  <a:schemeClr val="bg1"/>
                </a:solidFill>
                <a:effectLst/>
                <a:latin typeface="+mn-lt"/>
              </a:rPr>
              <a:t> </a:t>
            </a:r>
            <a:r>
              <a:rPr lang="es-ES" sz="1800" b="1" dirty="0" err="1">
                <a:solidFill>
                  <a:schemeClr val="bg1"/>
                </a:solidFill>
                <a:effectLst/>
                <a:latin typeface="+mn-lt"/>
              </a:rPr>
              <a:t>the</a:t>
            </a:r>
            <a:r>
              <a:rPr lang="es-ES" sz="1800" b="1" dirty="0">
                <a:solidFill>
                  <a:schemeClr val="bg1"/>
                </a:solidFill>
                <a:effectLst/>
                <a:latin typeface="+mn-lt"/>
              </a:rPr>
              <a:t> </a:t>
            </a:r>
            <a:r>
              <a:rPr lang="es-ES" sz="1800" b="1" dirty="0" err="1">
                <a:solidFill>
                  <a:schemeClr val="bg1"/>
                </a:solidFill>
                <a:effectLst/>
                <a:latin typeface="+mn-lt"/>
              </a:rPr>
              <a:t>system</a:t>
            </a:r>
            <a:r>
              <a:rPr lang="es-ES" sz="1800" b="1" dirty="0">
                <a:solidFill>
                  <a:schemeClr val="bg1"/>
                </a:solidFill>
                <a:effectLst/>
                <a:latin typeface="+mn-lt"/>
              </a:rPr>
              <a:t> </a:t>
            </a:r>
            <a:r>
              <a:rPr lang="es-ES" sz="1800" b="1" dirty="0" err="1">
                <a:solidFill>
                  <a:schemeClr val="bg1"/>
                </a:solidFill>
                <a:effectLst/>
                <a:latin typeface="+mn-lt"/>
              </a:rPr>
              <a:t>behaves</a:t>
            </a:r>
            <a:r>
              <a:rPr lang="es-ES" sz="1800" b="1" dirty="0">
                <a:solidFill>
                  <a:schemeClr val="bg1"/>
                </a:solidFill>
                <a:effectLst/>
                <a:latin typeface="+mn-lt"/>
              </a:rPr>
              <a:t> </a:t>
            </a:r>
            <a:r>
              <a:rPr lang="es-ES" sz="1800" b="1" dirty="0" err="1">
                <a:solidFill>
                  <a:schemeClr val="bg1"/>
                </a:solidFill>
                <a:effectLst/>
                <a:latin typeface="+mn-lt"/>
              </a:rPr>
              <a:t>like</a:t>
            </a:r>
            <a:r>
              <a:rPr lang="es-ES" sz="1800" b="1" dirty="0">
                <a:solidFill>
                  <a:schemeClr val="bg1"/>
                </a:solidFill>
                <a:effectLst/>
                <a:latin typeface="+mn-lt"/>
              </a:rPr>
              <a:t> a wave </a:t>
            </a:r>
            <a:r>
              <a:rPr lang="es-ES" sz="1800" b="1" dirty="0" err="1">
                <a:solidFill>
                  <a:schemeClr val="bg1"/>
                </a:solidFill>
                <a:effectLst/>
                <a:latin typeface="+mn-lt"/>
              </a:rPr>
              <a:t>or</a:t>
            </a:r>
            <a:r>
              <a:rPr lang="es-ES" sz="1800" b="1" dirty="0">
                <a:solidFill>
                  <a:schemeClr val="bg1"/>
                </a:solidFill>
                <a:effectLst/>
                <a:latin typeface="+mn-lt"/>
              </a:rPr>
              <a:t> </a:t>
            </a:r>
            <a:r>
              <a:rPr lang="es-ES" sz="1800" b="1" dirty="0" err="1">
                <a:solidFill>
                  <a:schemeClr val="bg1"/>
                </a:solidFill>
                <a:effectLst/>
                <a:latin typeface="+mn-lt"/>
              </a:rPr>
              <a:t>like</a:t>
            </a:r>
            <a:r>
              <a:rPr lang="es-ES" sz="1800" b="1" dirty="0">
                <a:solidFill>
                  <a:schemeClr val="bg1"/>
                </a:solidFill>
                <a:effectLst/>
                <a:latin typeface="+mn-lt"/>
              </a:rPr>
              <a:t> a </a:t>
            </a:r>
            <a:r>
              <a:rPr lang="es-ES" sz="1800" b="1" dirty="0" err="1">
                <a:solidFill>
                  <a:schemeClr val="bg1"/>
                </a:solidFill>
                <a:effectLst/>
                <a:latin typeface="+mn-lt"/>
              </a:rPr>
              <a:t>particle</a:t>
            </a:r>
            <a:r>
              <a:rPr lang="es-ES" sz="1800" b="1" dirty="0">
                <a:solidFill>
                  <a:schemeClr val="bg1"/>
                </a:solidFill>
                <a:effectLst/>
                <a:latin typeface="+mn-lt"/>
              </a:rPr>
              <a:t> </a:t>
            </a:r>
            <a:r>
              <a:rPr lang="es-ES" sz="1800" b="1" dirty="0" err="1">
                <a:solidFill>
                  <a:schemeClr val="bg1"/>
                </a:solidFill>
                <a:effectLst/>
                <a:latin typeface="+mn-lt"/>
              </a:rPr>
              <a:t>when</a:t>
            </a:r>
            <a:r>
              <a:rPr lang="es-ES" sz="1800" b="1" dirty="0">
                <a:solidFill>
                  <a:schemeClr val="bg1"/>
                </a:solidFill>
                <a:effectLst/>
                <a:latin typeface="+mn-lt"/>
              </a:rPr>
              <a:t> </a:t>
            </a:r>
            <a:r>
              <a:rPr lang="es-ES" sz="1800" b="1" dirty="0" err="1">
                <a:solidFill>
                  <a:schemeClr val="bg1"/>
                </a:solidFill>
                <a:effectLst/>
                <a:latin typeface="+mn-lt"/>
              </a:rPr>
              <a:t>measured</a:t>
            </a:r>
            <a:r>
              <a:rPr lang="es-ES" sz="1800" b="1" dirty="0">
                <a:solidFill>
                  <a:schemeClr val="bg1"/>
                </a:solidFill>
                <a:effectLst/>
                <a:latin typeface="+mn-lt"/>
              </a:rPr>
              <a:t> </a:t>
            </a:r>
            <a:r>
              <a:rPr lang="es-ES" sz="1800" b="1" dirty="0" err="1">
                <a:solidFill>
                  <a:schemeClr val="bg1"/>
                </a:solidFill>
                <a:effectLst/>
                <a:latin typeface="+mn-lt"/>
              </a:rPr>
              <a:t>is</a:t>
            </a:r>
            <a:r>
              <a:rPr lang="es-ES" sz="1800" b="1" dirty="0">
                <a:solidFill>
                  <a:schemeClr val="bg1"/>
                </a:solidFill>
                <a:effectLst/>
                <a:latin typeface="+mn-lt"/>
              </a:rPr>
              <a:t> </a:t>
            </a:r>
            <a:r>
              <a:rPr lang="es-ES" sz="1800" b="1" dirty="0" err="1">
                <a:solidFill>
                  <a:schemeClr val="bg1"/>
                </a:solidFill>
                <a:effectLst/>
                <a:latin typeface="+mn-lt"/>
              </a:rPr>
              <a:t>determined</a:t>
            </a:r>
            <a:r>
              <a:rPr lang="es-ES" sz="1800" b="1" dirty="0">
                <a:solidFill>
                  <a:schemeClr val="bg1"/>
                </a:solidFill>
                <a:effectLst/>
                <a:latin typeface="+mn-lt"/>
              </a:rPr>
              <a:t> </a:t>
            </a:r>
            <a:r>
              <a:rPr lang="es-ES" sz="1800" b="1" dirty="0" err="1">
                <a:solidFill>
                  <a:schemeClr val="bg1"/>
                </a:solidFill>
                <a:effectLst/>
                <a:latin typeface="+mn-lt"/>
              </a:rPr>
              <a:t>by</a:t>
            </a:r>
            <a:r>
              <a:rPr lang="es-ES" sz="1800" b="1" dirty="0">
                <a:solidFill>
                  <a:schemeClr val="bg1"/>
                </a:solidFill>
                <a:effectLst/>
                <a:latin typeface="+mn-lt"/>
              </a:rPr>
              <a:t> </a:t>
            </a:r>
            <a:r>
              <a:rPr lang="es-ES" sz="1800" b="1" dirty="0" err="1">
                <a:solidFill>
                  <a:schemeClr val="bg1"/>
                </a:solidFill>
                <a:effectLst/>
                <a:latin typeface="+mn-lt"/>
              </a:rPr>
              <a:t>the</a:t>
            </a:r>
            <a:r>
              <a:rPr lang="es-ES" sz="1800" b="1" dirty="0">
                <a:solidFill>
                  <a:schemeClr val="bg1"/>
                </a:solidFill>
                <a:effectLst/>
                <a:latin typeface="+mn-lt"/>
              </a:rPr>
              <a:t> </a:t>
            </a:r>
            <a:r>
              <a:rPr lang="es-ES" sz="1800" b="1" dirty="0" err="1">
                <a:solidFill>
                  <a:schemeClr val="bg1"/>
                </a:solidFill>
                <a:effectLst/>
                <a:latin typeface="+mn-lt"/>
              </a:rPr>
              <a:t>nature</a:t>
            </a:r>
            <a:r>
              <a:rPr lang="es-ES" sz="1800" b="1" dirty="0">
                <a:solidFill>
                  <a:schemeClr val="bg1"/>
                </a:solidFill>
                <a:effectLst/>
                <a:latin typeface="+mn-lt"/>
              </a:rPr>
              <a:t> </a:t>
            </a:r>
            <a:r>
              <a:rPr lang="es-ES" sz="1800" b="1" dirty="0" err="1">
                <a:solidFill>
                  <a:schemeClr val="bg1"/>
                </a:solidFill>
                <a:effectLst/>
                <a:latin typeface="+mn-lt"/>
              </a:rPr>
              <a:t>of</a:t>
            </a:r>
            <a:r>
              <a:rPr lang="es-ES" sz="1800" b="1" dirty="0">
                <a:solidFill>
                  <a:schemeClr val="bg1"/>
                </a:solidFill>
                <a:effectLst/>
                <a:latin typeface="+mn-lt"/>
              </a:rPr>
              <a:t> </a:t>
            </a:r>
            <a:r>
              <a:rPr lang="es-ES" sz="1800" b="1" dirty="0" err="1">
                <a:solidFill>
                  <a:schemeClr val="bg1"/>
                </a:solidFill>
                <a:effectLst/>
                <a:latin typeface="+mn-lt"/>
              </a:rPr>
              <a:t>the</a:t>
            </a:r>
            <a:r>
              <a:rPr lang="es-ES" sz="1800" b="1" dirty="0">
                <a:solidFill>
                  <a:schemeClr val="bg1"/>
                </a:solidFill>
                <a:effectLst/>
                <a:latin typeface="+mn-lt"/>
              </a:rPr>
              <a:t> </a:t>
            </a:r>
            <a:r>
              <a:rPr lang="es-ES" sz="1800" b="1" dirty="0" err="1">
                <a:solidFill>
                  <a:schemeClr val="bg1"/>
                </a:solidFill>
                <a:effectLst/>
                <a:latin typeface="+mn-lt"/>
              </a:rPr>
              <a:t>measurement</a:t>
            </a:r>
            <a:r>
              <a:rPr lang="es-ES" sz="1800" b="1" dirty="0">
                <a:solidFill>
                  <a:schemeClr val="bg1"/>
                </a:solidFill>
                <a:effectLst/>
                <a:latin typeface="+mn-lt"/>
              </a:rPr>
              <a:t>. </a:t>
            </a:r>
            <a:endParaRPr lang="es-ES" sz="1800" b="1" dirty="0">
              <a:solidFill>
                <a:schemeClr val="bg1"/>
              </a:solidFill>
              <a:latin typeface="+mn-lt"/>
            </a:endParaRPr>
          </a:p>
        </p:txBody>
      </p:sp>
      <p:sp>
        <p:nvSpPr>
          <p:cNvPr id="2" name="CuadroTexto 1">
            <a:extLst>
              <a:ext uri="{FF2B5EF4-FFF2-40B4-BE49-F238E27FC236}">
                <a16:creationId xmlns:a16="http://schemas.microsoft.com/office/drawing/2014/main" id="{C0C18930-24AF-2E31-5CCE-47B15862B81B}"/>
              </a:ext>
            </a:extLst>
          </p:cNvPr>
          <p:cNvSpPr txBox="1"/>
          <p:nvPr/>
        </p:nvSpPr>
        <p:spPr>
          <a:xfrm>
            <a:off x="0" y="-1607"/>
            <a:ext cx="9144000" cy="523220"/>
          </a:xfrm>
          <a:prstGeom prst="rect">
            <a:avLst/>
          </a:prstGeom>
          <a:noFill/>
        </p:spPr>
        <p:txBody>
          <a:bodyPr wrap="square" rtlCol="0">
            <a:spAutoFit/>
          </a:bodyPr>
          <a:lstStyle/>
          <a:p>
            <a:r>
              <a:rPr lang="es-ES" sz="2800" b="1" dirty="0" err="1">
                <a:solidFill>
                  <a:srgbClr val="FFFF00"/>
                </a:solidFill>
              </a:rPr>
              <a:t>Principles</a:t>
            </a:r>
            <a:r>
              <a:rPr lang="es-ES" sz="2800" b="1" dirty="0">
                <a:solidFill>
                  <a:srgbClr val="FFFF00"/>
                </a:solidFill>
              </a:rPr>
              <a:t> </a:t>
            </a:r>
            <a:r>
              <a:rPr lang="es-ES" sz="2800" b="1" dirty="0" err="1">
                <a:solidFill>
                  <a:srgbClr val="FFFF00"/>
                </a:solidFill>
              </a:rPr>
              <a:t>of</a:t>
            </a:r>
            <a:r>
              <a:rPr lang="es-ES" sz="2800" b="1" dirty="0">
                <a:solidFill>
                  <a:srgbClr val="FFFF00"/>
                </a:solidFill>
              </a:rPr>
              <a:t> </a:t>
            </a:r>
            <a:r>
              <a:rPr lang="es-ES" sz="2800" b="1" dirty="0" err="1">
                <a:solidFill>
                  <a:srgbClr val="FFFF00"/>
                </a:solidFill>
              </a:rPr>
              <a:t>the</a:t>
            </a:r>
            <a:r>
              <a:rPr lang="es-ES" sz="2800" b="1" dirty="0">
                <a:solidFill>
                  <a:srgbClr val="FFFF00"/>
                </a:solidFill>
              </a:rPr>
              <a:t> </a:t>
            </a:r>
            <a:r>
              <a:rPr lang="es-ES" sz="2800" b="1" dirty="0" err="1">
                <a:solidFill>
                  <a:srgbClr val="FFFF00"/>
                </a:solidFill>
              </a:rPr>
              <a:t>Copenhagen</a:t>
            </a:r>
            <a:r>
              <a:rPr lang="es-ES" sz="2800" b="1" dirty="0">
                <a:solidFill>
                  <a:srgbClr val="FFFF00"/>
                </a:solidFill>
              </a:rPr>
              <a:t> </a:t>
            </a:r>
            <a:r>
              <a:rPr lang="es-ES" sz="2800" b="1" dirty="0" err="1">
                <a:solidFill>
                  <a:srgbClr val="FFFF00"/>
                </a:solidFill>
              </a:rPr>
              <a:t>interpretation</a:t>
            </a:r>
            <a:r>
              <a:rPr lang="es-ES" sz="2800" b="1" dirty="0">
                <a:solidFill>
                  <a:srgbClr val="FFFF00"/>
                </a:solidFill>
              </a:rPr>
              <a:t> (II)</a:t>
            </a:r>
          </a:p>
        </p:txBody>
      </p:sp>
    </p:spTree>
    <p:extLst>
      <p:ext uri="{BB962C8B-B14F-4D97-AF65-F5344CB8AC3E}">
        <p14:creationId xmlns:p14="http://schemas.microsoft.com/office/powerpoint/2010/main" val="5790052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B33BC0-7107-1E7A-9962-4E39CDA4B2A3}"/>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751ED867-C51D-0F63-E30C-DB8D06EB17AA}"/>
              </a:ext>
            </a:extLst>
          </p:cNvPr>
          <p:cNvSpPr txBox="1"/>
          <p:nvPr/>
        </p:nvSpPr>
        <p:spPr>
          <a:xfrm>
            <a:off x="0" y="-1607"/>
            <a:ext cx="9144000" cy="523220"/>
          </a:xfrm>
          <a:prstGeom prst="rect">
            <a:avLst/>
          </a:prstGeom>
          <a:noFill/>
        </p:spPr>
        <p:txBody>
          <a:bodyPr wrap="square" rtlCol="0">
            <a:spAutoFit/>
          </a:bodyPr>
          <a:lstStyle/>
          <a:p>
            <a:r>
              <a:rPr lang="es-ES" sz="2800" b="1" dirty="0" err="1">
                <a:solidFill>
                  <a:srgbClr val="FFFF00"/>
                </a:solidFill>
              </a:rPr>
              <a:t>Physical</a:t>
            </a:r>
            <a:r>
              <a:rPr lang="es-ES" sz="2800" b="1" dirty="0">
                <a:solidFill>
                  <a:srgbClr val="FFFF00"/>
                </a:solidFill>
              </a:rPr>
              <a:t> </a:t>
            </a:r>
            <a:r>
              <a:rPr lang="es-ES" sz="2800" b="1" dirty="0" err="1">
                <a:solidFill>
                  <a:srgbClr val="FFFF00"/>
                </a:solidFill>
              </a:rPr>
              <a:t>meaning</a:t>
            </a:r>
            <a:r>
              <a:rPr lang="es-ES" sz="2800" b="1" dirty="0">
                <a:solidFill>
                  <a:srgbClr val="FFFF00"/>
                </a:solidFill>
              </a:rPr>
              <a:t> </a:t>
            </a:r>
            <a:r>
              <a:rPr lang="es-ES" sz="2800" b="1" dirty="0" err="1">
                <a:solidFill>
                  <a:srgbClr val="FFFF00"/>
                </a:solidFill>
              </a:rPr>
              <a:t>of</a:t>
            </a:r>
            <a:r>
              <a:rPr lang="es-ES" sz="2800" b="1" dirty="0">
                <a:solidFill>
                  <a:srgbClr val="FFFF00"/>
                </a:solidFill>
              </a:rPr>
              <a:t> </a:t>
            </a:r>
            <a:r>
              <a:rPr lang="es-ES" sz="2800" b="1" dirty="0" err="1">
                <a:solidFill>
                  <a:srgbClr val="FFFF00"/>
                </a:solidFill>
              </a:rPr>
              <a:t>the</a:t>
            </a:r>
            <a:r>
              <a:rPr lang="es-ES" sz="2800" b="1" dirty="0">
                <a:solidFill>
                  <a:srgbClr val="FFFF00"/>
                </a:solidFill>
              </a:rPr>
              <a:t> wave </a:t>
            </a:r>
            <a:r>
              <a:rPr lang="es-ES" sz="2800" b="1" dirty="0" err="1">
                <a:solidFill>
                  <a:srgbClr val="FFFF00"/>
                </a:solidFill>
              </a:rPr>
              <a:t>function</a:t>
            </a:r>
            <a:endParaRPr lang="es-ES" sz="2800" b="1" dirty="0">
              <a:solidFill>
                <a:srgbClr val="FFFF00"/>
              </a:solidFill>
            </a:endParaRPr>
          </a:p>
        </p:txBody>
      </p:sp>
      <p:grpSp>
        <p:nvGrpSpPr>
          <p:cNvPr id="14" name="Grupo 13">
            <a:extLst>
              <a:ext uri="{FF2B5EF4-FFF2-40B4-BE49-F238E27FC236}">
                <a16:creationId xmlns:a16="http://schemas.microsoft.com/office/drawing/2014/main" id="{B0EB8E36-BCAA-BADD-6EE6-089D30B8286A}"/>
              </a:ext>
            </a:extLst>
          </p:cNvPr>
          <p:cNvGrpSpPr/>
          <p:nvPr/>
        </p:nvGrpSpPr>
        <p:grpSpPr>
          <a:xfrm>
            <a:off x="228600" y="952500"/>
            <a:ext cx="8686800" cy="1477328"/>
            <a:chOff x="228600" y="952500"/>
            <a:chExt cx="8686800" cy="1477328"/>
          </a:xfrm>
        </p:grpSpPr>
        <p:sp>
          <p:nvSpPr>
            <p:cNvPr id="5" name="CuadroTexto 4">
              <a:extLst>
                <a:ext uri="{FF2B5EF4-FFF2-40B4-BE49-F238E27FC236}">
                  <a16:creationId xmlns:a16="http://schemas.microsoft.com/office/drawing/2014/main" id="{132ECF2C-1969-D6A3-38E4-D1871C259577}"/>
                </a:ext>
              </a:extLst>
            </p:cNvPr>
            <p:cNvSpPr txBox="1"/>
            <p:nvPr/>
          </p:nvSpPr>
          <p:spPr>
            <a:xfrm>
              <a:off x="228600" y="952500"/>
              <a:ext cx="8686800" cy="1477328"/>
            </a:xfrm>
            <a:prstGeom prst="rect">
              <a:avLst/>
            </a:prstGeom>
            <a:noFill/>
          </p:spPr>
          <p:txBody>
            <a:bodyPr wrap="square">
              <a:spAutoFit/>
            </a:bodyPr>
            <a:lstStyle/>
            <a:p>
              <a:pPr algn="ctr"/>
              <a:r>
                <a:rPr lang="es-ES" sz="1800" b="1" i="0" u="none" strike="noStrike" dirty="0" err="1">
                  <a:solidFill>
                    <a:schemeClr val="bg1"/>
                  </a:solidFill>
                  <a:effectLst/>
                </a:rPr>
                <a:t>The</a:t>
              </a:r>
              <a:r>
                <a:rPr lang="es-ES" sz="1800" b="1" i="0" u="none" strike="noStrike" dirty="0">
                  <a:solidFill>
                    <a:schemeClr val="bg1"/>
                  </a:solidFill>
                  <a:effectLst/>
                </a:rPr>
                <a:t> wave </a:t>
              </a:r>
              <a:r>
                <a:rPr lang="es-ES" sz="1800" b="1" i="0" u="none" strike="noStrike" dirty="0" err="1">
                  <a:solidFill>
                    <a:schemeClr val="bg1"/>
                  </a:solidFill>
                  <a:effectLst/>
                </a:rPr>
                <a:t>function</a:t>
              </a:r>
              <a:r>
                <a:rPr lang="es-ES" sz="1800" b="1" i="0" u="none" strike="noStrike" dirty="0">
                  <a:solidFill>
                    <a:schemeClr val="bg1"/>
                  </a:solidFill>
                  <a:effectLst/>
                </a:rPr>
                <a:t> (    </a:t>
              </a:r>
              <a:r>
                <a:rPr lang="el-GR" sz="1800" b="1" i="0" u="none" strike="noStrike" dirty="0">
                  <a:solidFill>
                    <a:schemeClr val="bg1"/>
                  </a:solidFill>
                  <a:effectLst/>
                </a:rPr>
                <a:t>) </a:t>
              </a:r>
              <a:r>
                <a:rPr lang="es-ES" sz="1800" b="1" i="0" u="none" strike="noStrike" dirty="0">
                  <a:solidFill>
                    <a:schemeClr val="bg1"/>
                  </a:solidFill>
                  <a:effectLst/>
                </a:rPr>
                <a:t>in quantum </a:t>
              </a:r>
              <a:r>
                <a:rPr lang="es-ES" sz="1800" b="1" i="0" u="none" strike="noStrike" dirty="0" err="1">
                  <a:solidFill>
                    <a:schemeClr val="bg1"/>
                  </a:solidFill>
                  <a:effectLst/>
                </a:rPr>
                <a:t>mechanics</a:t>
              </a:r>
              <a:r>
                <a:rPr lang="es-ES" sz="1800" b="1" i="0" u="none" strike="noStrike" dirty="0">
                  <a:solidFill>
                    <a:schemeClr val="bg1"/>
                  </a:solidFill>
                  <a:effectLst/>
                </a:rPr>
                <a:t> </a:t>
              </a:r>
              <a:r>
                <a:rPr lang="es-ES" sz="1800" b="1" i="0" u="none" strike="noStrike" dirty="0" err="1">
                  <a:solidFill>
                    <a:schemeClr val="bg1"/>
                  </a:solidFill>
                  <a:effectLst/>
                </a:rPr>
                <a:t>is</a:t>
              </a:r>
              <a:r>
                <a:rPr lang="es-ES" sz="1800" b="1" i="0" u="none" strike="noStrike" dirty="0">
                  <a:solidFill>
                    <a:schemeClr val="bg1"/>
                  </a:solidFill>
                  <a:effectLst/>
                </a:rPr>
                <a:t> a fundamental </a:t>
              </a:r>
              <a:r>
                <a:rPr lang="es-ES" sz="1800" b="1" i="0" u="none" strike="noStrike" dirty="0" err="1">
                  <a:solidFill>
                    <a:schemeClr val="bg1"/>
                  </a:solidFill>
                  <a:effectLst/>
                </a:rPr>
                <a:t>mathematical</a:t>
              </a:r>
              <a:r>
                <a:rPr lang="es-ES" sz="1800" b="1" i="0" u="none" strike="noStrike" dirty="0">
                  <a:solidFill>
                    <a:schemeClr val="bg1"/>
                  </a:solidFill>
                  <a:effectLst/>
                </a:rPr>
                <a:t> </a:t>
              </a:r>
              <a:r>
                <a:rPr lang="es-ES" sz="1800" b="1" i="0" u="none" strike="noStrike" dirty="0" err="1">
                  <a:solidFill>
                    <a:schemeClr val="bg1"/>
                  </a:solidFill>
                  <a:effectLst/>
                </a:rPr>
                <a:t>entity</a:t>
              </a:r>
              <a:r>
                <a:rPr lang="es-ES" sz="1800" b="1" i="0" u="none" strike="noStrike" dirty="0">
                  <a:solidFill>
                    <a:schemeClr val="bg1"/>
                  </a:solidFill>
                  <a:effectLst/>
                </a:rPr>
                <a:t> </a:t>
              </a:r>
              <a:r>
                <a:rPr lang="es-ES" sz="1800" b="1" i="0" u="none" strike="noStrike" dirty="0" err="1">
                  <a:solidFill>
                    <a:schemeClr val="bg1"/>
                  </a:solidFill>
                  <a:effectLst/>
                </a:rPr>
                <a:t>that</a:t>
              </a:r>
              <a:r>
                <a:rPr lang="es-ES" sz="1800" b="1" i="0" u="none" strike="noStrike" dirty="0">
                  <a:solidFill>
                    <a:schemeClr val="bg1"/>
                  </a:solidFill>
                  <a:effectLst/>
                </a:rPr>
                <a:t> </a:t>
              </a:r>
              <a:r>
                <a:rPr lang="es-ES" sz="1800" b="1" i="0" u="none" strike="noStrike" dirty="0" err="1">
                  <a:solidFill>
                    <a:schemeClr val="bg1"/>
                  </a:solidFill>
                  <a:effectLst/>
                </a:rPr>
                <a:t>contains</a:t>
              </a:r>
              <a:r>
                <a:rPr lang="es-ES" sz="1800" b="1" i="0" u="none" strike="noStrike" dirty="0">
                  <a:solidFill>
                    <a:schemeClr val="bg1"/>
                  </a:solidFill>
                  <a:effectLst/>
                </a:rPr>
                <a:t> </a:t>
              </a:r>
              <a:r>
                <a:rPr lang="es-ES" sz="1800" b="1" i="0" u="none" strike="noStrike" dirty="0" err="1">
                  <a:solidFill>
                    <a:schemeClr val="bg1"/>
                  </a:solidFill>
                  <a:effectLst/>
                </a:rPr>
                <a:t>all</a:t>
              </a:r>
              <a:r>
                <a:rPr lang="es-ES" sz="1800" b="1" i="0" u="none" strike="noStrike" dirty="0">
                  <a:solidFill>
                    <a:schemeClr val="bg1"/>
                  </a:solidFill>
                  <a:effectLst/>
                </a:rPr>
                <a:t> </a:t>
              </a:r>
              <a:r>
                <a:rPr lang="es-ES" sz="1800" b="1" i="0" u="none" strike="noStrike" dirty="0" err="1">
                  <a:solidFill>
                    <a:schemeClr val="bg1"/>
                  </a:solidFill>
                  <a:effectLst/>
                </a:rPr>
                <a:t>the</a:t>
              </a:r>
              <a:r>
                <a:rPr lang="es-ES" sz="1800" b="1" i="0" u="none" strike="noStrike" dirty="0">
                  <a:solidFill>
                    <a:schemeClr val="bg1"/>
                  </a:solidFill>
                  <a:effectLst/>
                </a:rPr>
                <a:t> </a:t>
              </a:r>
              <a:r>
                <a:rPr lang="es-ES" sz="1800" b="1" i="0" u="none" strike="noStrike" dirty="0" err="1">
                  <a:solidFill>
                    <a:schemeClr val="bg1"/>
                  </a:solidFill>
                  <a:effectLst/>
                </a:rPr>
                <a:t>information</a:t>
              </a:r>
              <a:r>
                <a:rPr lang="es-ES" sz="1800" b="1" i="0" u="none" strike="noStrike" dirty="0">
                  <a:solidFill>
                    <a:schemeClr val="bg1"/>
                  </a:solidFill>
                  <a:effectLst/>
                </a:rPr>
                <a:t> </a:t>
              </a:r>
              <a:r>
                <a:rPr lang="es-ES" sz="1800" b="1" i="0" u="none" strike="noStrike" dirty="0" err="1">
                  <a:solidFill>
                    <a:schemeClr val="bg1"/>
                  </a:solidFill>
                  <a:effectLst/>
                </a:rPr>
                <a:t>about</a:t>
              </a:r>
              <a:r>
                <a:rPr lang="es-ES" sz="1800" b="1" i="0" u="none" strike="noStrike" dirty="0">
                  <a:solidFill>
                    <a:schemeClr val="bg1"/>
                  </a:solidFill>
                  <a:effectLst/>
                </a:rPr>
                <a:t> a quantum </a:t>
              </a:r>
              <a:r>
                <a:rPr lang="es-ES" sz="1800" b="1" i="0" u="none" strike="noStrike" dirty="0" err="1">
                  <a:solidFill>
                    <a:schemeClr val="bg1"/>
                  </a:solidFill>
                  <a:effectLst/>
                </a:rPr>
                <a:t>system</a:t>
              </a:r>
              <a:r>
                <a:rPr lang="es-ES" sz="1800" b="1" i="0" u="none" strike="noStrike" dirty="0">
                  <a:solidFill>
                    <a:schemeClr val="bg1"/>
                  </a:solidFill>
                  <a:effectLst/>
                </a:rPr>
                <a:t>. </a:t>
              </a:r>
            </a:p>
            <a:p>
              <a:pPr algn="ctr"/>
              <a:endParaRPr lang="es-ES" sz="1800" b="1" dirty="0">
                <a:solidFill>
                  <a:schemeClr val="bg1"/>
                </a:solidFill>
              </a:endParaRPr>
            </a:p>
            <a:p>
              <a:pPr algn="ctr"/>
              <a:r>
                <a:rPr lang="es-ES" sz="1800" b="1" i="0" u="none" strike="noStrike" dirty="0" err="1">
                  <a:solidFill>
                    <a:schemeClr val="bg1"/>
                  </a:solidFill>
                  <a:effectLst/>
                </a:rPr>
                <a:t>While</a:t>
              </a:r>
              <a:r>
                <a:rPr lang="es-ES" sz="1800" b="1" i="0" u="none" strike="noStrike" dirty="0">
                  <a:solidFill>
                    <a:schemeClr val="bg1"/>
                  </a:solidFill>
                  <a:effectLst/>
                </a:rPr>
                <a:t> </a:t>
              </a:r>
              <a:r>
                <a:rPr lang="es-ES" sz="1800" b="1" i="0" u="none" strike="noStrike" dirty="0" err="1">
                  <a:solidFill>
                    <a:schemeClr val="bg1"/>
                  </a:solidFill>
                  <a:effectLst/>
                </a:rPr>
                <a:t>its</a:t>
              </a:r>
              <a:r>
                <a:rPr lang="es-ES" sz="1800" b="1" i="0" u="none" strike="noStrike" dirty="0">
                  <a:solidFill>
                    <a:schemeClr val="bg1"/>
                  </a:solidFill>
                  <a:effectLst/>
                </a:rPr>
                <a:t> </a:t>
              </a:r>
              <a:r>
                <a:rPr lang="es-ES" sz="1800" b="1" i="0" u="none" strike="noStrike" dirty="0" err="1">
                  <a:solidFill>
                    <a:schemeClr val="bg1"/>
                  </a:solidFill>
                  <a:effectLst/>
                </a:rPr>
                <a:t>square</a:t>
              </a:r>
              <a:r>
                <a:rPr lang="es-ES" sz="1800" b="1" i="0" u="none" strike="noStrike" dirty="0">
                  <a:solidFill>
                    <a:schemeClr val="bg1"/>
                  </a:solidFill>
                  <a:effectLst/>
                </a:rPr>
                <a:t> (         </a:t>
              </a:r>
              <a:r>
                <a:rPr lang="el-GR" sz="1800" b="1" i="0" u="none" strike="noStrike" dirty="0">
                  <a:solidFill>
                    <a:schemeClr val="bg1"/>
                  </a:solidFill>
                  <a:effectLst/>
                </a:rPr>
                <a:t>) </a:t>
              </a:r>
              <a:r>
                <a:rPr lang="es-ES" sz="1800" b="1" i="0" u="none" strike="noStrike" dirty="0" err="1">
                  <a:solidFill>
                    <a:schemeClr val="bg1"/>
                  </a:solidFill>
                  <a:effectLst/>
                </a:rPr>
                <a:t>represents</a:t>
              </a:r>
              <a:r>
                <a:rPr lang="es-ES" sz="1800" b="1" i="0" u="none" strike="noStrike" dirty="0">
                  <a:solidFill>
                    <a:schemeClr val="bg1"/>
                  </a:solidFill>
                  <a:effectLst/>
                </a:rPr>
                <a:t> </a:t>
              </a:r>
              <a:r>
                <a:rPr lang="es-ES" sz="1800" b="1" i="0" u="none" strike="noStrike" dirty="0" err="1">
                  <a:solidFill>
                    <a:schemeClr val="bg1"/>
                  </a:solidFill>
                  <a:effectLst/>
                </a:rPr>
                <a:t>the</a:t>
              </a:r>
              <a:r>
                <a:rPr lang="es-ES" sz="1800" b="1" i="0" u="none" strike="noStrike" dirty="0">
                  <a:solidFill>
                    <a:schemeClr val="bg1"/>
                  </a:solidFill>
                  <a:effectLst/>
                </a:rPr>
                <a:t> </a:t>
              </a:r>
              <a:r>
                <a:rPr lang="es-ES" sz="1800" b="1" i="0" u="none" strike="noStrike" dirty="0" err="1">
                  <a:solidFill>
                    <a:schemeClr val="bg1"/>
                  </a:solidFill>
                  <a:effectLst/>
                </a:rPr>
                <a:t>probability</a:t>
              </a:r>
              <a:r>
                <a:rPr lang="es-ES" sz="1800" b="1" i="0" u="none" strike="noStrike" dirty="0">
                  <a:solidFill>
                    <a:schemeClr val="bg1"/>
                  </a:solidFill>
                  <a:effectLst/>
                </a:rPr>
                <a:t> </a:t>
              </a:r>
              <a:r>
                <a:rPr lang="es-ES" sz="1800" b="1" i="0" u="none" strike="noStrike" dirty="0" err="1">
                  <a:solidFill>
                    <a:schemeClr val="bg1"/>
                  </a:solidFill>
                  <a:effectLst/>
                </a:rPr>
                <a:t>density</a:t>
              </a:r>
              <a:r>
                <a:rPr lang="es-ES" sz="1800" b="1" i="0" u="none" strike="noStrike" dirty="0">
                  <a:solidFill>
                    <a:schemeClr val="bg1"/>
                  </a:solidFill>
                  <a:effectLst/>
                </a:rPr>
                <a:t>, </a:t>
              </a:r>
            </a:p>
            <a:p>
              <a:pPr algn="ctr"/>
              <a:r>
                <a:rPr lang="es-ES" sz="1800" b="1" i="0" u="none" strike="noStrike" dirty="0" err="1">
                  <a:solidFill>
                    <a:schemeClr val="bg1"/>
                  </a:solidFill>
                  <a:effectLst/>
                </a:rPr>
                <a:t>the</a:t>
              </a:r>
              <a:r>
                <a:rPr lang="es-ES" sz="1800" b="1" i="0" u="none" strike="noStrike" dirty="0">
                  <a:solidFill>
                    <a:schemeClr val="bg1"/>
                  </a:solidFill>
                  <a:effectLst/>
                </a:rPr>
                <a:t> wave </a:t>
              </a:r>
              <a:r>
                <a:rPr lang="es-ES" sz="1800" b="1" i="0" u="none" strike="noStrike" dirty="0" err="1">
                  <a:solidFill>
                    <a:schemeClr val="bg1"/>
                  </a:solidFill>
                  <a:effectLst/>
                </a:rPr>
                <a:t>function</a:t>
              </a:r>
              <a:r>
                <a:rPr lang="es-ES" sz="1800" b="1" i="0" u="none" strike="noStrike" dirty="0">
                  <a:solidFill>
                    <a:schemeClr val="bg1"/>
                  </a:solidFill>
                  <a:effectLst/>
                </a:rPr>
                <a:t> </a:t>
              </a:r>
              <a:r>
                <a:rPr lang="es-ES" sz="1800" b="1" i="0" u="none" strike="noStrike" dirty="0" err="1">
                  <a:solidFill>
                    <a:schemeClr val="bg1"/>
                  </a:solidFill>
                  <a:effectLst/>
                </a:rPr>
                <a:t>itself</a:t>
              </a:r>
              <a:r>
                <a:rPr lang="es-ES" sz="1800" b="1" i="0" u="none" strike="noStrike" dirty="0">
                  <a:solidFill>
                    <a:schemeClr val="bg1"/>
                  </a:solidFill>
                  <a:effectLst/>
                </a:rPr>
                <a:t> has </a:t>
              </a:r>
              <a:r>
                <a:rPr lang="es-ES" sz="1800" b="1" i="0" u="none" strike="noStrike" dirty="0" err="1">
                  <a:solidFill>
                    <a:schemeClr val="bg1"/>
                  </a:solidFill>
                  <a:effectLst/>
                </a:rPr>
                <a:t>deeper</a:t>
              </a:r>
              <a:r>
                <a:rPr lang="es-ES" sz="1800" b="1" i="0" u="none" strike="noStrike" dirty="0">
                  <a:solidFill>
                    <a:schemeClr val="bg1"/>
                  </a:solidFill>
                  <a:effectLst/>
                </a:rPr>
                <a:t> </a:t>
              </a:r>
              <a:r>
                <a:rPr lang="es-ES" sz="1800" b="1" i="0" u="none" strike="noStrike" dirty="0" err="1">
                  <a:solidFill>
                    <a:schemeClr val="bg1"/>
                  </a:solidFill>
                  <a:effectLst/>
                </a:rPr>
                <a:t>physical</a:t>
              </a:r>
              <a:r>
                <a:rPr lang="es-ES" sz="1800" b="1" i="0" u="none" strike="noStrike" dirty="0">
                  <a:solidFill>
                    <a:schemeClr val="bg1"/>
                  </a:solidFill>
                  <a:effectLst/>
                </a:rPr>
                <a:t> </a:t>
              </a:r>
              <a:r>
                <a:rPr lang="es-ES" sz="1800" b="1" i="0" u="none" strike="noStrike" dirty="0" err="1">
                  <a:solidFill>
                    <a:schemeClr val="bg1"/>
                  </a:solidFill>
                  <a:effectLst/>
                </a:rPr>
                <a:t>implications</a:t>
              </a:r>
              <a:endParaRPr lang="es-ES" sz="1800" b="1" i="0" u="none" strike="noStrike" dirty="0">
                <a:solidFill>
                  <a:schemeClr val="bg1"/>
                </a:solidFill>
                <a:effectLst/>
              </a:endParaRPr>
            </a:p>
          </p:txBody>
        </p:sp>
        <p:pic>
          <p:nvPicPr>
            <p:cNvPr id="6" name="Imagen 5">
              <a:extLst>
                <a:ext uri="{FF2B5EF4-FFF2-40B4-BE49-F238E27FC236}">
                  <a16:creationId xmlns:a16="http://schemas.microsoft.com/office/drawing/2014/main" id="{C57EB4B9-D421-33E6-5FEE-4BFD5C814027}"/>
                </a:ext>
              </a:extLst>
            </p:cNvPr>
            <p:cNvPicPr>
              <a:picLocks noChangeAspect="1"/>
            </p:cNvPicPr>
            <p:nvPr/>
          </p:nvPicPr>
          <p:blipFill>
            <a:blip r:embed="rId3"/>
            <a:stretch>
              <a:fillRect/>
            </a:stretch>
          </p:blipFill>
          <p:spPr>
            <a:xfrm>
              <a:off x="2514600" y="952500"/>
              <a:ext cx="218920" cy="324000"/>
            </a:xfrm>
            <a:prstGeom prst="rect">
              <a:avLst/>
            </a:prstGeom>
          </p:spPr>
        </p:pic>
        <p:pic>
          <p:nvPicPr>
            <p:cNvPr id="7" name="Imagen 6">
              <a:extLst>
                <a:ext uri="{FF2B5EF4-FFF2-40B4-BE49-F238E27FC236}">
                  <a16:creationId xmlns:a16="http://schemas.microsoft.com/office/drawing/2014/main" id="{C8BEDC6F-8055-F2D5-ADA4-EEC4A41C20D9}"/>
                </a:ext>
              </a:extLst>
            </p:cNvPr>
            <p:cNvPicPr>
              <a:picLocks noChangeAspect="1"/>
            </p:cNvPicPr>
            <p:nvPr/>
          </p:nvPicPr>
          <p:blipFill>
            <a:blip r:embed="rId4"/>
            <a:stretch>
              <a:fillRect/>
            </a:stretch>
          </p:blipFill>
          <p:spPr>
            <a:xfrm>
              <a:off x="3411305" y="1735500"/>
              <a:ext cx="474895" cy="360000"/>
            </a:xfrm>
            <a:prstGeom prst="rect">
              <a:avLst/>
            </a:prstGeom>
          </p:spPr>
        </p:pic>
      </p:grpSp>
      <p:grpSp>
        <p:nvGrpSpPr>
          <p:cNvPr id="13" name="Grupo 12">
            <a:extLst>
              <a:ext uri="{FF2B5EF4-FFF2-40B4-BE49-F238E27FC236}">
                <a16:creationId xmlns:a16="http://schemas.microsoft.com/office/drawing/2014/main" id="{B26666E2-BA0B-96D7-B65F-02A5AC7393FC}"/>
              </a:ext>
            </a:extLst>
          </p:cNvPr>
          <p:cNvGrpSpPr/>
          <p:nvPr/>
        </p:nvGrpSpPr>
        <p:grpSpPr>
          <a:xfrm>
            <a:off x="457200" y="2857500"/>
            <a:ext cx="8229600" cy="2308324"/>
            <a:chOff x="457200" y="3086100"/>
            <a:chExt cx="8229600" cy="2308324"/>
          </a:xfrm>
        </p:grpSpPr>
        <p:sp>
          <p:nvSpPr>
            <p:cNvPr id="9" name="CuadroTexto 8">
              <a:extLst>
                <a:ext uri="{FF2B5EF4-FFF2-40B4-BE49-F238E27FC236}">
                  <a16:creationId xmlns:a16="http://schemas.microsoft.com/office/drawing/2014/main" id="{4E29D86A-F169-CD84-0BED-52842FB6C619}"/>
                </a:ext>
              </a:extLst>
            </p:cNvPr>
            <p:cNvSpPr txBox="1"/>
            <p:nvPr/>
          </p:nvSpPr>
          <p:spPr>
            <a:xfrm>
              <a:off x="457200" y="3086100"/>
              <a:ext cx="8229600" cy="2308324"/>
            </a:xfrm>
            <a:prstGeom prst="rect">
              <a:avLst/>
            </a:prstGeom>
            <a:noFill/>
          </p:spPr>
          <p:txBody>
            <a:bodyPr wrap="square">
              <a:spAutoFit/>
            </a:bodyPr>
            <a:lstStyle/>
            <a:p>
              <a:pPr algn="ctr"/>
              <a:r>
                <a:rPr lang="es-ES" sz="1800" b="1" i="0" u="none" strike="noStrike" dirty="0" err="1">
                  <a:solidFill>
                    <a:srgbClr val="FFFF00"/>
                  </a:solidFill>
                  <a:effectLst/>
                </a:rPr>
                <a:t>Encodes</a:t>
              </a:r>
              <a:r>
                <a:rPr lang="es-ES" sz="1800" b="1" i="0" u="none" strike="noStrike" dirty="0">
                  <a:solidFill>
                    <a:srgbClr val="FFFF00"/>
                  </a:solidFill>
                  <a:effectLst/>
                </a:rPr>
                <a:t> </a:t>
              </a:r>
              <a:r>
                <a:rPr lang="es-ES" sz="1800" b="1" i="0" u="none" strike="noStrike" dirty="0" err="1">
                  <a:solidFill>
                    <a:srgbClr val="FFFF00"/>
                  </a:solidFill>
                  <a:effectLst/>
                </a:rPr>
                <a:t>All</a:t>
              </a:r>
              <a:r>
                <a:rPr lang="es-ES" sz="1800" b="1" i="0" u="none" strike="noStrike" dirty="0">
                  <a:solidFill>
                    <a:srgbClr val="FFFF00"/>
                  </a:solidFill>
                  <a:effectLst/>
                </a:rPr>
                <a:t> Observable </a:t>
              </a:r>
              <a:r>
                <a:rPr lang="es-ES" sz="1800" b="1" i="0" u="none" strike="noStrike" dirty="0" err="1">
                  <a:solidFill>
                    <a:srgbClr val="FFFF00"/>
                  </a:solidFill>
                  <a:effectLst/>
                </a:rPr>
                <a:t>Properties</a:t>
              </a:r>
              <a:r>
                <a:rPr lang="es-ES" sz="1800" b="1" i="0" u="none" strike="noStrike" dirty="0">
                  <a:solidFill>
                    <a:srgbClr val="FFFF00"/>
                  </a:solidFill>
                  <a:effectLst/>
                </a:rPr>
                <a:t>: </a:t>
              </a:r>
            </a:p>
            <a:p>
              <a:pPr algn="ctr"/>
              <a:endParaRPr lang="es-ES" sz="1800" b="1" dirty="0">
                <a:solidFill>
                  <a:srgbClr val="FFFF00"/>
                </a:solidFill>
              </a:endParaRPr>
            </a:p>
            <a:p>
              <a:pPr algn="ctr"/>
              <a:r>
                <a:rPr lang="es-ES" sz="1800" b="1" i="0" u="none" strike="noStrike" dirty="0" err="1">
                  <a:solidFill>
                    <a:schemeClr val="bg1"/>
                  </a:solidFill>
                  <a:effectLst/>
                </a:rPr>
                <a:t>The</a:t>
              </a:r>
              <a:r>
                <a:rPr lang="es-ES" sz="1800" b="1" i="0" u="none" strike="noStrike" dirty="0">
                  <a:solidFill>
                    <a:schemeClr val="bg1"/>
                  </a:solidFill>
                  <a:effectLst/>
                </a:rPr>
                <a:t> wave </a:t>
              </a:r>
              <a:r>
                <a:rPr lang="es-ES" sz="1800" b="1" i="0" u="none" strike="noStrike" dirty="0" err="1">
                  <a:solidFill>
                    <a:schemeClr val="bg1"/>
                  </a:solidFill>
                  <a:effectLst/>
                </a:rPr>
                <a:t>function</a:t>
              </a:r>
              <a:r>
                <a:rPr lang="es-ES" sz="1800" b="1" i="0" u="none" strike="noStrike" dirty="0">
                  <a:solidFill>
                    <a:schemeClr val="bg1"/>
                  </a:solidFill>
                  <a:effectLst/>
                </a:rPr>
                <a:t> </a:t>
              </a:r>
              <a:r>
                <a:rPr lang="es-ES" sz="1800" b="1" i="0" u="none" strike="noStrike" dirty="0" err="1">
                  <a:solidFill>
                    <a:schemeClr val="bg1"/>
                  </a:solidFill>
                  <a:effectLst/>
                </a:rPr>
                <a:t>contains</a:t>
              </a:r>
              <a:r>
                <a:rPr lang="es-ES" sz="1800" b="1" i="0" u="none" strike="noStrike" dirty="0">
                  <a:solidFill>
                    <a:schemeClr val="bg1"/>
                  </a:solidFill>
                  <a:effectLst/>
                </a:rPr>
                <a:t> </a:t>
              </a:r>
              <a:r>
                <a:rPr lang="es-ES" sz="1800" b="1" i="0" u="none" strike="noStrike" dirty="0" err="1">
                  <a:solidFill>
                    <a:schemeClr val="bg1"/>
                  </a:solidFill>
                  <a:effectLst/>
                </a:rPr>
                <a:t>information</a:t>
              </a:r>
              <a:r>
                <a:rPr lang="es-ES" sz="1800" b="1" i="0" u="none" strike="noStrike" dirty="0">
                  <a:solidFill>
                    <a:schemeClr val="bg1"/>
                  </a:solidFill>
                  <a:effectLst/>
                </a:rPr>
                <a:t> </a:t>
              </a:r>
              <a:r>
                <a:rPr lang="es-ES" sz="1800" b="1" i="0" u="none" strike="noStrike" dirty="0" err="1">
                  <a:solidFill>
                    <a:schemeClr val="bg1"/>
                  </a:solidFill>
                  <a:effectLst/>
                </a:rPr>
                <a:t>about</a:t>
              </a:r>
              <a:r>
                <a:rPr lang="es-ES" sz="1800" b="1" i="0" u="none" strike="noStrike" dirty="0">
                  <a:solidFill>
                    <a:schemeClr val="bg1"/>
                  </a:solidFill>
                  <a:effectLst/>
                </a:rPr>
                <a:t> a </a:t>
              </a:r>
              <a:r>
                <a:rPr lang="es-ES" sz="1800" b="1" i="0" u="none" strike="noStrike" dirty="0" err="1">
                  <a:solidFill>
                    <a:schemeClr val="bg1"/>
                  </a:solidFill>
                  <a:effectLst/>
                </a:rPr>
                <a:t>system’s</a:t>
              </a:r>
              <a:r>
                <a:rPr lang="es-ES" sz="1800" b="1" i="0" u="none" strike="noStrike" dirty="0">
                  <a:solidFill>
                    <a:schemeClr val="bg1"/>
                  </a:solidFill>
                  <a:effectLst/>
                </a:rPr>
                <a:t> position, </a:t>
              </a:r>
              <a:r>
                <a:rPr lang="es-ES" sz="1800" b="1" i="0" u="none" strike="noStrike" dirty="0" err="1">
                  <a:solidFill>
                    <a:schemeClr val="bg1"/>
                  </a:solidFill>
                  <a:effectLst/>
                </a:rPr>
                <a:t>momentum</a:t>
              </a:r>
              <a:r>
                <a:rPr lang="es-ES" sz="1800" b="1" i="0" u="none" strike="noStrike" dirty="0">
                  <a:solidFill>
                    <a:schemeClr val="bg1"/>
                  </a:solidFill>
                  <a:effectLst/>
                </a:rPr>
                <a:t>, </a:t>
              </a:r>
              <a:r>
                <a:rPr lang="es-ES" sz="1800" b="1" i="0" u="none" strike="noStrike" dirty="0" err="1">
                  <a:solidFill>
                    <a:schemeClr val="bg1"/>
                  </a:solidFill>
                  <a:effectLst/>
                </a:rPr>
                <a:t>energy</a:t>
              </a:r>
              <a:r>
                <a:rPr lang="es-ES" sz="1800" b="1" i="0" u="none" strike="noStrike" dirty="0">
                  <a:solidFill>
                    <a:schemeClr val="bg1"/>
                  </a:solidFill>
                  <a:effectLst/>
                </a:rPr>
                <a:t>, and </a:t>
              </a:r>
              <a:r>
                <a:rPr lang="es-ES" sz="1800" b="1" i="0" u="none" strike="noStrike" dirty="0" err="1">
                  <a:solidFill>
                    <a:schemeClr val="bg1"/>
                  </a:solidFill>
                  <a:effectLst/>
                </a:rPr>
                <a:t>other</a:t>
              </a:r>
              <a:r>
                <a:rPr lang="es-ES" sz="1800" b="1" i="0" u="none" strike="noStrike" dirty="0">
                  <a:solidFill>
                    <a:schemeClr val="bg1"/>
                  </a:solidFill>
                  <a:effectLst/>
                </a:rPr>
                <a:t> observable </a:t>
              </a:r>
              <a:r>
                <a:rPr lang="es-ES" sz="1800" b="1" i="0" u="none" strike="noStrike" dirty="0" err="1">
                  <a:solidFill>
                    <a:schemeClr val="bg1"/>
                  </a:solidFill>
                  <a:effectLst/>
                </a:rPr>
                <a:t>properties</a:t>
              </a:r>
              <a:r>
                <a:rPr lang="es-ES" sz="1800" b="1" i="0" u="none" strike="noStrike" dirty="0">
                  <a:solidFill>
                    <a:schemeClr val="bg1"/>
                  </a:solidFill>
                  <a:effectLst/>
                </a:rPr>
                <a:t>. </a:t>
              </a:r>
            </a:p>
            <a:p>
              <a:pPr algn="ctr"/>
              <a:endParaRPr lang="es-ES" sz="1800" b="1" i="0" u="none" strike="noStrike" dirty="0">
                <a:solidFill>
                  <a:schemeClr val="bg1"/>
                </a:solidFill>
                <a:effectLst/>
              </a:endParaRPr>
            </a:p>
            <a:p>
              <a:pPr algn="ctr"/>
              <a:r>
                <a:rPr lang="es-ES" sz="1800" b="1" i="0" u="none" strike="noStrike" dirty="0" err="1">
                  <a:solidFill>
                    <a:schemeClr val="bg1"/>
                  </a:solidFill>
                  <a:effectLst/>
                </a:rPr>
                <a:t>By</a:t>
              </a:r>
              <a:r>
                <a:rPr lang="es-ES" sz="1800" b="1" i="0" u="none" strike="noStrike" dirty="0">
                  <a:solidFill>
                    <a:schemeClr val="bg1"/>
                  </a:solidFill>
                  <a:effectLst/>
                </a:rPr>
                <a:t> </a:t>
              </a:r>
              <a:r>
                <a:rPr lang="es-ES" sz="1800" b="1" i="0" u="none" strike="noStrike" dirty="0" err="1">
                  <a:solidFill>
                    <a:schemeClr val="bg1"/>
                  </a:solidFill>
                  <a:effectLst/>
                </a:rPr>
                <a:t>applying</a:t>
              </a:r>
              <a:r>
                <a:rPr lang="es-ES" sz="1800" b="1" i="0" u="none" strike="noStrike" dirty="0">
                  <a:solidFill>
                    <a:schemeClr val="bg1"/>
                  </a:solidFill>
                  <a:effectLst/>
                </a:rPr>
                <a:t> </a:t>
              </a:r>
              <a:r>
                <a:rPr lang="es-ES" sz="1800" b="1" i="0" u="none" strike="noStrike" dirty="0" err="1">
                  <a:solidFill>
                    <a:schemeClr val="bg1"/>
                  </a:solidFill>
                  <a:effectLst/>
                </a:rPr>
                <a:t>the</a:t>
              </a:r>
              <a:r>
                <a:rPr lang="es-ES" sz="1800" b="1" i="0" u="none" strike="noStrike" dirty="0">
                  <a:solidFill>
                    <a:schemeClr val="bg1"/>
                  </a:solidFill>
                  <a:effectLst/>
                </a:rPr>
                <a:t> </a:t>
              </a:r>
              <a:r>
                <a:rPr lang="es-ES" sz="1800" b="1" i="0" u="none" strike="noStrike" dirty="0" err="1">
                  <a:solidFill>
                    <a:schemeClr val="bg1"/>
                  </a:solidFill>
                  <a:effectLst/>
                </a:rPr>
                <a:t>corresponding</a:t>
              </a:r>
              <a:r>
                <a:rPr lang="es-ES" sz="1800" b="1" i="0" u="none" strike="noStrike" dirty="0">
                  <a:solidFill>
                    <a:schemeClr val="bg1"/>
                  </a:solidFill>
                  <a:effectLst/>
                </a:rPr>
                <a:t> quantum </a:t>
              </a:r>
              <a:r>
                <a:rPr lang="es-ES" sz="1800" b="1" i="0" u="none" strike="noStrike" dirty="0" err="1">
                  <a:solidFill>
                    <a:schemeClr val="bg1"/>
                  </a:solidFill>
                  <a:effectLst/>
                </a:rPr>
                <a:t>mechanical</a:t>
              </a:r>
              <a:r>
                <a:rPr lang="es-ES" sz="1800" b="1" i="0" u="none" strike="noStrike" dirty="0">
                  <a:solidFill>
                    <a:schemeClr val="bg1"/>
                  </a:solidFill>
                  <a:effectLst/>
                </a:rPr>
                <a:t> </a:t>
              </a:r>
              <a:r>
                <a:rPr lang="es-ES" sz="1800" b="1" i="0" u="none" strike="noStrike" dirty="0" err="1">
                  <a:solidFill>
                    <a:schemeClr val="bg1"/>
                  </a:solidFill>
                  <a:effectLst/>
                </a:rPr>
                <a:t>operators</a:t>
              </a:r>
              <a:r>
                <a:rPr lang="es-ES" sz="1800" b="1" i="0" u="none" strike="noStrike" dirty="0">
                  <a:solidFill>
                    <a:schemeClr val="bg1"/>
                  </a:solidFill>
                  <a:effectLst/>
                </a:rPr>
                <a:t> </a:t>
              </a:r>
            </a:p>
            <a:p>
              <a:pPr algn="ctr"/>
              <a:r>
                <a:rPr lang="es-ES" sz="1800" b="1" i="0" u="none" strike="noStrike" dirty="0">
                  <a:solidFill>
                    <a:schemeClr val="bg1"/>
                  </a:solidFill>
                  <a:effectLst/>
                </a:rPr>
                <a:t>(</a:t>
              </a:r>
              <a:r>
                <a:rPr lang="es-ES" sz="1800" b="1" i="0" u="none" strike="noStrike" dirty="0" err="1">
                  <a:solidFill>
                    <a:schemeClr val="bg1"/>
                  </a:solidFill>
                  <a:effectLst/>
                </a:rPr>
                <a:t>e.g</a:t>
              </a:r>
              <a:r>
                <a:rPr lang="es-ES" sz="1800" b="1" i="0" u="none" strike="noStrike" dirty="0">
                  <a:solidFill>
                    <a:schemeClr val="bg1"/>
                  </a:solidFill>
                  <a:effectLst/>
                </a:rPr>
                <a:t>., position      , </a:t>
              </a:r>
              <a:r>
                <a:rPr lang="es-ES" sz="1800" b="1" i="0" u="none" strike="noStrike" dirty="0" err="1">
                  <a:solidFill>
                    <a:schemeClr val="bg1"/>
                  </a:solidFill>
                  <a:effectLst/>
                </a:rPr>
                <a:t>momentum</a:t>
              </a:r>
              <a:r>
                <a:rPr lang="es-ES" sz="1800" b="1" i="0" u="none" strike="noStrike" dirty="0">
                  <a:solidFill>
                    <a:schemeClr val="bg1"/>
                  </a:solidFill>
                  <a:effectLst/>
                </a:rPr>
                <a:t> </a:t>
              </a:r>
              <a:r>
                <a:rPr lang="es-ES" sz="1800" b="1" dirty="0">
                  <a:solidFill>
                    <a:schemeClr val="bg1"/>
                  </a:solidFill>
                </a:rPr>
                <a:t>      </a:t>
              </a:r>
              <a:r>
                <a:rPr lang="es-ES" sz="1800" b="1" i="0" u="none" strike="noStrike" dirty="0">
                  <a:solidFill>
                    <a:schemeClr val="bg1"/>
                  </a:solidFill>
                  <a:effectLst/>
                </a:rPr>
                <a:t> </a:t>
              </a:r>
              <a:r>
                <a:rPr lang="es-ES" sz="1800" b="1" i="0" u="none" strike="noStrike" dirty="0" err="1">
                  <a:solidFill>
                    <a:schemeClr val="bg1"/>
                  </a:solidFill>
                  <a:effectLst/>
                </a:rPr>
                <a:t>Hamiltonian</a:t>
              </a:r>
              <a:r>
                <a:rPr lang="es-ES" sz="1800" b="1" dirty="0">
                  <a:solidFill>
                    <a:schemeClr val="bg1"/>
                  </a:solidFill>
                </a:rPr>
                <a:t>        </a:t>
              </a:r>
              <a:r>
                <a:rPr lang="es-ES" sz="1800" b="1" i="0" u="none" strike="noStrike" dirty="0">
                  <a:solidFill>
                    <a:schemeClr val="bg1"/>
                  </a:solidFill>
                  <a:effectLst/>
                </a:rPr>
                <a:t>), </a:t>
              </a:r>
            </a:p>
            <a:p>
              <a:pPr algn="ctr"/>
              <a:r>
                <a:rPr lang="es-ES" sz="1800" b="1" i="0" u="none" strike="noStrike" dirty="0" err="1">
                  <a:solidFill>
                    <a:schemeClr val="bg1"/>
                  </a:solidFill>
                  <a:effectLst/>
                </a:rPr>
                <a:t>we</a:t>
              </a:r>
              <a:r>
                <a:rPr lang="es-ES" sz="1800" b="1" i="0" u="none" strike="noStrike" dirty="0">
                  <a:solidFill>
                    <a:schemeClr val="bg1"/>
                  </a:solidFill>
                  <a:effectLst/>
                </a:rPr>
                <a:t> can </a:t>
              </a:r>
              <a:r>
                <a:rPr lang="es-ES" sz="1800" b="1" i="0" u="none" strike="noStrike" dirty="0" err="1">
                  <a:solidFill>
                    <a:schemeClr val="bg1"/>
                  </a:solidFill>
                  <a:effectLst/>
                </a:rPr>
                <a:t>extract</a:t>
              </a:r>
              <a:r>
                <a:rPr lang="es-ES" sz="1800" b="1" i="0" u="none" strike="noStrike" dirty="0">
                  <a:solidFill>
                    <a:schemeClr val="bg1"/>
                  </a:solidFill>
                  <a:effectLst/>
                </a:rPr>
                <a:t> </a:t>
              </a:r>
              <a:r>
                <a:rPr lang="es-ES" sz="1800" b="1" i="0" u="none" strike="noStrike" dirty="0" err="1">
                  <a:solidFill>
                    <a:schemeClr val="bg1"/>
                  </a:solidFill>
                  <a:effectLst/>
                </a:rPr>
                <a:t>expectation</a:t>
              </a:r>
              <a:r>
                <a:rPr lang="es-ES" sz="1800" b="1" i="0" u="none" strike="noStrike" dirty="0">
                  <a:solidFill>
                    <a:schemeClr val="bg1"/>
                  </a:solidFill>
                  <a:effectLst/>
                </a:rPr>
                <a:t> </a:t>
              </a:r>
              <a:r>
                <a:rPr lang="es-ES" sz="1800" b="1" i="0" u="none" strike="noStrike" dirty="0" err="1">
                  <a:solidFill>
                    <a:schemeClr val="bg1"/>
                  </a:solidFill>
                  <a:effectLst/>
                </a:rPr>
                <a:t>values</a:t>
              </a:r>
              <a:r>
                <a:rPr lang="es-ES" sz="1800" b="1" i="0" u="none" strike="noStrike" dirty="0">
                  <a:solidFill>
                    <a:schemeClr val="bg1"/>
                  </a:solidFill>
                  <a:effectLst/>
                </a:rPr>
                <a:t> and </a:t>
              </a:r>
              <a:r>
                <a:rPr lang="es-ES" sz="1800" b="1" i="0" u="none" strike="noStrike" dirty="0" err="1">
                  <a:solidFill>
                    <a:schemeClr val="bg1"/>
                  </a:solidFill>
                  <a:effectLst/>
                </a:rPr>
                <a:t>probabilities</a:t>
              </a:r>
              <a:r>
                <a:rPr lang="es-ES" sz="1800" b="1" i="0" u="none" strike="noStrike" dirty="0">
                  <a:solidFill>
                    <a:schemeClr val="bg1"/>
                  </a:solidFill>
                  <a:effectLst/>
                </a:rPr>
                <a:t> </a:t>
              </a:r>
              <a:r>
                <a:rPr lang="es-ES" sz="1800" b="1" i="0" u="none" strike="noStrike" dirty="0" err="1">
                  <a:solidFill>
                    <a:schemeClr val="bg1"/>
                  </a:solidFill>
                  <a:effectLst/>
                </a:rPr>
                <a:t>for</a:t>
              </a:r>
              <a:r>
                <a:rPr lang="es-ES" sz="1800" b="1" i="0" u="none" strike="noStrike" dirty="0">
                  <a:solidFill>
                    <a:schemeClr val="bg1"/>
                  </a:solidFill>
                  <a:effectLst/>
                </a:rPr>
                <a:t> </a:t>
              </a:r>
              <a:r>
                <a:rPr lang="es-ES" sz="1800" b="1" i="0" u="none" strike="noStrike" dirty="0" err="1">
                  <a:solidFill>
                    <a:schemeClr val="bg1"/>
                  </a:solidFill>
                  <a:effectLst/>
                </a:rPr>
                <a:t>these</a:t>
              </a:r>
              <a:r>
                <a:rPr lang="es-ES" sz="1800" b="1" i="0" u="none" strike="noStrike" dirty="0">
                  <a:solidFill>
                    <a:schemeClr val="bg1"/>
                  </a:solidFill>
                  <a:effectLst/>
                </a:rPr>
                <a:t> </a:t>
              </a:r>
              <a:r>
                <a:rPr lang="es-ES" sz="1800" b="1" i="0" u="none" strike="noStrike" dirty="0" err="1">
                  <a:solidFill>
                    <a:schemeClr val="bg1"/>
                  </a:solidFill>
                  <a:effectLst/>
                </a:rPr>
                <a:t>quantities</a:t>
              </a:r>
              <a:endParaRPr lang="es-ES" sz="1800" b="1" dirty="0">
                <a:solidFill>
                  <a:schemeClr val="bg1"/>
                </a:solidFill>
              </a:endParaRPr>
            </a:p>
          </p:txBody>
        </p:sp>
        <p:pic>
          <p:nvPicPr>
            <p:cNvPr id="10" name="Imagen 9">
              <a:extLst>
                <a:ext uri="{FF2B5EF4-FFF2-40B4-BE49-F238E27FC236}">
                  <a16:creationId xmlns:a16="http://schemas.microsoft.com/office/drawing/2014/main" id="{9A76F584-01E6-A4E8-BE72-4B16BFC221D8}"/>
                </a:ext>
              </a:extLst>
            </p:cNvPr>
            <p:cNvPicPr>
              <a:picLocks noChangeAspect="1"/>
            </p:cNvPicPr>
            <p:nvPr/>
          </p:nvPicPr>
          <p:blipFill>
            <a:blip r:embed="rId5"/>
            <a:stretch>
              <a:fillRect/>
            </a:stretch>
          </p:blipFill>
          <p:spPr>
            <a:xfrm>
              <a:off x="3352800" y="4762500"/>
              <a:ext cx="182483" cy="252000"/>
            </a:xfrm>
            <a:prstGeom prst="rect">
              <a:avLst/>
            </a:prstGeom>
          </p:spPr>
        </p:pic>
        <p:pic>
          <p:nvPicPr>
            <p:cNvPr id="11" name="Imagen 10">
              <a:extLst>
                <a:ext uri="{FF2B5EF4-FFF2-40B4-BE49-F238E27FC236}">
                  <a16:creationId xmlns:a16="http://schemas.microsoft.com/office/drawing/2014/main" id="{EB1EADE3-E449-24C4-115F-8D007DFC436E}"/>
                </a:ext>
              </a:extLst>
            </p:cNvPr>
            <p:cNvPicPr>
              <a:picLocks noChangeAspect="1"/>
            </p:cNvPicPr>
            <p:nvPr/>
          </p:nvPicPr>
          <p:blipFill>
            <a:blip r:embed="rId6"/>
            <a:stretch>
              <a:fillRect/>
            </a:stretch>
          </p:blipFill>
          <p:spPr>
            <a:xfrm>
              <a:off x="5105402" y="4779300"/>
              <a:ext cx="171244" cy="288000"/>
            </a:xfrm>
            <a:prstGeom prst="rect">
              <a:avLst/>
            </a:prstGeom>
          </p:spPr>
        </p:pic>
        <p:pic>
          <p:nvPicPr>
            <p:cNvPr id="12" name="Imagen 11">
              <a:extLst>
                <a:ext uri="{FF2B5EF4-FFF2-40B4-BE49-F238E27FC236}">
                  <a16:creationId xmlns:a16="http://schemas.microsoft.com/office/drawing/2014/main" id="{90497518-2C1A-4BE8-32C0-829C4A38BDE2}"/>
                </a:ext>
              </a:extLst>
            </p:cNvPr>
            <p:cNvPicPr>
              <a:picLocks noChangeAspect="1"/>
            </p:cNvPicPr>
            <p:nvPr/>
          </p:nvPicPr>
          <p:blipFill>
            <a:blip r:embed="rId7"/>
            <a:stretch>
              <a:fillRect/>
            </a:stretch>
          </p:blipFill>
          <p:spPr>
            <a:xfrm>
              <a:off x="6904340" y="4779300"/>
              <a:ext cx="258460" cy="288000"/>
            </a:xfrm>
            <a:prstGeom prst="rect">
              <a:avLst/>
            </a:prstGeom>
          </p:spPr>
        </p:pic>
      </p:grpSp>
    </p:spTree>
    <p:extLst>
      <p:ext uri="{BB962C8B-B14F-4D97-AF65-F5344CB8AC3E}">
        <p14:creationId xmlns:p14="http://schemas.microsoft.com/office/powerpoint/2010/main" val="3710263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5D2445-E893-8266-C37D-98E7AC49F664}"/>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9425A7AE-AF57-4FCD-DB62-9A3FCDF60A82}"/>
              </a:ext>
            </a:extLst>
          </p:cNvPr>
          <p:cNvSpPr txBox="1"/>
          <p:nvPr/>
        </p:nvSpPr>
        <p:spPr>
          <a:xfrm>
            <a:off x="0" y="-1607"/>
            <a:ext cx="9144000" cy="523220"/>
          </a:xfrm>
          <a:prstGeom prst="rect">
            <a:avLst/>
          </a:prstGeom>
          <a:noFill/>
        </p:spPr>
        <p:txBody>
          <a:bodyPr wrap="square" rtlCol="0">
            <a:spAutoFit/>
          </a:bodyPr>
          <a:lstStyle/>
          <a:p>
            <a:r>
              <a:rPr lang="es-ES" sz="2800" b="1" dirty="0" err="1">
                <a:solidFill>
                  <a:srgbClr val="FFFF00"/>
                </a:solidFill>
              </a:rPr>
              <a:t>Physical</a:t>
            </a:r>
            <a:r>
              <a:rPr lang="es-ES" sz="2800" b="1" dirty="0">
                <a:solidFill>
                  <a:srgbClr val="FFFF00"/>
                </a:solidFill>
              </a:rPr>
              <a:t> </a:t>
            </a:r>
            <a:r>
              <a:rPr lang="es-ES" sz="2800" b="1" dirty="0" err="1">
                <a:solidFill>
                  <a:srgbClr val="FFFF00"/>
                </a:solidFill>
              </a:rPr>
              <a:t>meaning</a:t>
            </a:r>
            <a:r>
              <a:rPr lang="es-ES" sz="2800" b="1" dirty="0">
                <a:solidFill>
                  <a:srgbClr val="FFFF00"/>
                </a:solidFill>
              </a:rPr>
              <a:t> </a:t>
            </a:r>
            <a:r>
              <a:rPr lang="es-ES" sz="2800" b="1" dirty="0" err="1">
                <a:solidFill>
                  <a:srgbClr val="FFFF00"/>
                </a:solidFill>
              </a:rPr>
              <a:t>of</a:t>
            </a:r>
            <a:r>
              <a:rPr lang="es-ES" sz="2800" b="1" dirty="0">
                <a:solidFill>
                  <a:srgbClr val="FFFF00"/>
                </a:solidFill>
              </a:rPr>
              <a:t> </a:t>
            </a:r>
            <a:r>
              <a:rPr lang="es-ES" sz="2800" b="1" dirty="0" err="1">
                <a:solidFill>
                  <a:srgbClr val="FFFF00"/>
                </a:solidFill>
              </a:rPr>
              <a:t>the</a:t>
            </a:r>
            <a:r>
              <a:rPr lang="es-ES" sz="2800" b="1" dirty="0">
                <a:solidFill>
                  <a:srgbClr val="FFFF00"/>
                </a:solidFill>
              </a:rPr>
              <a:t> wave </a:t>
            </a:r>
            <a:r>
              <a:rPr lang="es-ES" sz="2800" b="1" dirty="0" err="1">
                <a:solidFill>
                  <a:srgbClr val="FFFF00"/>
                </a:solidFill>
              </a:rPr>
              <a:t>function</a:t>
            </a:r>
            <a:endParaRPr lang="es-ES" sz="2800" b="1" dirty="0">
              <a:solidFill>
                <a:srgbClr val="FFFF00"/>
              </a:solidFill>
            </a:endParaRPr>
          </a:p>
        </p:txBody>
      </p:sp>
      <p:grpSp>
        <p:nvGrpSpPr>
          <p:cNvPr id="14" name="Grupo 13">
            <a:extLst>
              <a:ext uri="{FF2B5EF4-FFF2-40B4-BE49-F238E27FC236}">
                <a16:creationId xmlns:a16="http://schemas.microsoft.com/office/drawing/2014/main" id="{4B6EFDB8-63B2-DF8B-3928-BAF841CBC989}"/>
              </a:ext>
            </a:extLst>
          </p:cNvPr>
          <p:cNvGrpSpPr/>
          <p:nvPr/>
        </p:nvGrpSpPr>
        <p:grpSpPr>
          <a:xfrm>
            <a:off x="228600" y="952500"/>
            <a:ext cx="8686800" cy="1477328"/>
            <a:chOff x="228600" y="952500"/>
            <a:chExt cx="8686800" cy="1477328"/>
          </a:xfrm>
        </p:grpSpPr>
        <p:sp>
          <p:nvSpPr>
            <p:cNvPr id="5" name="CuadroTexto 4">
              <a:extLst>
                <a:ext uri="{FF2B5EF4-FFF2-40B4-BE49-F238E27FC236}">
                  <a16:creationId xmlns:a16="http://schemas.microsoft.com/office/drawing/2014/main" id="{3EE66745-27C3-8045-384E-B246999285FF}"/>
                </a:ext>
              </a:extLst>
            </p:cNvPr>
            <p:cNvSpPr txBox="1"/>
            <p:nvPr/>
          </p:nvSpPr>
          <p:spPr>
            <a:xfrm>
              <a:off x="228600" y="952500"/>
              <a:ext cx="8686800" cy="1477328"/>
            </a:xfrm>
            <a:prstGeom prst="rect">
              <a:avLst/>
            </a:prstGeom>
            <a:noFill/>
          </p:spPr>
          <p:txBody>
            <a:bodyPr wrap="square">
              <a:spAutoFit/>
            </a:bodyPr>
            <a:lstStyle/>
            <a:p>
              <a:pPr algn="ctr"/>
              <a:r>
                <a:rPr lang="es-ES" sz="1800" b="1" i="0" u="none" strike="noStrike" dirty="0" err="1">
                  <a:solidFill>
                    <a:schemeClr val="bg1"/>
                  </a:solidFill>
                  <a:effectLst/>
                </a:rPr>
                <a:t>The</a:t>
              </a:r>
              <a:r>
                <a:rPr lang="es-ES" sz="1800" b="1" i="0" u="none" strike="noStrike" dirty="0">
                  <a:solidFill>
                    <a:schemeClr val="bg1"/>
                  </a:solidFill>
                  <a:effectLst/>
                </a:rPr>
                <a:t> wave </a:t>
              </a:r>
              <a:r>
                <a:rPr lang="es-ES" sz="1800" b="1" i="0" u="none" strike="noStrike" dirty="0" err="1">
                  <a:solidFill>
                    <a:schemeClr val="bg1"/>
                  </a:solidFill>
                  <a:effectLst/>
                </a:rPr>
                <a:t>function</a:t>
              </a:r>
              <a:r>
                <a:rPr lang="es-ES" sz="1800" b="1" i="0" u="none" strike="noStrike" dirty="0">
                  <a:solidFill>
                    <a:schemeClr val="bg1"/>
                  </a:solidFill>
                  <a:effectLst/>
                </a:rPr>
                <a:t> (    </a:t>
              </a:r>
              <a:r>
                <a:rPr lang="el-GR" sz="1800" b="1" i="0" u="none" strike="noStrike" dirty="0">
                  <a:solidFill>
                    <a:schemeClr val="bg1"/>
                  </a:solidFill>
                  <a:effectLst/>
                </a:rPr>
                <a:t>) </a:t>
              </a:r>
              <a:r>
                <a:rPr lang="es-ES" sz="1800" b="1" i="0" u="none" strike="noStrike" dirty="0">
                  <a:solidFill>
                    <a:schemeClr val="bg1"/>
                  </a:solidFill>
                  <a:effectLst/>
                </a:rPr>
                <a:t>in quantum </a:t>
              </a:r>
              <a:r>
                <a:rPr lang="es-ES" sz="1800" b="1" i="0" u="none" strike="noStrike" dirty="0" err="1">
                  <a:solidFill>
                    <a:schemeClr val="bg1"/>
                  </a:solidFill>
                  <a:effectLst/>
                </a:rPr>
                <a:t>mechanics</a:t>
              </a:r>
              <a:r>
                <a:rPr lang="es-ES" sz="1800" b="1" i="0" u="none" strike="noStrike" dirty="0">
                  <a:solidFill>
                    <a:schemeClr val="bg1"/>
                  </a:solidFill>
                  <a:effectLst/>
                </a:rPr>
                <a:t> </a:t>
              </a:r>
              <a:r>
                <a:rPr lang="es-ES" sz="1800" b="1" i="0" u="none" strike="noStrike" dirty="0" err="1">
                  <a:solidFill>
                    <a:schemeClr val="bg1"/>
                  </a:solidFill>
                  <a:effectLst/>
                </a:rPr>
                <a:t>is</a:t>
              </a:r>
              <a:r>
                <a:rPr lang="es-ES" sz="1800" b="1" i="0" u="none" strike="noStrike" dirty="0">
                  <a:solidFill>
                    <a:schemeClr val="bg1"/>
                  </a:solidFill>
                  <a:effectLst/>
                </a:rPr>
                <a:t> a fundamental </a:t>
              </a:r>
              <a:r>
                <a:rPr lang="es-ES" sz="1800" b="1" i="0" u="none" strike="noStrike" dirty="0" err="1">
                  <a:solidFill>
                    <a:schemeClr val="bg1"/>
                  </a:solidFill>
                  <a:effectLst/>
                </a:rPr>
                <a:t>mathematical</a:t>
              </a:r>
              <a:r>
                <a:rPr lang="es-ES" sz="1800" b="1" i="0" u="none" strike="noStrike" dirty="0">
                  <a:solidFill>
                    <a:schemeClr val="bg1"/>
                  </a:solidFill>
                  <a:effectLst/>
                </a:rPr>
                <a:t> </a:t>
              </a:r>
              <a:r>
                <a:rPr lang="es-ES" sz="1800" b="1" i="0" u="none" strike="noStrike" dirty="0" err="1">
                  <a:solidFill>
                    <a:schemeClr val="bg1"/>
                  </a:solidFill>
                  <a:effectLst/>
                </a:rPr>
                <a:t>entity</a:t>
              </a:r>
              <a:r>
                <a:rPr lang="es-ES" sz="1800" b="1" i="0" u="none" strike="noStrike" dirty="0">
                  <a:solidFill>
                    <a:schemeClr val="bg1"/>
                  </a:solidFill>
                  <a:effectLst/>
                </a:rPr>
                <a:t> </a:t>
              </a:r>
              <a:r>
                <a:rPr lang="es-ES" sz="1800" b="1" i="0" u="none" strike="noStrike" dirty="0" err="1">
                  <a:solidFill>
                    <a:schemeClr val="bg1"/>
                  </a:solidFill>
                  <a:effectLst/>
                </a:rPr>
                <a:t>that</a:t>
              </a:r>
              <a:r>
                <a:rPr lang="es-ES" sz="1800" b="1" i="0" u="none" strike="noStrike" dirty="0">
                  <a:solidFill>
                    <a:schemeClr val="bg1"/>
                  </a:solidFill>
                  <a:effectLst/>
                </a:rPr>
                <a:t> </a:t>
              </a:r>
              <a:r>
                <a:rPr lang="es-ES" sz="1800" b="1" i="0" u="none" strike="noStrike" dirty="0" err="1">
                  <a:solidFill>
                    <a:schemeClr val="bg1"/>
                  </a:solidFill>
                  <a:effectLst/>
                </a:rPr>
                <a:t>contains</a:t>
              </a:r>
              <a:r>
                <a:rPr lang="es-ES" sz="1800" b="1" i="0" u="none" strike="noStrike" dirty="0">
                  <a:solidFill>
                    <a:schemeClr val="bg1"/>
                  </a:solidFill>
                  <a:effectLst/>
                </a:rPr>
                <a:t> </a:t>
              </a:r>
              <a:r>
                <a:rPr lang="es-ES" sz="1800" b="1" i="0" u="none" strike="noStrike" dirty="0" err="1">
                  <a:solidFill>
                    <a:schemeClr val="bg1"/>
                  </a:solidFill>
                  <a:effectLst/>
                </a:rPr>
                <a:t>all</a:t>
              </a:r>
              <a:r>
                <a:rPr lang="es-ES" sz="1800" b="1" i="0" u="none" strike="noStrike" dirty="0">
                  <a:solidFill>
                    <a:schemeClr val="bg1"/>
                  </a:solidFill>
                  <a:effectLst/>
                </a:rPr>
                <a:t> </a:t>
              </a:r>
              <a:r>
                <a:rPr lang="es-ES" sz="1800" b="1" i="0" u="none" strike="noStrike" dirty="0" err="1">
                  <a:solidFill>
                    <a:schemeClr val="bg1"/>
                  </a:solidFill>
                  <a:effectLst/>
                </a:rPr>
                <a:t>the</a:t>
              </a:r>
              <a:r>
                <a:rPr lang="es-ES" sz="1800" b="1" i="0" u="none" strike="noStrike" dirty="0">
                  <a:solidFill>
                    <a:schemeClr val="bg1"/>
                  </a:solidFill>
                  <a:effectLst/>
                </a:rPr>
                <a:t> </a:t>
              </a:r>
              <a:r>
                <a:rPr lang="es-ES" sz="1800" b="1" i="0" u="none" strike="noStrike" dirty="0" err="1">
                  <a:solidFill>
                    <a:schemeClr val="bg1"/>
                  </a:solidFill>
                  <a:effectLst/>
                </a:rPr>
                <a:t>information</a:t>
              </a:r>
              <a:r>
                <a:rPr lang="es-ES" sz="1800" b="1" i="0" u="none" strike="noStrike" dirty="0">
                  <a:solidFill>
                    <a:schemeClr val="bg1"/>
                  </a:solidFill>
                  <a:effectLst/>
                </a:rPr>
                <a:t> </a:t>
              </a:r>
              <a:r>
                <a:rPr lang="es-ES" sz="1800" b="1" i="0" u="none" strike="noStrike" dirty="0" err="1">
                  <a:solidFill>
                    <a:schemeClr val="bg1"/>
                  </a:solidFill>
                  <a:effectLst/>
                </a:rPr>
                <a:t>about</a:t>
              </a:r>
              <a:r>
                <a:rPr lang="es-ES" sz="1800" b="1" i="0" u="none" strike="noStrike" dirty="0">
                  <a:solidFill>
                    <a:schemeClr val="bg1"/>
                  </a:solidFill>
                  <a:effectLst/>
                </a:rPr>
                <a:t> a quantum </a:t>
              </a:r>
              <a:r>
                <a:rPr lang="es-ES" sz="1800" b="1" i="0" u="none" strike="noStrike" dirty="0" err="1">
                  <a:solidFill>
                    <a:schemeClr val="bg1"/>
                  </a:solidFill>
                  <a:effectLst/>
                </a:rPr>
                <a:t>system</a:t>
              </a:r>
              <a:r>
                <a:rPr lang="es-ES" sz="1800" b="1" i="0" u="none" strike="noStrike" dirty="0">
                  <a:solidFill>
                    <a:schemeClr val="bg1"/>
                  </a:solidFill>
                  <a:effectLst/>
                </a:rPr>
                <a:t>. </a:t>
              </a:r>
            </a:p>
            <a:p>
              <a:pPr algn="ctr"/>
              <a:endParaRPr lang="es-ES" sz="1800" b="1" dirty="0">
                <a:solidFill>
                  <a:schemeClr val="bg1"/>
                </a:solidFill>
              </a:endParaRPr>
            </a:p>
            <a:p>
              <a:pPr algn="ctr"/>
              <a:r>
                <a:rPr lang="es-ES" sz="1800" b="1" i="0" u="none" strike="noStrike" dirty="0" err="1">
                  <a:solidFill>
                    <a:schemeClr val="bg1"/>
                  </a:solidFill>
                  <a:effectLst/>
                </a:rPr>
                <a:t>While</a:t>
              </a:r>
              <a:r>
                <a:rPr lang="es-ES" sz="1800" b="1" i="0" u="none" strike="noStrike" dirty="0">
                  <a:solidFill>
                    <a:schemeClr val="bg1"/>
                  </a:solidFill>
                  <a:effectLst/>
                </a:rPr>
                <a:t> </a:t>
              </a:r>
              <a:r>
                <a:rPr lang="es-ES" sz="1800" b="1" i="0" u="none" strike="noStrike" dirty="0" err="1">
                  <a:solidFill>
                    <a:schemeClr val="bg1"/>
                  </a:solidFill>
                  <a:effectLst/>
                </a:rPr>
                <a:t>its</a:t>
              </a:r>
              <a:r>
                <a:rPr lang="es-ES" sz="1800" b="1" i="0" u="none" strike="noStrike" dirty="0">
                  <a:solidFill>
                    <a:schemeClr val="bg1"/>
                  </a:solidFill>
                  <a:effectLst/>
                </a:rPr>
                <a:t> </a:t>
              </a:r>
              <a:r>
                <a:rPr lang="es-ES" sz="1800" b="1" i="0" u="none" strike="noStrike" dirty="0" err="1">
                  <a:solidFill>
                    <a:schemeClr val="bg1"/>
                  </a:solidFill>
                  <a:effectLst/>
                </a:rPr>
                <a:t>square</a:t>
              </a:r>
              <a:r>
                <a:rPr lang="es-ES" sz="1800" b="1" i="0" u="none" strike="noStrike" dirty="0">
                  <a:solidFill>
                    <a:schemeClr val="bg1"/>
                  </a:solidFill>
                  <a:effectLst/>
                </a:rPr>
                <a:t> (         </a:t>
              </a:r>
              <a:r>
                <a:rPr lang="el-GR" sz="1800" b="1" i="0" u="none" strike="noStrike" dirty="0">
                  <a:solidFill>
                    <a:schemeClr val="bg1"/>
                  </a:solidFill>
                  <a:effectLst/>
                </a:rPr>
                <a:t>) </a:t>
              </a:r>
              <a:r>
                <a:rPr lang="es-ES" sz="1800" b="1" i="0" u="none" strike="noStrike" dirty="0" err="1">
                  <a:solidFill>
                    <a:schemeClr val="bg1"/>
                  </a:solidFill>
                  <a:effectLst/>
                </a:rPr>
                <a:t>represents</a:t>
              </a:r>
              <a:r>
                <a:rPr lang="es-ES" sz="1800" b="1" i="0" u="none" strike="noStrike" dirty="0">
                  <a:solidFill>
                    <a:schemeClr val="bg1"/>
                  </a:solidFill>
                  <a:effectLst/>
                </a:rPr>
                <a:t> </a:t>
              </a:r>
              <a:r>
                <a:rPr lang="es-ES" sz="1800" b="1" i="0" u="none" strike="noStrike" dirty="0" err="1">
                  <a:solidFill>
                    <a:schemeClr val="bg1"/>
                  </a:solidFill>
                  <a:effectLst/>
                </a:rPr>
                <a:t>the</a:t>
              </a:r>
              <a:r>
                <a:rPr lang="es-ES" sz="1800" b="1" i="0" u="none" strike="noStrike" dirty="0">
                  <a:solidFill>
                    <a:schemeClr val="bg1"/>
                  </a:solidFill>
                  <a:effectLst/>
                </a:rPr>
                <a:t> </a:t>
              </a:r>
              <a:r>
                <a:rPr lang="es-ES" sz="1800" b="1" i="0" u="none" strike="noStrike" dirty="0" err="1">
                  <a:solidFill>
                    <a:schemeClr val="bg1"/>
                  </a:solidFill>
                  <a:effectLst/>
                </a:rPr>
                <a:t>probability</a:t>
              </a:r>
              <a:r>
                <a:rPr lang="es-ES" sz="1800" b="1" i="0" u="none" strike="noStrike" dirty="0">
                  <a:solidFill>
                    <a:schemeClr val="bg1"/>
                  </a:solidFill>
                  <a:effectLst/>
                </a:rPr>
                <a:t> </a:t>
              </a:r>
              <a:r>
                <a:rPr lang="es-ES" sz="1800" b="1" i="0" u="none" strike="noStrike" dirty="0" err="1">
                  <a:solidFill>
                    <a:schemeClr val="bg1"/>
                  </a:solidFill>
                  <a:effectLst/>
                </a:rPr>
                <a:t>density</a:t>
              </a:r>
              <a:r>
                <a:rPr lang="es-ES" sz="1800" b="1" i="0" u="none" strike="noStrike" dirty="0">
                  <a:solidFill>
                    <a:schemeClr val="bg1"/>
                  </a:solidFill>
                  <a:effectLst/>
                </a:rPr>
                <a:t>, </a:t>
              </a:r>
            </a:p>
            <a:p>
              <a:pPr algn="ctr"/>
              <a:r>
                <a:rPr lang="es-ES" sz="1800" b="1" i="0" u="none" strike="noStrike" dirty="0" err="1">
                  <a:solidFill>
                    <a:schemeClr val="bg1"/>
                  </a:solidFill>
                  <a:effectLst/>
                </a:rPr>
                <a:t>the</a:t>
              </a:r>
              <a:r>
                <a:rPr lang="es-ES" sz="1800" b="1" i="0" u="none" strike="noStrike" dirty="0">
                  <a:solidFill>
                    <a:schemeClr val="bg1"/>
                  </a:solidFill>
                  <a:effectLst/>
                </a:rPr>
                <a:t> wave </a:t>
              </a:r>
              <a:r>
                <a:rPr lang="es-ES" sz="1800" b="1" i="0" u="none" strike="noStrike" dirty="0" err="1">
                  <a:solidFill>
                    <a:schemeClr val="bg1"/>
                  </a:solidFill>
                  <a:effectLst/>
                </a:rPr>
                <a:t>function</a:t>
              </a:r>
              <a:r>
                <a:rPr lang="es-ES" sz="1800" b="1" i="0" u="none" strike="noStrike" dirty="0">
                  <a:solidFill>
                    <a:schemeClr val="bg1"/>
                  </a:solidFill>
                  <a:effectLst/>
                </a:rPr>
                <a:t> </a:t>
              </a:r>
              <a:r>
                <a:rPr lang="es-ES" sz="1800" b="1" i="0" u="none" strike="noStrike" dirty="0" err="1">
                  <a:solidFill>
                    <a:schemeClr val="bg1"/>
                  </a:solidFill>
                  <a:effectLst/>
                </a:rPr>
                <a:t>itself</a:t>
              </a:r>
              <a:r>
                <a:rPr lang="es-ES" sz="1800" b="1" i="0" u="none" strike="noStrike" dirty="0">
                  <a:solidFill>
                    <a:schemeClr val="bg1"/>
                  </a:solidFill>
                  <a:effectLst/>
                </a:rPr>
                <a:t> has </a:t>
              </a:r>
              <a:r>
                <a:rPr lang="es-ES" sz="1800" b="1" i="0" u="none" strike="noStrike" dirty="0" err="1">
                  <a:solidFill>
                    <a:schemeClr val="bg1"/>
                  </a:solidFill>
                  <a:effectLst/>
                </a:rPr>
                <a:t>deeper</a:t>
              </a:r>
              <a:r>
                <a:rPr lang="es-ES" sz="1800" b="1" i="0" u="none" strike="noStrike" dirty="0">
                  <a:solidFill>
                    <a:schemeClr val="bg1"/>
                  </a:solidFill>
                  <a:effectLst/>
                </a:rPr>
                <a:t> </a:t>
              </a:r>
              <a:r>
                <a:rPr lang="es-ES" sz="1800" b="1" i="0" u="none" strike="noStrike" dirty="0" err="1">
                  <a:solidFill>
                    <a:schemeClr val="bg1"/>
                  </a:solidFill>
                  <a:effectLst/>
                </a:rPr>
                <a:t>physical</a:t>
              </a:r>
              <a:r>
                <a:rPr lang="es-ES" sz="1800" b="1" i="0" u="none" strike="noStrike" dirty="0">
                  <a:solidFill>
                    <a:schemeClr val="bg1"/>
                  </a:solidFill>
                  <a:effectLst/>
                </a:rPr>
                <a:t> </a:t>
              </a:r>
              <a:r>
                <a:rPr lang="es-ES" sz="1800" b="1" i="0" u="none" strike="noStrike" dirty="0" err="1">
                  <a:solidFill>
                    <a:schemeClr val="bg1"/>
                  </a:solidFill>
                  <a:effectLst/>
                </a:rPr>
                <a:t>implications</a:t>
              </a:r>
              <a:endParaRPr lang="es-ES" sz="1800" b="1" i="0" u="none" strike="noStrike" dirty="0">
                <a:solidFill>
                  <a:schemeClr val="bg1"/>
                </a:solidFill>
                <a:effectLst/>
              </a:endParaRPr>
            </a:p>
          </p:txBody>
        </p:sp>
        <p:pic>
          <p:nvPicPr>
            <p:cNvPr id="6" name="Imagen 5">
              <a:extLst>
                <a:ext uri="{FF2B5EF4-FFF2-40B4-BE49-F238E27FC236}">
                  <a16:creationId xmlns:a16="http://schemas.microsoft.com/office/drawing/2014/main" id="{8C6C21CE-E398-FA23-49A6-3E8C2A719772}"/>
                </a:ext>
              </a:extLst>
            </p:cNvPr>
            <p:cNvPicPr>
              <a:picLocks noChangeAspect="1"/>
            </p:cNvPicPr>
            <p:nvPr/>
          </p:nvPicPr>
          <p:blipFill>
            <a:blip r:embed="rId3"/>
            <a:stretch>
              <a:fillRect/>
            </a:stretch>
          </p:blipFill>
          <p:spPr>
            <a:xfrm>
              <a:off x="2514600" y="952500"/>
              <a:ext cx="218920" cy="324000"/>
            </a:xfrm>
            <a:prstGeom prst="rect">
              <a:avLst/>
            </a:prstGeom>
          </p:spPr>
        </p:pic>
        <p:pic>
          <p:nvPicPr>
            <p:cNvPr id="7" name="Imagen 6">
              <a:extLst>
                <a:ext uri="{FF2B5EF4-FFF2-40B4-BE49-F238E27FC236}">
                  <a16:creationId xmlns:a16="http://schemas.microsoft.com/office/drawing/2014/main" id="{ED75C4D1-BF2D-2875-1167-4F38C4A363E7}"/>
                </a:ext>
              </a:extLst>
            </p:cNvPr>
            <p:cNvPicPr>
              <a:picLocks noChangeAspect="1"/>
            </p:cNvPicPr>
            <p:nvPr/>
          </p:nvPicPr>
          <p:blipFill>
            <a:blip r:embed="rId4"/>
            <a:stretch>
              <a:fillRect/>
            </a:stretch>
          </p:blipFill>
          <p:spPr>
            <a:xfrm>
              <a:off x="3411305" y="1735500"/>
              <a:ext cx="474895" cy="360000"/>
            </a:xfrm>
            <a:prstGeom prst="rect">
              <a:avLst/>
            </a:prstGeom>
          </p:spPr>
        </p:pic>
      </p:grpSp>
      <p:sp>
        <p:nvSpPr>
          <p:cNvPr id="4" name="CuadroTexto 3">
            <a:extLst>
              <a:ext uri="{FF2B5EF4-FFF2-40B4-BE49-F238E27FC236}">
                <a16:creationId xmlns:a16="http://schemas.microsoft.com/office/drawing/2014/main" id="{1BEB3733-5A99-8793-1AA4-8BD1BE01BA3A}"/>
              </a:ext>
            </a:extLst>
          </p:cNvPr>
          <p:cNvSpPr txBox="1"/>
          <p:nvPr/>
        </p:nvSpPr>
        <p:spPr>
          <a:xfrm>
            <a:off x="114300" y="2884449"/>
            <a:ext cx="8915400" cy="2308324"/>
          </a:xfrm>
          <a:prstGeom prst="rect">
            <a:avLst/>
          </a:prstGeom>
          <a:noFill/>
        </p:spPr>
        <p:txBody>
          <a:bodyPr wrap="square">
            <a:spAutoFit/>
          </a:bodyPr>
          <a:lstStyle/>
          <a:p>
            <a:pPr algn="ctr"/>
            <a:r>
              <a:rPr lang="es-ES" sz="1800" b="1" i="0" u="none" strike="noStrike" dirty="0" err="1">
                <a:solidFill>
                  <a:srgbClr val="FFFF00"/>
                </a:solidFill>
                <a:effectLst/>
              </a:rPr>
              <a:t>Superposition</a:t>
            </a:r>
            <a:r>
              <a:rPr lang="es-ES" sz="1800" b="1" i="0" u="none" strike="noStrike" dirty="0">
                <a:solidFill>
                  <a:srgbClr val="FFFF00"/>
                </a:solidFill>
                <a:effectLst/>
              </a:rPr>
              <a:t> </a:t>
            </a:r>
            <a:r>
              <a:rPr lang="es-ES" sz="1800" b="1" i="0" u="none" strike="noStrike" dirty="0" err="1">
                <a:solidFill>
                  <a:srgbClr val="FFFF00"/>
                </a:solidFill>
                <a:effectLst/>
              </a:rPr>
              <a:t>Principle</a:t>
            </a:r>
            <a:r>
              <a:rPr lang="es-ES" sz="1800" b="1" i="0" u="none" strike="noStrike" dirty="0">
                <a:solidFill>
                  <a:srgbClr val="FFFF00"/>
                </a:solidFill>
                <a:effectLst/>
              </a:rPr>
              <a:t>: </a:t>
            </a:r>
          </a:p>
          <a:p>
            <a:pPr algn="ctr"/>
            <a:r>
              <a:rPr lang="es-ES" sz="1800" b="1" i="0" u="none" strike="noStrike" dirty="0" err="1">
                <a:solidFill>
                  <a:schemeClr val="bg1"/>
                </a:solidFill>
                <a:effectLst/>
              </a:rPr>
              <a:t>The</a:t>
            </a:r>
            <a:r>
              <a:rPr lang="es-ES" sz="1800" b="1" i="0" u="none" strike="noStrike" dirty="0">
                <a:solidFill>
                  <a:schemeClr val="bg1"/>
                </a:solidFill>
                <a:effectLst/>
              </a:rPr>
              <a:t> Schrödinger </a:t>
            </a:r>
            <a:r>
              <a:rPr lang="es-ES" sz="1800" b="1" i="0" u="none" strike="noStrike" dirty="0" err="1">
                <a:solidFill>
                  <a:schemeClr val="bg1"/>
                </a:solidFill>
                <a:effectLst/>
              </a:rPr>
              <a:t>equation</a:t>
            </a:r>
            <a:r>
              <a:rPr lang="es-ES" sz="1800" b="1" i="0" u="none" strike="noStrike" dirty="0">
                <a:solidFill>
                  <a:schemeClr val="bg1"/>
                </a:solidFill>
                <a:effectLst/>
              </a:rPr>
              <a:t> </a:t>
            </a:r>
            <a:r>
              <a:rPr lang="es-ES" sz="1800" b="1" i="0" u="none" strike="noStrike" dirty="0" err="1">
                <a:solidFill>
                  <a:schemeClr val="bg1"/>
                </a:solidFill>
                <a:effectLst/>
              </a:rPr>
              <a:t>is</a:t>
            </a:r>
            <a:r>
              <a:rPr lang="es-ES" sz="1800" b="1" i="0" u="none" strike="noStrike" dirty="0">
                <a:solidFill>
                  <a:schemeClr val="bg1"/>
                </a:solidFill>
                <a:effectLst/>
              </a:rPr>
              <a:t> linear an</a:t>
            </a:r>
            <a:r>
              <a:rPr lang="es-ES" sz="1800" b="1" dirty="0">
                <a:solidFill>
                  <a:schemeClr val="bg1"/>
                </a:solidFill>
              </a:rPr>
              <a:t>d </a:t>
            </a:r>
            <a:r>
              <a:rPr lang="es-ES" sz="1800" b="1" dirty="0" err="1">
                <a:solidFill>
                  <a:schemeClr val="bg1"/>
                </a:solidFill>
              </a:rPr>
              <a:t>homogeneous</a:t>
            </a:r>
            <a:r>
              <a:rPr lang="es-ES" sz="1800" b="1" dirty="0">
                <a:solidFill>
                  <a:schemeClr val="bg1"/>
                </a:solidFill>
              </a:rPr>
              <a:t>. </a:t>
            </a:r>
          </a:p>
          <a:p>
            <a:pPr algn="ctr"/>
            <a:r>
              <a:rPr lang="es-ES" sz="1800" b="1" dirty="0" err="1">
                <a:solidFill>
                  <a:schemeClr val="bg1"/>
                </a:solidFill>
              </a:rPr>
              <a:t>Therefore</a:t>
            </a:r>
            <a:r>
              <a:rPr lang="es-ES" sz="1800" b="1" dirty="0">
                <a:solidFill>
                  <a:schemeClr val="bg1"/>
                </a:solidFill>
              </a:rPr>
              <a:t>, </a:t>
            </a:r>
            <a:r>
              <a:rPr lang="es-ES" sz="1800" b="1" dirty="0" err="1">
                <a:solidFill>
                  <a:schemeClr val="bg1"/>
                </a:solidFill>
              </a:rPr>
              <a:t>the</a:t>
            </a:r>
            <a:r>
              <a:rPr lang="es-ES" sz="1800" b="1" dirty="0">
                <a:solidFill>
                  <a:schemeClr val="bg1"/>
                </a:solidFill>
              </a:rPr>
              <a:t> </a:t>
            </a:r>
            <a:r>
              <a:rPr lang="es-ES" sz="1800" b="1" dirty="0" err="1">
                <a:solidFill>
                  <a:schemeClr val="bg1"/>
                </a:solidFill>
              </a:rPr>
              <a:t>solutions</a:t>
            </a:r>
            <a:r>
              <a:rPr lang="es-ES" sz="1800" b="1" dirty="0">
                <a:solidFill>
                  <a:schemeClr val="bg1"/>
                </a:solidFill>
              </a:rPr>
              <a:t> can be </a:t>
            </a:r>
            <a:r>
              <a:rPr lang="es-ES" sz="1800" b="1" dirty="0" err="1">
                <a:solidFill>
                  <a:schemeClr val="bg1"/>
                </a:solidFill>
              </a:rPr>
              <a:t>superposed</a:t>
            </a:r>
            <a:r>
              <a:rPr lang="es-ES" sz="1800" b="1" dirty="0">
                <a:solidFill>
                  <a:schemeClr val="bg1"/>
                </a:solidFill>
              </a:rPr>
              <a:t> </a:t>
            </a:r>
            <a:r>
              <a:rPr lang="es-ES" sz="1800" b="1" dirty="0" err="1">
                <a:solidFill>
                  <a:schemeClr val="bg1"/>
                </a:solidFill>
              </a:rPr>
              <a:t>linearly</a:t>
            </a:r>
            <a:endParaRPr lang="es-ES" sz="1800" b="1" i="0" u="none" strike="noStrike" dirty="0">
              <a:solidFill>
                <a:schemeClr val="bg1"/>
              </a:solidFill>
              <a:effectLst/>
            </a:endParaRPr>
          </a:p>
          <a:p>
            <a:pPr algn="ctr"/>
            <a:endParaRPr lang="es-ES" sz="1800" b="1" i="0" u="none" strike="noStrike" dirty="0">
              <a:solidFill>
                <a:schemeClr val="bg1"/>
              </a:solidFill>
              <a:effectLst/>
            </a:endParaRPr>
          </a:p>
          <a:p>
            <a:pPr algn="ctr"/>
            <a:r>
              <a:rPr lang="es-ES" sz="1800" b="1" i="0" u="none" strike="noStrike" dirty="0" err="1">
                <a:solidFill>
                  <a:schemeClr val="bg1"/>
                </a:solidFill>
                <a:effectLst/>
              </a:rPr>
              <a:t>The</a:t>
            </a:r>
            <a:r>
              <a:rPr lang="es-ES" sz="1800" b="1" i="0" u="none" strike="noStrike" dirty="0">
                <a:solidFill>
                  <a:schemeClr val="bg1"/>
                </a:solidFill>
                <a:effectLst/>
              </a:rPr>
              <a:t> wave </a:t>
            </a:r>
            <a:r>
              <a:rPr lang="es-ES" sz="1800" b="1" i="0" u="none" strike="noStrike" dirty="0" err="1">
                <a:solidFill>
                  <a:schemeClr val="bg1"/>
                </a:solidFill>
                <a:effectLst/>
              </a:rPr>
              <a:t>function</a:t>
            </a:r>
            <a:r>
              <a:rPr lang="es-ES" sz="1800" b="1" i="0" u="none" strike="noStrike" dirty="0">
                <a:solidFill>
                  <a:schemeClr val="bg1"/>
                </a:solidFill>
                <a:effectLst/>
              </a:rPr>
              <a:t> </a:t>
            </a:r>
            <a:r>
              <a:rPr lang="es-ES" sz="1800" b="1" i="0" u="none" strike="noStrike" dirty="0" err="1">
                <a:solidFill>
                  <a:schemeClr val="bg1"/>
                </a:solidFill>
                <a:effectLst/>
              </a:rPr>
              <a:t>allows</a:t>
            </a:r>
            <a:r>
              <a:rPr lang="es-ES" sz="1800" b="1" i="0" u="none" strike="noStrike" dirty="0">
                <a:solidFill>
                  <a:schemeClr val="bg1"/>
                </a:solidFill>
                <a:effectLst/>
              </a:rPr>
              <a:t> </a:t>
            </a:r>
            <a:r>
              <a:rPr lang="es-ES" sz="1800" b="1" i="0" u="none" strike="noStrike" dirty="0" err="1">
                <a:solidFill>
                  <a:schemeClr val="bg1"/>
                </a:solidFill>
                <a:effectLst/>
              </a:rPr>
              <a:t>for</a:t>
            </a:r>
            <a:r>
              <a:rPr lang="es-ES" sz="1800" b="1" i="0" u="none" strike="noStrike" dirty="0">
                <a:solidFill>
                  <a:schemeClr val="bg1"/>
                </a:solidFill>
                <a:effectLst/>
              </a:rPr>
              <a:t> quantum </a:t>
            </a:r>
            <a:r>
              <a:rPr lang="es-ES" sz="1800" b="1" i="0" u="none" strike="noStrike" dirty="0" err="1">
                <a:solidFill>
                  <a:schemeClr val="bg1"/>
                </a:solidFill>
                <a:effectLst/>
              </a:rPr>
              <a:t>superposition</a:t>
            </a:r>
            <a:r>
              <a:rPr lang="es-ES" sz="1800" b="1" i="0" u="none" strike="noStrike" dirty="0">
                <a:solidFill>
                  <a:schemeClr val="bg1"/>
                </a:solidFill>
                <a:effectLst/>
              </a:rPr>
              <a:t>,</a:t>
            </a:r>
          </a:p>
          <a:p>
            <a:pPr algn="ctr"/>
            <a:r>
              <a:rPr lang="es-ES" sz="1800" b="1" i="0" u="none" strike="noStrike" dirty="0">
                <a:solidFill>
                  <a:schemeClr val="bg1"/>
                </a:solidFill>
                <a:effectLst/>
              </a:rPr>
              <a:t> </a:t>
            </a:r>
            <a:r>
              <a:rPr lang="es-ES" sz="1800" b="1" i="0" u="none" strike="noStrike" dirty="0" err="1">
                <a:solidFill>
                  <a:schemeClr val="bg1"/>
                </a:solidFill>
                <a:effectLst/>
              </a:rPr>
              <a:t>meaning</a:t>
            </a:r>
            <a:r>
              <a:rPr lang="es-ES" sz="1800" b="1" i="0" u="none" strike="noStrike" dirty="0">
                <a:solidFill>
                  <a:schemeClr val="bg1"/>
                </a:solidFill>
                <a:effectLst/>
              </a:rPr>
              <a:t> a </a:t>
            </a:r>
            <a:r>
              <a:rPr lang="es-ES" sz="1800" b="1" i="0" u="none" strike="noStrike" dirty="0" err="1">
                <a:solidFill>
                  <a:schemeClr val="bg1"/>
                </a:solidFill>
                <a:effectLst/>
              </a:rPr>
              <a:t>system</a:t>
            </a:r>
            <a:r>
              <a:rPr lang="es-ES" sz="1800" b="1" i="0" u="none" strike="noStrike" dirty="0">
                <a:solidFill>
                  <a:schemeClr val="bg1"/>
                </a:solidFill>
                <a:effectLst/>
              </a:rPr>
              <a:t> can </a:t>
            </a:r>
            <a:r>
              <a:rPr lang="es-ES" sz="1800" b="1" i="0" u="none" strike="noStrike" dirty="0" err="1">
                <a:solidFill>
                  <a:schemeClr val="bg1"/>
                </a:solidFill>
                <a:effectLst/>
              </a:rPr>
              <a:t>exist</a:t>
            </a:r>
            <a:r>
              <a:rPr lang="es-ES" sz="1800" b="1" i="0" u="none" strike="noStrike" dirty="0">
                <a:solidFill>
                  <a:schemeClr val="bg1"/>
                </a:solidFill>
                <a:effectLst/>
              </a:rPr>
              <a:t> in </a:t>
            </a:r>
            <a:r>
              <a:rPr lang="es-ES" sz="1800" b="1" i="0" u="none" strike="noStrike" dirty="0" err="1">
                <a:solidFill>
                  <a:schemeClr val="bg1"/>
                </a:solidFill>
                <a:effectLst/>
              </a:rPr>
              <a:t>multiple</a:t>
            </a:r>
            <a:r>
              <a:rPr lang="es-ES" sz="1800" b="1" i="0" u="none" strike="noStrike" dirty="0">
                <a:solidFill>
                  <a:schemeClr val="bg1"/>
                </a:solidFill>
                <a:effectLst/>
              </a:rPr>
              <a:t> </a:t>
            </a:r>
            <a:r>
              <a:rPr lang="es-ES" sz="1800" b="1" i="0" u="none" strike="noStrike" dirty="0" err="1">
                <a:solidFill>
                  <a:schemeClr val="bg1"/>
                </a:solidFill>
                <a:effectLst/>
              </a:rPr>
              <a:t>states</a:t>
            </a:r>
            <a:r>
              <a:rPr lang="es-ES" sz="1800" b="1" i="0" u="none" strike="noStrike" dirty="0">
                <a:solidFill>
                  <a:schemeClr val="bg1"/>
                </a:solidFill>
                <a:effectLst/>
              </a:rPr>
              <a:t> </a:t>
            </a:r>
            <a:r>
              <a:rPr lang="es-ES" sz="1800" b="1" i="0" u="none" strike="noStrike" dirty="0" err="1">
                <a:solidFill>
                  <a:schemeClr val="bg1"/>
                </a:solidFill>
                <a:effectLst/>
              </a:rPr>
              <a:t>simultaneously</a:t>
            </a:r>
            <a:r>
              <a:rPr lang="es-ES" sz="1800" b="1" i="0" u="none" strike="noStrike" dirty="0">
                <a:solidFill>
                  <a:schemeClr val="bg1"/>
                </a:solidFill>
                <a:effectLst/>
              </a:rPr>
              <a:t> </a:t>
            </a:r>
            <a:r>
              <a:rPr lang="es-ES" sz="1800" b="1" i="0" u="none" strike="noStrike" dirty="0" err="1">
                <a:solidFill>
                  <a:schemeClr val="bg1"/>
                </a:solidFill>
                <a:effectLst/>
              </a:rPr>
              <a:t>until</a:t>
            </a:r>
            <a:r>
              <a:rPr lang="es-ES" sz="1800" b="1" i="0" u="none" strike="noStrike" dirty="0">
                <a:solidFill>
                  <a:schemeClr val="bg1"/>
                </a:solidFill>
                <a:effectLst/>
              </a:rPr>
              <a:t> </a:t>
            </a:r>
            <a:r>
              <a:rPr lang="es-ES" sz="1800" b="1" i="0" u="none" strike="noStrike" dirty="0" err="1">
                <a:solidFill>
                  <a:schemeClr val="bg1"/>
                </a:solidFill>
                <a:effectLst/>
              </a:rPr>
              <a:t>measured</a:t>
            </a:r>
            <a:r>
              <a:rPr lang="es-ES" sz="1800" b="1" i="0" u="none" strike="noStrike" dirty="0">
                <a:solidFill>
                  <a:schemeClr val="bg1"/>
                </a:solidFill>
                <a:effectLst/>
              </a:rPr>
              <a:t>. </a:t>
            </a:r>
            <a:r>
              <a:rPr lang="es-ES" sz="1800" b="1" i="0" u="none" strike="noStrike" dirty="0" err="1">
                <a:solidFill>
                  <a:schemeClr val="bg1"/>
                </a:solidFill>
                <a:effectLst/>
              </a:rPr>
              <a:t>This</a:t>
            </a:r>
            <a:r>
              <a:rPr lang="es-ES" sz="1800" b="1" i="0" u="none" strike="noStrike" dirty="0">
                <a:solidFill>
                  <a:schemeClr val="bg1"/>
                </a:solidFill>
                <a:effectLst/>
              </a:rPr>
              <a:t> leads </a:t>
            </a:r>
            <a:r>
              <a:rPr lang="es-ES" sz="1800" b="1" i="0" u="none" strike="noStrike" dirty="0" err="1">
                <a:solidFill>
                  <a:schemeClr val="bg1"/>
                </a:solidFill>
                <a:effectLst/>
              </a:rPr>
              <a:t>to</a:t>
            </a:r>
            <a:r>
              <a:rPr lang="es-ES" sz="1800" b="1" i="0" u="none" strike="noStrike" dirty="0">
                <a:solidFill>
                  <a:schemeClr val="bg1"/>
                </a:solidFill>
                <a:effectLst/>
              </a:rPr>
              <a:t> </a:t>
            </a:r>
            <a:r>
              <a:rPr lang="es-ES" sz="1800" b="1" i="0" u="none" strike="noStrike" dirty="0" err="1">
                <a:solidFill>
                  <a:schemeClr val="bg1"/>
                </a:solidFill>
                <a:effectLst/>
              </a:rPr>
              <a:t>interference</a:t>
            </a:r>
            <a:r>
              <a:rPr lang="es-ES" sz="1800" b="1" i="0" u="none" strike="noStrike" dirty="0">
                <a:solidFill>
                  <a:schemeClr val="bg1"/>
                </a:solidFill>
                <a:effectLst/>
              </a:rPr>
              <a:t> </a:t>
            </a:r>
            <a:r>
              <a:rPr lang="es-ES" sz="1800" b="1" i="0" u="none" strike="noStrike" dirty="0" err="1">
                <a:solidFill>
                  <a:schemeClr val="bg1"/>
                </a:solidFill>
                <a:effectLst/>
              </a:rPr>
              <a:t>effects</a:t>
            </a:r>
            <a:r>
              <a:rPr lang="es-ES" sz="1800" b="1" i="0" u="none" strike="noStrike" dirty="0">
                <a:solidFill>
                  <a:schemeClr val="bg1"/>
                </a:solidFill>
                <a:effectLst/>
              </a:rPr>
              <a:t> </a:t>
            </a:r>
            <a:r>
              <a:rPr lang="es-ES" sz="1800" b="1" i="0" u="none" strike="noStrike" dirty="0" err="1">
                <a:solidFill>
                  <a:schemeClr val="bg1"/>
                </a:solidFill>
                <a:effectLst/>
              </a:rPr>
              <a:t>seen</a:t>
            </a:r>
            <a:r>
              <a:rPr lang="es-ES" sz="1800" b="1" i="0" u="none" strike="noStrike" dirty="0">
                <a:solidFill>
                  <a:schemeClr val="bg1"/>
                </a:solidFill>
                <a:effectLst/>
              </a:rPr>
              <a:t> in </a:t>
            </a:r>
            <a:r>
              <a:rPr lang="es-ES" sz="1800" b="1" i="0" u="none" strike="noStrike" dirty="0" err="1">
                <a:solidFill>
                  <a:schemeClr val="bg1"/>
                </a:solidFill>
                <a:effectLst/>
              </a:rPr>
              <a:t>phenomena</a:t>
            </a:r>
            <a:r>
              <a:rPr lang="es-ES" sz="1800" b="1" i="0" u="none" strike="noStrike" dirty="0">
                <a:solidFill>
                  <a:schemeClr val="bg1"/>
                </a:solidFill>
                <a:effectLst/>
              </a:rPr>
              <a:t> </a:t>
            </a:r>
            <a:r>
              <a:rPr lang="es-ES" sz="1800" b="1" i="0" u="none" strike="noStrike" dirty="0" err="1">
                <a:solidFill>
                  <a:schemeClr val="bg1"/>
                </a:solidFill>
                <a:effectLst/>
              </a:rPr>
              <a:t>like</a:t>
            </a:r>
            <a:r>
              <a:rPr lang="es-ES" sz="1800" b="1" i="0" u="none" strike="noStrike" dirty="0">
                <a:solidFill>
                  <a:schemeClr val="bg1"/>
                </a:solidFill>
                <a:effectLst/>
              </a:rPr>
              <a:t> </a:t>
            </a:r>
            <a:r>
              <a:rPr lang="es-ES" sz="1800" b="1" i="0" u="none" strike="noStrike" dirty="0" err="1">
                <a:solidFill>
                  <a:schemeClr val="bg1"/>
                </a:solidFill>
                <a:effectLst/>
              </a:rPr>
              <a:t>the</a:t>
            </a:r>
            <a:r>
              <a:rPr lang="es-ES" sz="1800" b="1" i="0" u="none" strike="noStrike" dirty="0">
                <a:solidFill>
                  <a:schemeClr val="bg1"/>
                </a:solidFill>
                <a:effectLst/>
              </a:rPr>
              <a:t> </a:t>
            </a:r>
            <a:r>
              <a:rPr lang="es-ES" sz="1800" b="1" i="0" u="none" strike="noStrike" dirty="0" err="1">
                <a:solidFill>
                  <a:schemeClr val="bg1"/>
                </a:solidFill>
                <a:effectLst/>
              </a:rPr>
              <a:t>double-slit</a:t>
            </a:r>
            <a:r>
              <a:rPr lang="es-ES" sz="1800" b="1" i="0" u="none" strike="noStrike" dirty="0">
                <a:solidFill>
                  <a:schemeClr val="bg1"/>
                </a:solidFill>
                <a:effectLst/>
              </a:rPr>
              <a:t> </a:t>
            </a:r>
            <a:r>
              <a:rPr lang="es-ES" sz="1800" b="1" i="0" u="none" strike="noStrike" dirty="0" err="1">
                <a:solidFill>
                  <a:schemeClr val="bg1"/>
                </a:solidFill>
                <a:effectLst/>
              </a:rPr>
              <a:t>experiment</a:t>
            </a:r>
            <a:r>
              <a:rPr lang="es-ES" sz="1800" b="1" i="0" u="none" strike="noStrike" dirty="0">
                <a:solidFill>
                  <a:schemeClr val="bg1"/>
                </a:solidFill>
                <a:effectLst/>
              </a:rPr>
              <a:t>.</a:t>
            </a:r>
          </a:p>
        </p:txBody>
      </p:sp>
    </p:spTree>
    <p:extLst>
      <p:ext uri="{BB962C8B-B14F-4D97-AF65-F5344CB8AC3E}">
        <p14:creationId xmlns:p14="http://schemas.microsoft.com/office/powerpoint/2010/main" val="39630764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004D74-245B-5E00-145C-B2A2BD435BF1}"/>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0234DF32-D815-A5B7-EC40-69066B56A52D}"/>
              </a:ext>
            </a:extLst>
          </p:cNvPr>
          <p:cNvSpPr txBox="1"/>
          <p:nvPr/>
        </p:nvSpPr>
        <p:spPr>
          <a:xfrm>
            <a:off x="0" y="-1607"/>
            <a:ext cx="9144000" cy="523220"/>
          </a:xfrm>
          <a:prstGeom prst="rect">
            <a:avLst/>
          </a:prstGeom>
          <a:noFill/>
        </p:spPr>
        <p:txBody>
          <a:bodyPr wrap="square" rtlCol="0">
            <a:spAutoFit/>
          </a:bodyPr>
          <a:lstStyle/>
          <a:p>
            <a:r>
              <a:rPr lang="es-ES" sz="2800" b="1" dirty="0" err="1">
                <a:solidFill>
                  <a:srgbClr val="FFFF00"/>
                </a:solidFill>
              </a:rPr>
              <a:t>Physical</a:t>
            </a:r>
            <a:r>
              <a:rPr lang="es-ES" sz="2800" b="1" dirty="0">
                <a:solidFill>
                  <a:srgbClr val="FFFF00"/>
                </a:solidFill>
              </a:rPr>
              <a:t> </a:t>
            </a:r>
            <a:r>
              <a:rPr lang="es-ES" sz="2800" b="1" dirty="0" err="1">
                <a:solidFill>
                  <a:srgbClr val="FFFF00"/>
                </a:solidFill>
              </a:rPr>
              <a:t>meaning</a:t>
            </a:r>
            <a:r>
              <a:rPr lang="es-ES" sz="2800" b="1" dirty="0">
                <a:solidFill>
                  <a:srgbClr val="FFFF00"/>
                </a:solidFill>
              </a:rPr>
              <a:t> </a:t>
            </a:r>
            <a:r>
              <a:rPr lang="es-ES" sz="2800" b="1" dirty="0" err="1">
                <a:solidFill>
                  <a:srgbClr val="FFFF00"/>
                </a:solidFill>
              </a:rPr>
              <a:t>of</a:t>
            </a:r>
            <a:r>
              <a:rPr lang="es-ES" sz="2800" b="1" dirty="0">
                <a:solidFill>
                  <a:srgbClr val="FFFF00"/>
                </a:solidFill>
              </a:rPr>
              <a:t> </a:t>
            </a:r>
            <a:r>
              <a:rPr lang="es-ES" sz="2800" b="1" dirty="0" err="1">
                <a:solidFill>
                  <a:srgbClr val="FFFF00"/>
                </a:solidFill>
              </a:rPr>
              <a:t>the</a:t>
            </a:r>
            <a:r>
              <a:rPr lang="es-ES" sz="2800" b="1" dirty="0">
                <a:solidFill>
                  <a:srgbClr val="FFFF00"/>
                </a:solidFill>
              </a:rPr>
              <a:t> wave </a:t>
            </a:r>
            <a:r>
              <a:rPr lang="es-ES" sz="2800" b="1" dirty="0" err="1">
                <a:solidFill>
                  <a:srgbClr val="FFFF00"/>
                </a:solidFill>
              </a:rPr>
              <a:t>function</a:t>
            </a:r>
            <a:endParaRPr lang="es-ES" sz="2800" b="1" dirty="0">
              <a:solidFill>
                <a:srgbClr val="FFFF00"/>
              </a:solidFill>
            </a:endParaRPr>
          </a:p>
        </p:txBody>
      </p:sp>
      <p:grpSp>
        <p:nvGrpSpPr>
          <p:cNvPr id="14" name="Grupo 13">
            <a:extLst>
              <a:ext uri="{FF2B5EF4-FFF2-40B4-BE49-F238E27FC236}">
                <a16:creationId xmlns:a16="http://schemas.microsoft.com/office/drawing/2014/main" id="{3C7339A2-3609-C830-54BE-185B05729BC1}"/>
              </a:ext>
            </a:extLst>
          </p:cNvPr>
          <p:cNvGrpSpPr/>
          <p:nvPr/>
        </p:nvGrpSpPr>
        <p:grpSpPr>
          <a:xfrm>
            <a:off x="228600" y="952500"/>
            <a:ext cx="8686800" cy="1477328"/>
            <a:chOff x="228600" y="952500"/>
            <a:chExt cx="8686800" cy="1477328"/>
          </a:xfrm>
        </p:grpSpPr>
        <p:sp>
          <p:nvSpPr>
            <p:cNvPr id="5" name="CuadroTexto 4">
              <a:extLst>
                <a:ext uri="{FF2B5EF4-FFF2-40B4-BE49-F238E27FC236}">
                  <a16:creationId xmlns:a16="http://schemas.microsoft.com/office/drawing/2014/main" id="{083769D6-8488-F965-1E22-7DD2833221BD}"/>
                </a:ext>
              </a:extLst>
            </p:cNvPr>
            <p:cNvSpPr txBox="1"/>
            <p:nvPr/>
          </p:nvSpPr>
          <p:spPr>
            <a:xfrm>
              <a:off x="228600" y="952500"/>
              <a:ext cx="8686800" cy="1477328"/>
            </a:xfrm>
            <a:prstGeom prst="rect">
              <a:avLst/>
            </a:prstGeom>
            <a:noFill/>
          </p:spPr>
          <p:txBody>
            <a:bodyPr wrap="square">
              <a:spAutoFit/>
            </a:bodyPr>
            <a:lstStyle/>
            <a:p>
              <a:pPr algn="ctr"/>
              <a:r>
                <a:rPr lang="es-ES" sz="1800" b="1" i="0" u="none" strike="noStrike" dirty="0" err="1">
                  <a:solidFill>
                    <a:schemeClr val="bg1"/>
                  </a:solidFill>
                  <a:effectLst/>
                </a:rPr>
                <a:t>The</a:t>
              </a:r>
              <a:r>
                <a:rPr lang="es-ES" sz="1800" b="1" i="0" u="none" strike="noStrike" dirty="0">
                  <a:solidFill>
                    <a:schemeClr val="bg1"/>
                  </a:solidFill>
                  <a:effectLst/>
                </a:rPr>
                <a:t> wave </a:t>
              </a:r>
              <a:r>
                <a:rPr lang="es-ES" sz="1800" b="1" i="0" u="none" strike="noStrike" dirty="0" err="1">
                  <a:solidFill>
                    <a:schemeClr val="bg1"/>
                  </a:solidFill>
                  <a:effectLst/>
                </a:rPr>
                <a:t>function</a:t>
              </a:r>
              <a:r>
                <a:rPr lang="es-ES" sz="1800" b="1" i="0" u="none" strike="noStrike" dirty="0">
                  <a:solidFill>
                    <a:schemeClr val="bg1"/>
                  </a:solidFill>
                  <a:effectLst/>
                </a:rPr>
                <a:t> (    </a:t>
              </a:r>
              <a:r>
                <a:rPr lang="el-GR" sz="1800" b="1" i="0" u="none" strike="noStrike" dirty="0">
                  <a:solidFill>
                    <a:schemeClr val="bg1"/>
                  </a:solidFill>
                  <a:effectLst/>
                </a:rPr>
                <a:t>) </a:t>
              </a:r>
              <a:r>
                <a:rPr lang="es-ES" sz="1800" b="1" i="0" u="none" strike="noStrike" dirty="0">
                  <a:solidFill>
                    <a:schemeClr val="bg1"/>
                  </a:solidFill>
                  <a:effectLst/>
                </a:rPr>
                <a:t>in quantum </a:t>
              </a:r>
              <a:r>
                <a:rPr lang="es-ES" sz="1800" b="1" i="0" u="none" strike="noStrike" dirty="0" err="1">
                  <a:solidFill>
                    <a:schemeClr val="bg1"/>
                  </a:solidFill>
                  <a:effectLst/>
                </a:rPr>
                <a:t>mechanics</a:t>
              </a:r>
              <a:r>
                <a:rPr lang="es-ES" sz="1800" b="1" i="0" u="none" strike="noStrike" dirty="0">
                  <a:solidFill>
                    <a:schemeClr val="bg1"/>
                  </a:solidFill>
                  <a:effectLst/>
                </a:rPr>
                <a:t> </a:t>
              </a:r>
              <a:r>
                <a:rPr lang="es-ES" sz="1800" b="1" i="0" u="none" strike="noStrike" dirty="0" err="1">
                  <a:solidFill>
                    <a:schemeClr val="bg1"/>
                  </a:solidFill>
                  <a:effectLst/>
                </a:rPr>
                <a:t>is</a:t>
              </a:r>
              <a:r>
                <a:rPr lang="es-ES" sz="1800" b="1" i="0" u="none" strike="noStrike" dirty="0">
                  <a:solidFill>
                    <a:schemeClr val="bg1"/>
                  </a:solidFill>
                  <a:effectLst/>
                </a:rPr>
                <a:t> a fundamental </a:t>
              </a:r>
              <a:r>
                <a:rPr lang="es-ES" sz="1800" b="1" i="0" u="none" strike="noStrike" dirty="0" err="1">
                  <a:solidFill>
                    <a:schemeClr val="bg1"/>
                  </a:solidFill>
                  <a:effectLst/>
                </a:rPr>
                <a:t>mathematical</a:t>
              </a:r>
              <a:r>
                <a:rPr lang="es-ES" sz="1800" b="1" i="0" u="none" strike="noStrike" dirty="0">
                  <a:solidFill>
                    <a:schemeClr val="bg1"/>
                  </a:solidFill>
                  <a:effectLst/>
                </a:rPr>
                <a:t> </a:t>
              </a:r>
              <a:r>
                <a:rPr lang="es-ES" sz="1800" b="1" i="0" u="none" strike="noStrike" dirty="0" err="1">
                  <a:solidFill>
                    <a:schemeClr val="bg1"/>
                  </a:solidFill>
                  <a:effectLst/>
                </a:rPr>
                <a:t>entity</a:t>
              </a:r>
              <a:r>
                <a:rPr lang="es-ES" sz="1800" b="1" i="0" u="none" strike="noStrike" dirty="0">
                  <a:solidFill>
                    <a:schemeClr val="bg1"/>
                  </a:solidFill>
                  <a:effectLst/>
                </a:rPr>
                <a:t> </a:t>
              </a:r>
              <a:r>
                <a:rPr lang="es-ES" sz="1800" b="1" i="0" u="none" strike="noStrike" dirty="0" err="1">
                  <a:solidFill>
                    <a:schemeClr val="bg1"/>
                  </a:solidFill>
                  <a:effectLst/>
                </a:rPr>
                <a:t>that</a:t>
              </a:r>
              <a:r>
                <a:rPr lang="es-ES" sz="1800" b="1" i="0" u="none" strike="noStrike" dirty="0">
                  <a:solidFill>
                    <a:schemeClr val="bg1"/>
                  </a:solidFill>
                  <a:effectLst/>
                </a:rPr>
                <a:t> </a:t>
              </a:r>
              <a:r>
                <a:rPr lang="es-ES" sz="1800" b="1" i="0" u="none" strike="noStrike" dirty="0" err="1">
                  <a:solidFill>
                    <a:schemeClr val="bg1"/>
                  </a:solidFill>
                  <a:effectLst/>
                </a:rPr>
                <a:t>contains</a:t>
              </a:r>
              <a:r>
                <a:rPr lang="es-ES" sz="1800" b="1" i="0" u="none" strike="noStrike" dirty="0">
                  <a:solidFill>
                    <a:schemeClr val="bg1"/>
                  </a:solidFill>
                  <a:effectLst/>
                </a:rPr>
                <a:t> </a:t>
              </a:r>
              <a:r>
                <a:rPr lang="es-ES" sz="1800" b="1" i="0" u="none" strike="noStrike" dirty="0" err="1">
                  <a:solidFill>
                    <a:schemeClr val="bg1"/>
                  </a:solidFill>
                  <a:effectLst/>
                </a:rPr>
                <a:t>all</a:t>
              </a:r>
              <a:r>
                <a:rPr lang="es-ES" sz="1800" b="1" i="0" u="none" strike="noStrike" dirty="0">
                  <a:solidFill>
                    <a:schemeClr val="bg1"/>
                  </a:solidFill>
                  <a:effectLst/>
                </a:rPr>
                <a:t> </a:t>
              </a:r>
              <a:r>
                <a:rPr lang="es-ES" sz="1800" b="1" i="0" u="none" strike="noStrike" dirty="0" err="1">
                  <a:solidFill>
                    <a:schemeClr val="bg1"/>
                  </a:solidFill>
                  <a:effectLst/>
                </a:rPr>
                <a:t>the</a:t>
              </a:r>
              <a:r>
                <a:rPr lang="es-ES" sz="1800" b="1" i="0" u="none" strike="noStrike" dirty="0">
                  <a:solidFill>
                    <a:schemeClr val="bg1"/>
                  </a:solidFill>
                  <a:effectLst/>
                </a:rPr>
                <a:t> </a:t>
              </a:r>
              <a:r>
                <a:rPr lang="es-ES" sz="1800" b="1" i="0" u="none" strike="noStrike" dirty="0" err="1">
                  <a:solidFill>
                    <a:schemeClr val="bg1"/>
                  </a:solidFill>
                  <a:effectLst/>
                </a:rPr>
                <a:t>information</a:t>
              </a:r>
              <a:r>
                <a:rPr lang="es-ES" sz="1800" b="1" i="0" u="none" strike="noStrike" dirty="0">
                  <a:solidFill>
                    <a:schemeClr val="bg1"/>
                  </a:solidFill>
                  <a:effectLst/>
                </a:rPr>
                <a:t> </a:t>
              </a:r>
              <a:r>
                <a:rPr lang="es-ES" sz="1800" b="1" i="0" u="none" strike="noStrike" dirty="0" err="1">
                  <a:solidFill>
                    <a:schemeClr val="bg1"/>
                  </a:solidFill>
                  <a:effectLst/>
                </a:rPr>
                <a:t>about</a:t>
              </a:r>
              <a:r>
                <a:rPr lang="es-ES" sz="1800" b="1" i="0" u="none" strike="noStrike" dirty="0">
                  <a:solidFill>
                    <a:schemeClr val="bg1"/>
                  </a:solidFill>
                  <a:effectLst/>
                </a:rPr>
                <a:t> a quantum </a:t>
              </a:r>
              <a:r>
                <a:rPr lang="es-ES" sz="1800" b="1" i="0" u="none" strike="noStrike" dirty="0" err="1">
                  <a:solidFill>
                    <a:schemeClr val="bg1"/>
                  </a:solidFill>
                  <a:effectLst/>
                </a:rPr>
                <a:t>system</a:t>
              </a:r>
              <a:r>
                <a:rPr lang="es-ES" sz="1800" b="1" i="0" u="none" strike="noStrike" dirty="0">
                  <a:solidFill>
                    <a:schemeClr val="bg1"/>
                  </a:solidFill>
                  <a:effectLst/>
                </a:rPr>
                <a:t>. </a:t>
              </a:r>
            </a:p>
            <a:p>
              <a:pPr algn="ctr"/>
              <a:endParaRPr lang="es-ES" sz="1800" b="1" dirty="0">
                <a:solidFill>
                  <a:schemeClr val="bg1"/>
                </a:solidFill>
              </a:endParaRPr>
            </a:p>
            <a:p>
              <a:pPr algn="ctr"/>
              <a:r>
                <a:rPr lang="es-ES" sz="1800" b="1" i="0" u="none" strike="noStrike" dirty="0" err="1">
                  <a:solidFill>
                    <a:schemeClr val="bg1"/>
                  </a:solidFill>
                  <a:effectLst/>
                </a:rPr>
                <a:t>While</a:t>
              </a:r>
              <a:r>
                <a:rPr lang="es-ES" sz="1800" b="1" i="0" u="none" strike="noStrike" dirty="0">
                  <a:solidFill>
                    <a:schemeClr val="bg1"/>
                  </a:solidFill>
                  <a:effectLst/>
                </a:rPr>
                <a:t> </a:t>
              </a:r>
              <a:r>
                <a:rPr lang="es-ES" sz="1800" b="1" i="0" u="none" strike="noStrike" dirty="0" err="1">
                  <a:solidFill>
                    <a:schemeClr val="bg1"/>
                  </a:solidFill>
                  <a:effectLst/>
                </a:rPr>
                <a:t>its</a:t>
              </a:r>
              <a:r>
                <a:rPr lang="es-ES" sz="1800" b="1" i="0" u="none" strike="noStrike" dirty="0">
                  <a:solidFill>
                    <a:schemeClr val="bg1"/>
                  </a:solidFill>
                  <a:effectLst/>
                </a:rPr>
                <a:t> </a:t>
              </a:r>
              <a:r>
                <a:rPr lang="es-ES" sz="1800" b="1" i="0" u="none" strike="noStrike" dirty="0" err="1">
                  <a:solidFill>
                    <a:schemeClr val="bg1"/>
                  </a:solidFill>
                  <a:effectLst/>
                </a:rPr>
                <a:t>square</a:t>
              </a:r>
              <a:r>
                <a:rPr lang="es-ES" sz="1800" b="1" i="0" u="none" strike="noStrike" dirty="0">
                  <a:solidFill>
                    <a:schemeClr val="bg1"/>
                  </a:solidFill>
                  <a:effectLst/>
                </a:rPr>
                <a:t> (         </a:t>
              </a:r>
              <a:r>
                <a:rPr lang="el-GR" sz="1800" b="1" i="0" u="none" strike="noStrike" dirty="0">
                  <a:solidFill>
                    <a:schemeClr val="bg1"/>
                  </a:solidFill>
                  <a:effectLst/>
                </a:rPr>
                <a:t>) </a:t>
              </a:r>
              <a:r>
                <a:rPr lang="es-ES" sz="1800" b="1" i="0" u="none" strike="noStrike" dirty="0" err="1">
                  <a:solidFill>
                    <a:schemeClr val="bg1"/>
                  </a:solidFill>
                  <a:effectLst/>
                </a:rPr>
                <a:t>represents</a:t>
              </a:r>
              <a:r>
                <a:rPr lang="es-ES" sz="1800" b="1" i="0" u="none" strike="noStrike" dirty="0">
                  <a:solidFill>
                    <a:schemeClr val="bg1"/>
                  </a:solidFill>
                  <a:effectLst/>
                </a:rPr>
                <a:t> </a:t>
              </a:r>
              <a:r>
                <a:rPr lang="es-ES" sz="1800" b="1" i="0" u="none" strike="noStrike" dirty="0" err="1">
                  <a:solidFill>
                    <a:schemeClr val="bg1"/>
                  </a:solidFill>
                  <a:effectLst/>
                </a:rPr>
                <a:t>the</a:t>
              </a:r>
              <a:r>
                <a:rPr lang="es-ES" sz="1800" b="1" i="0" u="none" strike="noStrike" dirty="0">
                  <a:solidFill>
                    <a:schemeClr val="bg1"/>
                  </a:solidFill>
                  <a:effectLst/>
                </a:rPr>
                <a:t> </a:t>
              </a:r>
              <a:r>
                <a:rPr lang="es-ES" sz="1800" b="1" i="0" u="none" strike="noStrike" dirty="0" err="1">
                  <a:solidFill>
                    <a:schemeClr val="bg1"/>
                  </a:solidFill>
                  <a:effectLst/>
                </a:rPr>
                <a:t>probability</a:t>
              </a:r>
              <a:r>
                <a:rPr lang="es-ES" sz="1800" b="1" i="0" u="none" strike="noStrike" dirty="0">
                  <a:solidFill>
                    <a:schemeClr val="bg1"/>
                  </a:solidFill>
                  <a:effectLst/>
                </a:rPr>
                <a:t> </a:t>
              </a:r>
              <a:r>
                <a:rPr lang="es-ES" sz="1800" b="1" i="0" u="none" strike="noStrike" dirty="0" err="1">
                  <a:solidFill>
                    <a:schemeClr val="bg1"/>
                  </a:solidFill>
                  <a:effectLst/>
                </a:rPr>
                <a:t>density</a:t>
              </a:r>
              <a:r>
                <a:rPr lang="es-ES" sz="1800" b="1" i="0" u="none" strike="noStrike" dirty="0">
                  <a:solidFill>
                    <a:schemeClr val="bg1"/>
                  </a:solidFill>
                  <a:effectLst/>
                </a:rPr>
                <a:t>, </a:t>
              </a:r>
            </a:p>
            <a:p>
              <a:pPr algn="ctr"/>
              <a:r>
                <a:rPr lang="es-ES" sz="1800" b="1" i="0" u="none" strike="noStrike" dirty="0" err="1">
                  <a:solidFill>
                    <a:schemeClr val="bg1"/>
                  </a:solidFill>
                  <a:effectLst/>
                </a:rPr>
                <a:t>the</a:t>
              </a:r>
              <a:r>
                <a:rPr lang="es-ES" sz="1800" b="1" i="0" u="none" strike="noStrike" dirty="0">
                  <a:solidFill>
                    <a:schemeClr val="bg1"/>
                  </a:solidFill>
                  <a:effectLst/>
                </a:rPr>
                <a:t> wave </a:t>
              </a:r>
              <a:r>
                <a:rPr lang="es-ES" sz="1800" b="1" i="0" u="none" strike="noStrike" dirty="0" err="1">
                  <a:solidFill>
                    <a:schemeClr val="bg1"/>
                  </a:solidFill>
                  <a:effectLst/>
                </a:rPr>
                <a:t>function</a:t>
              </a:r>
              <a:r>
                <a:rPr lang="es-ES" sz="1800" b="1" i="0" u="none" strike="noStrike" dirty="0">
                  <a:solidFill>
                    <a:schemeClr val="bg1"/>
                  </a:solidFill>
                  <a:effectLst/>
                </a:rPr>
                <a:t> </a:t>
              </a:r>
              <a:r>
                <a:rPr lang="es-ES" sz="1800" b="1" i="0" u="none" strike="noStrike" dirty="0" err="1">
                  <a:solidFill>
                    <a:schemeClr val="bg1"/>
                  </a:solidFill>
                  <a:effectLst/>
                </a:rPr>
                <a:t>itself</a:t>
              </a:r>
              <a:r>
                <a:rPr lang="es-ES" sz="1800" b="1" i="0" u="none" strike="noStrike" dirty="0">
                  <a:solidFill>
                    <a:schemeClr val="bg1"/>
                  </a:solidFill>
                  <a:effectLst/>
                </a:rPr>
                <a:t> has </a:t>
              </a:r>
              <a:r>
                <a:rPr lang="es-ES" sz="1800" b="1" i="0" u="none" strike="noStrike" dirty="0" err="1">
                  <a:solidFill>
                    <a:schemeClr val="bg1"/>
                  </a:solidFill>
                  <a:effectLst/>
                </a:rPr>
                <a:t>deeper</a:t>
              </a:r>
              <a:r>
                <a:rPr lang="es-ES" sz="1800" b="1" i="0" u="none" strike="noStrike" dirty="0">
                  <a:solidFill>
                    <a:schemeClr val="bg1"/>
                  </a:solidFill>
                  <a:effectLst/>
                </a:rPr>
                <a:t> </a:t>
              </a:r>
              <a:r>
                <a:rPr lang="es-ES" sz="1800" b="1" i="0" u="none" strike="noStrike" dirty="0" err="1">
                  <a:solidFill>
                    <a:schemeClr val="bg1"/>
                  </a:solidFill>
                  <a:effectLst/>
                </a:rPr>
                <a:t>physical</a:t>
              </a:r>
              <a:r>
                <a:rPr lang="es-ES" sz="1800" b="1" i="0" u="none" strike="noStrike" dirty="0">
                  <a:solidFill>
                    <a:schemeClr val="bg1"/>
                  </a:solidFill>
                  <a:effectLst/>
                </a:rPr>
                <a:t> </a:t>
              </a:r>
              <a:r>
                <a:rPr lang="es-ES" sz="1800" b="1" i="0" u="none" strike="noStrike" dirty="0" err="1">
                  <a:solidFill>
                    <a:schemeClr val="bg1"/>
                  </a:solidFill>
                  <a:effectLst/>
                </a:rPr>
                <a:t>implications</a:t>
              </a:r>
              <a:endParaRPr lang="es-ES" sz="1800" b="1" i="0" u="none" strike="noStrike" dirty="0">
                <a:solidFill>
                  <a:schemeClr val="bg1"/>
                </a:solidFill>
                <a:effectLst/>
              </a:endParaRPr>
            </a:p>
          </p:txBody>
        </p:sp>
        <p:pic>
          <p:nvPicPr>
            <p:cNvPr id="6" name="Imagen 5">
              <a:extLst>
                <a:ext uri="{FF2B5EF4-FFF2-40B4-BE49-F238E27FC236}">
                  <a16:creationId xmlns:a16="http://schemas.microsoft.com/office/drawing/2014/main" id="{BAD7384B-A141-A86D-80BD-20856A77AFA0}"/>
                </a:ext>
              </a:extLst>
            </p:cNvPr>
            <p:cNvPicPr>
              <a:picLocks noChangeAspect="1"/>
            </p:cNvPicPr>
            <p:nvPr/>
          </p:nvPicPr>
          <p:blipFill>
            <a:blip r:embed="rId3"/>
            <a:stretch>
              <a:fillRect/>
            </a:stretch>
          </p:blipFill>
          <p:spPr>
            <a:xfrm>
              <a:off x="2514600" y="952500"/>
              <a:ext cx="218920" cy="324000"/>
            </a:xfrm>
            <a:prstGeom prst="rect">
              <a:avLst/>
            </a:prstGeom>
          </p:spPr>
        </p:pic>
        <p:pic>
          <p:nvPicPr>
            <p:cNvPr id="7" name="Imagen 6">
              <a:extLst>
                <a:ext uri="{FF2B5EF4-FFF2-40B4-BE49-F238E27FC236}">
                  <a16:creationId xmlns:a16="http://schemas.microsoft.com/office/drawing/2014/main" id="{792D4D9A-B893-E89C-6958-4793266ABD0D}"/>
                </a:ext>
              </a:extLst>
            </p:cNvPr>
            <p:cNvPicPr>
              <a:picLocks noChangeAspect="1"/>
            </p:cNvPicPr>
            <p:nvPr/>
          </p:nvPicPr>
          <p:blipFill>
            <a:blip r:embed="rId4"/>
            <a:stretch>
              <a:fillRect/>
            </a:stretch>
          </p:blipFill>
          <p:spPr>
            <a:xfrm>
              <a:off x="3411305" y="1735500"/>
              <a:ext cx="474895" cy="360000"/>
            </a:xfrm>
            <a:prstGeom prst="rect">
              <a:avLst/>
            </a:prstGeom>
          </p:spPr>
        </p:pic>
      </p:grpSp>
      <p:sp>
        <p:nvSpPr>
          <p:cNvPr id="8" name="CuadroTexto 7">
            <a:extLst>
              <a:ext uri="{FF2B5EF4-FFF2-40B4-BE49-F238E27FC236}">
                <a16:creationId xmlns:a16="http://schemas.microsoft.com/office/drawing/2014/main" id="{FD39DE16-CEC1-FDBE-CF89-2C5F5B03B662}"/>
              </a:ext>
            </a:extLst>
          </p:cNvPr>
          <p:cNvSpPr txBox="1"/>
          <p:nvPr/>
        </p:nvSpPr>
        <p:spPr>
          <a:xfrm>
            <a:off x="304800" y="2873298"/>
            <a:ext cx="8534400" cy="1477328"/>
          </a:xfrm>
          <a:prstGeom prst="rect">
            <a:avLst/>
          </a:prstGeom>
          <a:noFill/>
        </p:spPr>
        <p:txBody>
          <a:bodyPr wrap="square">
            <a:spAutoFit/>
          </a:bodyPr>
          <a:lstStyle/>
          <a:p>
            <a:pPr algn="ctr"/>
            <a:r>
              <a:rPr lang="es-ES" sz="1800" b="1" i="0" u="none" strike="noStrike" dirty="0" err="1">
                <a:solidFill>
                  <a:srgbClr val="FFFF00"/>
                </a:solidFill>
                <a:effectLst/>
              </a:rPr>
              <a:t>Phase</a:t>
            </a:r>
            <a:r>
              <a:rPr lang="es-ES" sz="1800" b="1" i="0" u="none" strike="noStrike" dirty="0">
                <a:solidFill>
                  <a:srgbClr val="FFFF00"/>
                </a:solidFill>
                <a:effectLst/>
              </a:rPr>
              <a:t> and </a:t>
            </a:r>
            <a:r>
              <a:rPr lang="es-ES" sz="1800" b="1" i="0" u="none" strike="noStrike" dirty="0" err="1">
                <a:solidFill>
                  <a:srgbClr val="FFFF00"/>
                </a:solidFill>
                <a:effectLst/>
              </a:rPr>
              <a:t>Interference</a:t>
            </a:r>
            <a:r>
              <a:rPr lang="es-ES" sz="1800" b="1" i="0" u="none" strike="noStrike" dirty="0">
                <a:solidFill>
                  <a:srgbClr val="FFFF00"/>
                </a:solidFill>
                <a:effectLst/>
              </a:rPr>
              <a:t> </a:t>
            </a:r>
            <a:r>
              <a:rPr lang="es-ES" sz="1800" b="1" i="0" u="none" strike="noStrike" dirty="0" err="1">
                <a:solidFill>
                  <a:srgbClr val="FFFF00"/>
                </a:solidFill>
                <a:effectLst/>
              </a:rPr>
              <a:t>Effects</a:t>
            </a:r>
            <a:r>
              <a:rPr lang="es-ES" sz="1800" b="1" i="0" u="none" strike="noStrike" dirty="0">
                <a:solidFill>
                  <a:srgbClr val="FFFF00"/>
                </a:solidFill>
                <a:effectLst/>
              </a:rPr>
              <a:t>: </a:t>
            </a:r>
          </a:p>
          <a:p>
            <a:pPr algn="ctr"/>
            <a:r>
              <a:rPr lang="es-ES" sz="1800" b="1" i="0" u="none" strike="noStrike" dirty="0" err="1">
                <a:solidFill>
                  <a:schemeClr val="bg1"/>
                </a:solidFill>
                <a:effectLst/>
              </a:rPr>
              <a:t>The</a:t>
            </a:r>
            <a:r>
              <a:rPr lang="es-ES" sz="1800" b="1" i="0" u="none" strike="noStrike" dirty="0">
                <a:solidFill>
                  <a:schemeClr val="bg1"/>
                </a:solidFill>
                <a:effectLst/>
              </a:rPr>
              <a:t> </a:t>
            </a:r>
            <a:r>
              <a:rPr lang="es-ES" sz="1800" b="1" i="0" u="none" strike="noStrike" dirty="0" err="1">
                <a:solidFill>
                  <a:schemeClr val="bg1"/>
                </a:solidFill>
                <a:effectLst/>
              </a:rPr>
              <a:t>phase</a:t>
            </a:r>
            <a:r>
              <a:rPr lang="es-ES" sz="1800" b="1" i="0" u="none" strike="noStrike" dirty="0">
                <a:solidFill>
                  <a:schemeClr val="bg1"/>
                </a:solidFill>
                <a:effectLst/>
              </a:rPr>
              <a:t> </a:t>
            </a:r>
            <a:r>
              <a:rPr lang="es-ES" sz="1800" b="1" i="0" u="none" strike="noStrike" dirty="0" err="1">
                <a:solidFill>
                  <a:schemeClr val="bg1"/>
                </a:solidFill>
                <a:effectLst/>
              </a:rPr>
              <a:t>of</a:t>
            </a:r>
            <a:r>
              <a:rPr lang="es-ES" sz="1800" b="1" i="0" u="none" strike="noStrike" dirty="0">
                <a:solidFill>
                  <a:schemeClr val="bg1"/>
                </a:solidFill>
                <a:effectLst/>
              </a:rPr>
              <a:t> </a:t>
            </a:r>
            <a:r>
              <a:rPr lang="es-ES" sz="1800" b="1" i="0" u="none" strike="noStrike" dirty="0" err="1">
                <a:solidFill>
                  <a:schemeClr val="bg1"/>
                </a:solidFill>
                <a:effectLst/>
              </a:rPr>
              <a:t>the</a:t>
            </a:r>
            <a:r>
              <a:rPr lang="es-ES" sz="1800" b="1" i="0" u="none" strike="noStrike" dirty="0">
                <a:solidFill>
                  <a:schemeClr val="bg1"/>
                </a:solidFill>
                <a:effectLst/>
              </a:rPr>
              <a:t> wave </a:t>
            </a:r>
            <a:r>
              <a:rPr lang="es-ES" sz="1800" b="1" i="0" u="none" strike="noStrike" dirty="0" err="1">
                <a:solidFill>
                  <a:schemeClr val="bg1"/>
                </a:solidFill>
                <a:effectLst/>
              </a:rPr>
              <a:t>function</a:t>
            </a:r>
            <a:r>
              <a:rPr lang="es-ES" sz="1800" b="1" i="0" u="none" strike="noStrike" dirty="0">
                <a:solidFill>
                  <a:schemeClr val="bg1"/>
                </a:solidFill>
                <a:effectLst/>
              </a:rPr>
              <a:t> </a:t>
            </a:r>
            <a:r>
              <a:rPr lang="es-ES" sz="1800" b="1" i="0" u="none" strike="noStrike" dirty="0" err="1">
                <a:solidFill>
                  <a:schemeClr val="bg1"/>
                </a:solidFill>
                <a:effectLst/>
              </a:rPr>
              <a:t>plays</a:t>
            </a:r>
            <a:r>
              <a:rPr lang="es-ES" sz="1800" b="1" i="0" u="none" strike="noStrike" dirty="0">
                <a:solidFill>
                  <a:schemeClr val="bg1"/>
                </a:solidFill>
                <a:effectLst/>
              </a:rPr>
              <a:t> a crucial role in quantum </a:t>
            </a:r>
            <a:r>
              <a:rPr lang="es-ES" sz="1800" b="1" i="0" u="none" strike="noStrike" dirty="0" err="1">
                <a:solidFill>
                  <a:schemeClr val="bg1"/>
                </a:solidFill>
                <a:effectLst/>
              </a:rPr>
              <a:t>interference</a:t>
            </a:r>
            <a:r>
              <a:rPr lang="es-ES" sz="1800" b="1" i="0" u="none" strike="noStrike" dirty="0">
                <a:solidFill>
                  <a:schemeClr val="bg1"/>
                </a:solidFill>
                <a:effectLst/>
              </a:rPr>
              <a:t>.</a:t>
            </a:r>
          </a:p>
          <a:p>
            <a:pPr algn="ctr"/>
            <a:r>
              <a:rPr lang="es-ES" sz="1800" b="1" i="0" u="none" strike="noStrike" dirty="0">
                <a:solidFill>
                  <a:schemeClr val="bg1"/>
                </a:solidFill>
                <a:effectLst/>
              </a:rPr>
              <a:t> </a:t>
            </a:r>
            <a:r>
              <a:rPr lang="es-ES" sz="1800" b="1" i="0" u="none" strike="noStrike" dirty="0" err="1">
                <a:solidFill>
                  <a:schemeClr val="bg1"/>
                </a:solidFill>
                <a:effectLst/>
              </a:rPr>
              <a:t>Even</a:t>
            </a:r>
            <a:r>
              <a:rPr lang="es-ES" sz="1800" b="1" i="0" u="none" strike="noStrike" dirty="0">
                <a:solidFill>
                  <a:schemeClr val="bg1"/>
                </a:solidFill>
                <a:effectLst/>
              </a:rPr>
              <a:t> </a:t>
            </a:r>
            <a:r>
              <a:rPr lang="es-ES" sz="1800" b="1" i="0" u="none" strike="noStrike" dirty="0" err="1">
                <a:solidFill>
                  <a:schemeClr val="bg1"/>
                </a:solidFill>
                <a:effectLst/>
              </a:rPr>
              <a:t>if</a:t>
            </a:r>
            <a:r>
              <a:rPr lang="es-ES" sz="1800" b="1" i="0" u="none" strike="noStrike" dirty="0">
                <a:solidFill>
                  <a:schemeClr val="bg1"/>
                </a:solidFill>
                <a:effectLst/>
              </a:rPr>
              <a:t> </a:t>
            </a:r>
            <a:r>
              <a:rPr lang="es-ES" sz="1800" b="1" i="0" u="none" strike="noStrike" dirty="0" err="1">
                <a:solidFill>
                  <a:schemeClr val="bg1"/>
                </a:solidFill>
                <a:effectLst/>
              </a:rPr>
              <a:t>two</a:t>
            </a:r>
            <a:r>
              <a:rPr lang="es-ES" sz="1800" b="1" i="0" u="none" strike="noStrike" dirty="0">
                <a:solidFill>
                  <a:schemeClr val="bg1"/>
                </a:solidFill>
                <a:effectLst/>
              </a:rPr>
              <a:t> wave </a:t>
            </a:r>
            <a:r>
              <a:rPr lang="es-ES" sz="1800" b="1" i="0" u="none" strike="noStrike" dirty="0" err="1">
                <a:solidFill>
                  <a:schemeClr val="bg1"/>
                </a:solidFill>
                <a:effectLst/>
              </a:rPr>
              <a:t>functions</a:t>
            </a:r>
            <a:r>
              <a:rPr lang="es-ES" sz="1800" b="1" i="0" u="none" strike="noStrike" dirty="0">
                <a:solidFill>
                  <a:schemeClr val="bg1"/>
                </a:solidFill>
                <a:effectLst/>
              </a:rPr>
              <a:t> </a:t>
            </a:r>
            <a:r>
              <a:rPr lang="es-ES" sz="1800" b="1" i="0" u="none" strike="noStrike" dirty="0" err="1">
                <a:solidFill>
                  <a:schemeClr val="bg1"/>
                </a:solidFill>
                <a:effectLst/>
              </a:rPr>
              <a:t>have</a:t>
            </a:r>
            <a:r>
              <a:rPr lang="es-ES" sz="1800" b="1" i="0" u="none" strike="noStrike" dirty="0">
                <a:solidFill>
                  <a:schemeClr val="bg1"/>
                </a:solidFill>
                <a:effectLst/>
              </a:rPr>
              <a:t> </a:t>
            </a:r>
            <a:r>
              <a:rPr lang="es-ES" sz="1800" b="1" i="0" u="none" strike="noStrike" dirty="0" err="1">
                <a:solidFill>
                  <a:schemeClr val="bg1"/>
                </a:solidFill>
                <a:effectLst/>
              </a:rPr>
              <a:t>the</a:t>
            </a:r>
            <a:r>
              <a:rPr lang="es-ES" sz="1800" b="1" i="0" u="none" strike="noStrike" dirty="0">
                <a:solidFill>
                  <a:schemeClr val="bg1"/>
                </a:solidFill>
                <a:effectLst/>
              </a:rPr>
              <a:t> </a:t>
            </a:r>
            <a:r>
              <a:rPr lang="es-ES" sz="1800" b="1" i="0" u="none" strike="noStrike" dirty="0" err="1">
                <a:solidFill>
                  <a:schemeClr val="bg1"/>
                </a:solidFill>
                <a:effectLst/>
              </a:rPr>
              <a:t>same</a:t>
            </a:r>
            <a:r>
              <a:rPr lang="es-ES" sz="1800" b="1" i="0" u="none" strike="noStrike" dirty="0">
                <a:solidFill>
                  <a:schemeClr val="bg1"/>
                </a:solidFill>
                <a:effectLst/>
              </a:rPr>
              <a:t> </a:t>
            </a:r>
            <a:r>
              <a:rPr lang="es-ES" sz="1800" b="1" i="0" u="none" strike="noStrike" dirty="0" err="1">
                <a:solidFill>
                  <a:schemeClr val="bg1"/>
                </a:solidFill>
                <a:effectLst/>
              </a:rPr>
              <a:t>probability</a:t>
            </a:r>
            <a:r>
              <a:rPr lang="es-ES" sz="1800" b="1" i="0" u="none" strike="noStrike" dirty="0">
                <a:solidFill>
                  <a:schemeClr val="bg1"/>
                </a:solidFill>
                <a:effectLst/>
              </a:rPr>
              <a:t> </a:t>
            </a:r>
            <a:r>
              <a:rPr lang="es-ES" sz="1800" b="1" i="0" u="none" strike="noStrike" dirty="0" err="1">
                <a:solidFill>
                  <a:schemeClr val="bg1"/>
                </a:solidFill>
                <a:effectLst/>
              </a:rPr>
              <a:t>distribution</a:t>
            </a:r>
            <a:r>
              <a:rPr lang="es-ES" sz="1800" b="1" i="0" u="none" strike="noStrike" dirty="0">
                <a:solidFill>
                  <a:schemeClr val="bg1"/>
                </a:solidFill>
                <a:effectLst/>
              </a:rPr>
              <a:t>, </a:t>
            </a:r>
          </a:p>
          <a:p>
            <a:pPr algn="ctr"/>
            <a:r>
              <a:rPr lang="es-ES" sz="1800" b="1" i="0" u="none" strike="noStrike" dirty="0" err="1">
                <a:solidFill>
                  <a:schemeClr val="bg1"/>
                </a:solidFill>
                <a:effectLst/>
              </a:rPr>
              <a:t>their</a:t>
            </a:r>
            <a:r>
              <a:rPr lang="es-ES" sz="1800" b="1" i="0" u="none" strike="noStrike" dirty="0">
                <a:solidFill>
                  <a:schemeClr val="bg1"/>
                </a:solidFill>
                <a:effectLst/>
              </a:rPr>
              <a:t> relative </a:t>
            </a:r>
            <a:r>
              <a:rPr lang="es-ES" sz="1800" b="1" i="0" u="none" strike="noStrike" dirty="0" err="1">
                <a:solidFill>
                  <a:schemeClr val="bg1"/>
                </a:solidFill>
                <a:effectLst/>
              </a:rPr>
              <a:t>phases</a:t>
            </a:r>
            <a:r>
              <a:rPr lang="es-ES" sz="1800" b="1" i="0" u="none" strike="noStrike" dirty="0">
                <a:solidFill>
                  <a:schemeClr val="bg1"/>
                </a:solidFill>
                <a:effectLst/>
              </a:rPr>
              <a:t> can </a:t>
            </a:r>
            <a:r>
              <a:rPr lang="es-ES" sz="1800" b="1" i="0" u="none" strike="noStrike" dirty="0" err="1">
                <a:solidFill>
                  <a:schemeClr val="bg1"/>
                </a:solidFill>
                <a:effectLst/>
              </a:rPr>
              <a:t>change</a:t>
            </a:r>
            <a:r>
              <a:rPr lang="es-ES" sz="1800" b="1" i="0" u="none" strike="noStrike" dirty="0">
                <a:solidFill>
                  <a:schemeClr val="bg1"/>
                </a:solidFill>
                <a:effectLst/>
              </a:rPr>
              <a:t> </a:t>
            </a:r>
            <a:r>
              <a:rPr lang="es-ES" sz="1800" b="1" i="0" u="none" strike="noStrike" dirty="0" err="1">
                <a:solidFill>
                  <a:schemeClr val="bg1"/>
                </a:solidFill>
                <a:effectLst/>
              </a:rPr>
              <a:t>how</a:t>
            </a:r>
            <a:r>
              <a:rPr lang="es-ES" sz="1800" b="1" i="0" u="none" strike="noStrike" dirty="0">
                <a:solidFill>
                  <a:schemeClr val="bg1"/>
                </a:solidFill>
                <a:effectLst/>
              </a:rPr>
              <a:t> </a:t>
            </a:r>
            <a:r>
              <a:rPr lang="es-ES" sz="1800" b="1" i="0" u="none" strike="noStrike" dirty="0" err="1">
                <a:solidFill>
                  <a:schemeClr val="bg1"/>
                </a:solidFill>
                <a:effectLst/>
              </a:rPr>
              <a:t>they</a:t>
            </a:r>
            <a:r>
              <a:rPr lang="es-ES" sz="1800" b="1" i="0" u="none" strike="noStrike" dirty="0">
                <a:solidFill>
                  <a:schemeClr val="bg1"/>
                </a:solidFill>
                <a:effectLst/>
              </a:rPr>
              <a:t> combine </a:t>
            </a:r>
          </a:p>
          <a:p>
            <a:pPr algn="ctr"/>
            <a:r>
              <a:rPr lang="es-ES" sz="1800" b="1" i="0" u="none" strike="noStrike" dirty="0">
                <a:solidFill>
                  <a:schemeClr val="bg1"/>
                </a:solidFill>
                <a:effectLst/>
              </a:rPr>
              <a:t>(constructive </a:t>
            </a:r>
            <a:r>
              <a:rPr lang="es-ES" sz="1800" b="1" i="0" u="none" strike="noStrike" dirty="0" err="1">
                <a:solidFill>
                  <a:schemeClr val="bg1"/>
                </a:solidFill>
                <a:effectLst/>
              </a:rPr>
              <a:t>or</a:t>
            </a:r>
            <a:r>
              <a:rPr lang="es-ES" sz="1800" b="1" i="0" u="none" strike="noStrike" dirty="0">
                <a:solidFill>
                  <a:schemeClr val="bg1"/>
                </a:solidFill>
                <a:effectLst/>
              </a:rPr>
              <a:t> destructive </a:t>
            </a:r>
            <a:r>
              <a:rPr lang="es-ES" sz="1800" b="1" i="0" u="none" strike="noStrike" dirty="0" err="1">
                <a:solidFill>
                  <a:schemeClr val="bg1"/>
                </a:solidFill>
                <a:effectLst/>
              </a:rPr>
              <a:t>interference</a:t>
            </a:r>
            <a:r>
              <a:rPr lang="es-ES" sz="1800" b="1" i="0" u="none" strike="noStrike" dirty="0">
                <a:solidFill>
                  <a:schemeClr val="bg1"/>
                </a:solidFill>
                <a:effectLst/>
              </a:rPr>
              <a:t>).</a:t>
            </a:r>
          </a:p>
        </p:txBody>
      </p:sp>
    </p:spTree>
    <p:extLst>
      <p:ext uri="{BB962C8B-B14F-4D97-AF65-F5344CB8AC3E}">
        <p14:creationId xmlns:p14="http://schemas.microsoft.com/office/powerpoint/2010/main" val="16355059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5D5FD1-A37A-7954-5583-DB126BBA0F85}"/>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63257C9B-E8CE-3049-55EE-0BA62710ADEA}"/>
              </a:ext>
            </a:extLst>
          </p:cNvPr>
          <p:cNvSpPr txBox="1"/>
          <p:nvPr/>
        </p:nvSpPr>
        <p:spPr>
          <a:xfrm>
            <a:off x="0" y="-1607"/>
            <a:ext cx="9144000" cy="523220"/>
          </a:xfrm>
          <a:prstGeom prst="rect">
            <a:avLst/>
          </a:prstGeom>
          <a:noFill/>
        </p:spPr>
        <p:txBody>
          <a:bodyPr wrap="square" rtlCol="0">
            <a:spAutoFit/>
          </a:bodyPr>
          <a:lstStyle/>
          <a:p>
            <a:r>
              <a:rPr lang="es-ES" sz="2800" b="1" dirty="0" err="1">
                <a:solidFill>
                  <a:srgbClr val="FFFF00"/>
                </a:solidFill>
              </a:rPr>
              <a:t>Physical</a:t>
            </a:r>
            <a:r>
              <a:rPr lang="es-ES" sz="2800" b="1" dirty="0">
                <a:solidFill>
                  <a:srgbClr val="FFFF00"/>
                </a:solidFill>
              </a:rPr>
              <a:t> </a:t>
            </a:r>
            <a:r>
              <a:rPr lang="es-ES" sz="2800" b="1" dirty="0" err="1">
                <a:solidFill>
                  <a:srgbClr val="FFFF00"/>
                </a:solidFill>
              </a:rPr>
              <a:t>meaning</a:t>
            </a:r>
            <a:r>
              <a:rPr lang="es-ES" sz="2800" b="1" dirty="0">
                <a:solidFill>
                  <a:srgbClr val="FFFF00"/>
                </a:solidFill>
              </a:rPr>
              <a:t> </a:t>
            </a:r>
            <a:r>
              <a:rPr lang="es-ES" sz="2800" b="1" dirty="0" err="1">
                <a:solidFill>
                  <a:srgbClr val="FFFF00"/>
                </a:solidFill>
              </a:rPr>
              <a:t>of</a:t>
            </a:r>
            <a:r>
              <a:rPr lang="es-ES" sz="2800" b="1" dirty="0">
                <a:solidFill>
                  <a:srgbClr val="FFFF00"/>
                </a:solidFill>
              </a:rPr>
              <a:t> </a:t>
            </a:r>
            <a:r>
              <a:rPr lang="es-ES" sz="2800" b="1" dirty="0" err="1">
                <a:solidFill>
                  <a:srgbClr val="FFFF00"/>
                </a:solidFill>
              </a:rPr>
              <a:t>the</a:t>
            </a:r>
            <a:r>
              <a:rPr lang="es-ES" sz="2800" b="1" dirty="0">
                <a:solidFill>
                  <a:srgbClr val="FFFF00"/>
                </a:solidFill>
              </a:rPr>
              <a:t> wave </a:t>
            </a:r>
            <a:r>
              <a:rPr lang="es-ES" sz="2800" b="1" dirty="0" err="1">
                <a:solidFill>
                  <a:srgbClr val="FFFF00"/>
                </a:solidFill>
              </a:rPr>
              <a:t>function</a:t>
            </a:r>
            <a:endParaRPr lang="es-ES" sz="2800" b="1" dirty="0">
              <a:solidFill>
                <a:srgbClr val="FFFF00"/>
              </a:solidFill>
            </a:endParaRPr>
          </a:p>
        </p:txBody>
      </p:sp>
      <p:grpSp>
        <p:nvGrpSpPr>
          <p:cNvPr id="14" name="Grupo 13">
            <a:extLst>
              <a:ext uri="{FF2B5EF4-FFF2-40B4-BE49-F238E27FC236}">
                <a16:creationId xmlns:a16="http://schemas.microsoft.com/office/drawing/2014/main" id="{FDFB6FD3-1E73-36C7-41EF-1CF6AD27EA55}"/>
              </a:ext>
            </a:extLst>
          </p:cNvPr>
          <p:cNvGrpSpPr/>
          <p:nvPr/>
        </p:nvGrpSpPr>
        <p:grpSpPr>
          <a:xfrm>
            <a:off x="228600" y="952500"/>
            <a:ext cx="8686800" cy="1477328"/>
            <a:chOff x="228600" y="952500"/>
            <a:chExt cx="8686800" cy="1477328"/>
          </a:xfrm>
        </p:grpSpPr>
        <p:sp>
          <p:nvSpPr>
            <p:cNvPr id="5" name="CuadroTexto 4">
              <a:extLst>
                <a:ext uri="{FF2B5EF4-FFF2-40B4-BE49-F238E27FC236}">
                  <a16:creationId xmlns:a16="http://schemas.microsoft.com/office/drawing/2014/main" id="{BEB1B24E-39BF-8FD1-9078-A807A0E721BF}"/>
                </a:ext>
              </a:extLst>
            </p:cNvPr>
            <p:cNvSpPr txBox="1"/>
            <p:nvPr/>
          </p:nvSpPr>
          <p:spPr>
            <a:xfrm>
              <a:off x="228600" y="952500"/>
              <a:ext cx="8686800" cy="1477328"/>
            </a:xfrm>
            <a:prstGeom prst="rect">
              <a:avLst/>
            </a:prstGeom>
            <a:noFill/>
          </p:spPr>
          <p:txBody>
            <a:bodyPr wrap="square">
              <a:spAutoFit/>
            </a:bodyPr>
            <a:lstStyle/>
            <a:p>
              <a:pPr algn="ctr"/>
              <a:r>
                <a:rPr lang="es-ES" sz="1800" b="1" i="0" u="none" strike="noStrike" dirty="0" err="1">
                  <a:solidFill>
                    <a:schemeClr val="bg1"/>
                  </a:solidFill>
                  <a:effectLst/>
                </a:rPr>
                <a:t>The</a:t>
              </a:r>
              <a:r>
                <a:rPr lang="es-ES" sz="1800" b="1" i="0" u="none" strike="noStrike" dirty="0">
                  <a:solidFill>
                    <a:schemeClr val="bg1"/>
                  </a:solidFill>
                  <a:effectLst/>
                </a:rPr>
                <a:t> wave </a:t>
              </a:r>
              <a:r>
                <a:rPr lang="es-ES" sz="1800" b="1" i="0" u="none" strike="noStrike" dirty="0" err="1">
                  <a:solidFill>
                    <a:schemeClr val="bg1"/>
                  </a:solidFill>
                  <a:effectLst/>
                </a:rPr>
                <a:t>function</a:t>
              </a:r>
              <a:r>
                <a:rPr lang="es-ES" sz="1800" b="1" i="0" u="none" strike="noStrike" dirty="0">
                  <a:solidFill>
                    <a:schemeClr val="bg1"/>
                  </a:solidFill>
                  <a:effectLst/>
                </a:rPr>
                <a:t> (    </a:t>
              </a:r>
              <a:r>
                <a:rPr lang="el-GR" sz="1800" b="1" i="0" u="none" strike="noStrike" dirty="0">
                  <a:solidFill>
                    <a:schemeClr val="bg1"/>
                  </a:solidFill>
                  <a:effectLst/>
                </a:rPr>
                <a:t>) </a:t>
              </a:r>
              <a:r>
                <a:rPr lang="es-ES" sz="1800" b="1" i="0" u="none" strike="noStrike" dirty="0">
                  <a:solidFill>
                    <a:schemeClr val="bg1"/>
                  </a:solidFill>
                  <a:effectLst/>
                </a:rPr>
                <a:t>in quantum </a:t>
              </a:r>
              <a:r>
                <a:rPr lang="es-ES" sz="1800" b="1" i="0" u="none" strike="noStrike" dirty="0" err="1">
                  <a:solidFill>
                    <a:schemeClr val="bg1"/>
                  </a:solidFill>
                  <a:effectLst/>
                </a:rPr>
                <a:t>mechanics</a:t>
              </a:r>
              <a:r>
                <a:rPr lang="es-ES" sz="1800" b="1" i="0" u="none" strike="noStrike" dirty="0">
                  <a:solidFill>
                    <a:schemeClr val="bg1"/>
                  </a:solidFill>
                  <a:effectLst/>
                </a:rPr>
                <a:t> </a:t>
              </a:r>
              <a:r>
                <a:rPr lang="es-ES" sz="1800" b="1" i="0" u="none" strike="noStrike" dirty="0" err="1">
                  <a:solidFill>
                    <a:schemeClr val="bg1"/>
                  </a:solidFill>
                  <a:effectLst/>
                </a:rPr>
                <a:t>is</a:t>
              </a:r>
              <a:r>
                <a:rPr lang="es-ES" sz="1800" b="1" i="0" u="none" strike="noStrike" dirty="0">
                  <a:solidFill>
                    <a:schemeClr val="bg1"/>
                  </a:solidFill>
                  <a:effectLst/>
                </a:rPr>
                <a:t> a fundamental </a:t>
              </a:r>
              <a:r>
                <a:rPr lang="es-ES" sz="1800" b="1" i="0" u="none" strike="noStrike" dirty="0" err="1">
                  <a:solidFill>
                    <a:schemeClr val="bg1"/>
                  </a:solidFill>
                  <a:effectLst/>
                </a:rPr>
                <a:t>mathematical</a:t>
              </a:r>
              <a:r>
                <a:rPr lang="es-ES" sz="1800" b="1" i="0" u="none" strike="noStrike" dirty="0">
                  <a:solidFill>
                    <a:schemeClr val="bg1"/>
                  </a:solidFill>
                  <a:effectLst/>
                </a:rPr>
                <a:t> </a:t>
              </a:r>
              <a:r>
                <a:rPr lang="es-ES" sz="1800" b="1" i="0" u="none" strike="noStrike" dirty="0" err="1">
                  <a:solidFill>
                    <a:schemeClr val="bg1"/>
                  </a:solidFill>
                  <a:effectLst/>
                </a:rPr>
                <a:t>entity</a:t>
              </a:r>
              <a:r>
                <a:rPr lang="es-ES" sz="1800" b="1" i="0" u="none" strike="noStrike" dirty="0">
                  <a:solidFill>
                    <a:schemeClr val="bg1"/>
                  </a:solidFill>
                  <a:effectLst/>
                </a:rPr>
                <a:t> </a:t>
              </a:r>
              <a:r>
                <a:rPr lang="es-ES" sz="1800" b="1" i="0" u="none" strike="noStrike" dirty="0" err="1">
                  <a:solidFill>
                    <a:schemeClr val="bg1"/>
                  </a:solidFill>
                  <a:effectLst/>
                </a:rPr>
                <a:t>that</a:t>
              </a:r>
              <a:r>
                <a:rPr lang="es-ES" sz="1800" b="1" i="0" u="none" strike="noStrike" dirty="0">
                  <a:solidFill>
                    <a:schemeClr val="bg1"/>
                  </a:solidFill>
                  <a:effectLst/>
                </a:rPr>
                <a:t> </a:t>
              </a:r>
              <a:r>
                <a:rPr lang="es-ES" sz="1800" b="1" i="0" u="none" strike="noStrike" dirty="0" err="1">
                  <a:solidFill>
                    <a:schemeClr val="bg1"/>
                  </a:solidFill>
                  <a:effectLst/>
                </a:rPr>
                <a:t>contains</a:t>
              </a:r>
              <a:r>
                <a:rPr lang="es-ES" sz="1800" b="1" i="0" u="none" strike="noStrike" dirty="0">
                  <a:solidFill>
                    <a:schemeClr val="bg1"/>
                  </a:solidFill>
                  <a:effectLst/>
                </a:rPr>
                <a:t> </a:t>
              </a:r>
              <a:r>
                <a:rPr lang="es-ES" sz="1800" b="1" i="0" u="none" strike="noStrike" dirty="0" err="1">
                  <a:solidFill>
                    <a:schemeClr val="bg1"/>
                  </a:solidFill>
                  <a:effectLst/>
                </a:rPr>
                <a:t>all</a:t>
              </a:r>
              <a:r>
                <a:rPr lang="es-ES" sz="1800" b="1" i="0" u="none" strike="noStrike" dirty="0">
                  <a:solidFill>
                    <a:schemeClr val="bg1"/>
                  </a:solidFill>
                  <a:effectLst/>
                </a:rPr>
                <a:t> </a:t>
              </a:r>
              <a:r>
                <a:rPr lang="es-ES" sz="1800" b="1" i="0" u="none" strike="noStrike" dirty="0" err="1">
                  <a:solidFill>
                    <a:schemeClr val="bg1"/>
                  </a:solidFill>
                  <a:effectLst/>
                </a:rPr>
                <a:t>the</a:t>
              </a:r>
              <a:r>
                <a:rPr lang="es-ES" sz="1800" b="1" i="0" u="none" strike="noStrike" dirty="0">
                  <a:solidFill>
                    <a:schemeClr val="bg1"/>
                  </a:solidFill>
                  <a:effectLst/>
                </a:rPr>
                <a:t> </a:t>
              </a:r>
              <a:r>
                <a:rPr lang="es-ES" sz="1800" b="1" i="0" u="none" strike="noStrike" dirty="0" err="1">
                  <a:solidFill>
                    <a:schemeClr val="bg1"/>
                  </a:solidFill>
                  <a:effectLst/>
                </a:rPr>
                <a:t>information</a:t>
              </a:r>
              <a:r>
                <a:rPr lang="es-ES" sz="1800" b="1" i="0" u="none" strike="noStrike" dirty="0">
                  <a:solidFill>
                    <a:schemeClr val="bg1"/>
                  </a:solidFill>
                  <a:effectLst/>
                </a:rPr>
                <a:t> </a:t>
              </a:r>
              <a:r>
                <a:rPr lang="es-ES" sz="1800" b="1" i="0" u="none" strike="noStrike" dirty="0" err="1">
                  <a:solidFill>
                    <a:schemeClr val="bg1"/>
                  </a:solidFill>
                  <a:effectLst/>
                </a:rPr>
                <a:t>about</a:t>
              </a:r>
              <a:r>
                <a:rPr lang="es-ES" sz="1800" b="1" i="0" u="none" strike="noStrike" dirty="0">
                  <a:solidFill>
                    <a:schemeClr val="bg1"/>
                  </a:solidFill>
                  <a:effectLst/>
                </a:rPr>
                <a:t> a quantum </a:t>
              </a:r>
              <a:r>
                <a:rPr lang="es-ES" sz="1800" b="1" i="0" u="none" strike="noStrike" dirty="0" err="1">
                  <a:solidFill>
                    <a:schemeClr val="bg1"/>
                  </a:solidFill>
                  <a:effectLst/>
                </a:rPr>
                <a:t>system</a:t>
              </a:r>
              <a:r>
                <a:rPr lang="es-ES" sz="1800" b="1" i="0" u="none" strike="noStrike" dirty="0">
                  <a:solidFill>
                    <a:schemeClr val="bg1"/>
                  </a:solidFill>
                  <a:effectLst/>
                </a:rPr>
                <a:t>. </a:t>
              </a:r>
            </a:p>
            <a:p>
              <a:pPr algn="ctr"/>
              <a:endParaRPr lang="es-ES" sz="1800" b="1" dirty="0">
                <a:solidFill>
                  <a:schemeClr val="bg1"/>
                </a:solidFill>
              </a:endParaRPr>
            </a:p>
            <a:p>
              <a:pPr algn="ctr"/>
              <a:r>
                <a:rPr lang="es-ES" sz="1800" b="1" i="0" u="none" strike="noStrike" dirty="0" err="1">
                  <a:solidFill>
                    <a:schemeClr val="bg1"/>
                  </a:solidFill>
                  <a:effectLst/>
                </a:rPr>
                <a:t>While</a:t>
              </a:r>
              <a:r>
                <a:rPr lang="es-ES" sz="1800" b="1" i="0" u="none" strike="noStrike" dirty="0">
                  <a:solidFill>
                    <a:schemeClr val="bg1"/>
                  </a:solidFill>
                  <a:effectLst/>
                </a:rPr>
                <a:t> </a:t>
              </a:r>
              <a:r>
                <a:rPr lang="es-ES" sz="1800" b="1" i="0" u="none" strike="noStrike" dirty="0" err="1">
                  <a:solidFill>
                    <a:schemeClr val="bg1"/>
                  </a:solidFill>
                  <a:effectLst/>
                </a:rPr>
                <a:t>its</a:t>
              </a:r>
              <a:r>
                <a:rPr lang="es-ES" sz="1800" b="1" i="0" u="none" strike="noStrike" dirty="0">
                  <a:solidFill>
                    <a:schemeClr val="bg1"/>
                  </a:solidFill>
                  <a:effectLst/>
                </a:rPr>
                <a:t> </a:t>
              </a:r>
              <a:r>
                <a:rPr lang="es-ES" sz="1800" b="1" i="0" u="none" strike="noStrike" dirty="0" err="1">
                  <a:solidFill>
                    <a:schemeClr val="bg1"/>
                  </a:solidFill>
                  <a:effectLst/>
                </a:rPr>
                <a:t>square</a:t>
              </a:r>
              <a:r>
                <a:rPr lang="es-ES" sz="1800" b="1" i="0" u="none" strike="noStrike" dirty="0">
                  <a:solidFill>
                    <a:schemeClr val="bg1"/>
                  </a:solidFill>
                  <a:effectLst/>
                </a:rPr>
                <a:t> (         </a:t>
              </a:r>
              <a:r>
                <a:rPr lang="el-GR" sz="1800" b="1" i="0" u="none" strike="noStrike" dirty="0">
                  <a:solidFill>
                    <a:schemeClr val="bg1"/>
                  </a:solidFill>
                  <a:effectLst/>
                </a:rPr>
                <a:t>) </a:t>
              </a:r>
              <a:r>
                <a:rPr lang="es-ES" sz="1800" b="1" i="0" u="none" strike="noStrike" dirty="0" err="1">
                  <a:solidFill>
                    <a:schemeClr val="bg1"/>
                  </a:solidFill>
                  <a:effectLst/>
                </a:rPr>
                <a:t>represents</a:t>
              </a:r>
              <a:r>
                <a:rPr lang="es-ES" sz="1800" b="1" i="0" u="none" strike="noStrike" dirty="0">
                  <a:solidFill>
                    <a:schemeClr val="bg1"/>
                  </a:solidFill>
                  <a:effectLst/>
                </a:rPr>
                <a:t> </a:t>
              </a:r>
              <a:r>
                <a:rPr lang="es-ES" sz="1800" b="1" i="0" u="none" strike="noStrike" dirty="0" err="1">
                  <a:solidFill>
                    <a:schemeClr val="bg1"/>
                  </a:solidFill>
                  <a:effectLst/>
                </a:rPr>
                <a:t>the</a:t>
              </a:r>
              <a:r>
                <a:rPr lang="es-ES" sz="1800" b="1" i="0" u="none" strike="noStrike" dirty="0">
                  <a:solidFill>
                    <a:schemeClr val="bg1"/>
                  </a:solidFill>
                  <a:effectLst/>
                </a:rPr>
                <a:t> </a:t>
              </a:r>
              <a:r>
                <a:rPr lang="es-ES" sz="1800" b="1" i="0" u="none" strike="noStrike" dirty="0" err="1">
                  <a:solidFill>
                    <a:schemeClr val="bg1"/>
                  </a:solidFill>
                  <a:effectLst/>
                </a:rPr>
                <a:t>probability</a:t>
              </a:r>
              <a:r>
                <a:rPr lang="es-ES" sz="1800" b="1" i="0" u="none" strike="noStrike" dirty="0">
                  <a:solidFill>
                    <a:schemeClr val="bg1"/>
                  </a:solidFill>
                  <a:effectLst/>
                </a:rPr>
                <a:t> </a:t>
              </a:r>
              <a:r>
                <a:rPr lang="es-ES" sz="1800" b="1" i="0" u="none" strike="noStrike" dirty="0" err="1">
                  <a:solidFill>
                    <a:schemeClr val="bg1"/>
                  </a:solidFill>
                  <a:effectLst/>
                </a:rPr>
                <a:t>density</a:t>
              </a:r>
              <a:r>
                <a:rPr lang="es-ES" sz="1800" b="1" i="0" u="none" strike="noStrike" dirty="0">
                  <a:solidFill>
                    <a:schemeClr val="bg1"/>
                  </a:solidFill>
                  <a:effectLst/>
                </a:rPr>
                <a:t>, </a:t>
              </a:r>
            </a:p>
            <a:p>
              <a:pPr algn="ctr"/>
              <a:r>
                <a:rPr lang="es-ES" sz="1800" b="1" i="0" u="none" strike="noStrike" dirty="0" err="1">
                  <a:solidFill>
                    <a:schemeClr val="bg1"/>
                  </a:solidFill>
                  <a:effectLst/>
                </a:rPr>
                <a:t>the</a:t>
              </a:r>
              <a:r>
                <a:rPr lang="es-ES" sz="1800" b="1" i="0" u="none" strike="noStrike" dirty="0">
                  <a:solidFill>
                    <a:schemeClr val="bg1"/>
                  </a:solidFill>
                  <a:effectLst/>
                </a:rPr>
                <a:t> wave </a:t>
              </a:r>
              <a:r>
                <a:rPr lang="es-ES" sz="1800" b="1" i="0" u="none" strike="noStrike" dirty="0" err="1">
                  <a:solidFill>
                    <a:schemeClr val="bg1"/>
                  </a:solidFill>
                  <a:effectLst/>
                </a:rPr>
                <a:t>function</a:t>
              </a:r>
              <a:r>
                <a:rPr lang="es-ES" sz="1800" b="1" i="0" u="none" strike="noStrike" dirty="0">
                  <a:solidFill>
                    <a:schemeClr val="bg1"/>
                  </a:solidFill>
                  <a:effectLst/>
                </a:rPr>
                <a:t> </a:t>
              </a:r>
              <a:r>
                <a:rPr lang="es-ES" sz="1800" b="1" i="0" u="none" strike="noStrike" dirty="0" err="1">
                  <a:solidFill>
                    <a:schemeClr val="bg1"/>
                  </a:solidFill>
                  <a:effectLst/>
                </a:rPr>
                <a:t>itself</a:t>
              </a:r>
              <a:r>
                <a:rPr lang="es-ES" sz="1800" b="1" i="0" u="none" strike="noStrike" dirty="0">
                  <a:solidFill>
                    <a:schemeClr val="bg1"/>
                  </a:solidFill>
                  <a:effectLst/>
                </a:rPr>
                <a:t> has </a:t>
              </a:r>
              <a:r>
                <a:rPr lang="es-ES" sz="1800" b="1" i="0" u="none" strike="noStrike" dirty="0" err="1">
                  <a:solidFill>
                    <a:schemeClr val="bg1"/>
                  </a:solidFill>
                  <a:effectLst/>
                </a:rPr>
                <a:t>deeper</a:t>
              </a:r>
              <a:r>
                <a:rPr lang="es-ES" sz="1800" b="1" i="0" u="none" strike="noStrike" dirty="0">
                  <a:solidFill>
                    <a:schemeClr val="bg1"/>
                  </a:solidFill>
                  <a:effectLst/>
                </a:rPr>
                <a:t> </a:t>
              </a:r>
              <a:r>
                <a:rPr lang="es-ES" sz="1800" b="1" i="0" u="none" strike="noStrike" dirty="0" err="1">
                  <a:solidFill>
                    <a:schemeClr val="bg1"/>
                  </a:solidFill>
                  <a:effectLst/>
                </a:rPr>
                <a:t>physical</a:t>
              </a:r>
              <a:r>
                <a:rPr lang="es-ES" sz="1800" b="1" i="0" u="none" strike="noStrike" dirty="0">
                  <a:solidFill>
                    <a:schemeClr val="bg1"/>
                  </a:solidFill>
                  <a:effectLst/>
                </a:rPr>
                <a:t> </a:t>
              </a:r>
              <a:r>
                <a:rPr lang="es-ES" sz="1800" b="1" i="0" u="none" strike="noStrike" dirty="0" err="1">
                  <a:solidFill>
                    <a:schemeClr val="bg1"/>
                  </a:solidFill>
                  <a:effectLst/>
                </a:rPr>
                <a:t>implications</a:t>
              </a:r>
              <a:endParaRPr lang="es-ES" sz="1800" b="1" i="0" u="none" strike="noStrike" dirty="0">
                <a:solidFill>
                  <a:schemeClr val="bg1"/>
                </a:solidFill>
                <a:effectLst/>
              </a:endParaRPr>
            </a:p>
          </p:txBody>
        </p:sp>
        <p:pic>
          <p:nvPicPr>
            <p:cNvPr id="6" name="Imagen 5">
              <a:extLst>
                <a:ext uri="{FF2B5EF4-FFF2-40B4-BE49-F238E27FC236}">
                  <a16:creationId xmlns:a16="http://schemas.microsoft.com/office/drawing/2014/main" id="{38AB061F-E60C-DFA5-08DF-ACD3FFE50761}"/>
                </a:ext>
              </a:extLst>
            </p:cNvPr>
            <p:cNvPicPr>
              <a:picLocks noChangeAspect="1"/>
            </p:cNvPicPr>
            <p:nvPr/>
          </p:nvPicPr>
          <p:blipFill>
            <a:blip r:embed="rId3"/>
            <a:stretch>
              <a:fillRect/>
            </a:stretch>
          </p:blipFill>
          <p:spPr>
            <a:xfrm>
              <a:off x="2514600" y="952500"/>
              <a:ext cx="218920" cy="324000"/>
            </a:xfrm>
            <a:prstGeom prst="rect">
              <a:avLst/>
            </a:prstGeom>
          </p:spPr>
        </p:pic>
        <p:pic>
          <p:nvPicPr>
            <p:cNvPr id="7" name="Imagen 6">
              <a:extLst>
                <a:ext uri="{FF2B5EF4-FFF2-40B4-BE49-F238E27FC236}">
                  <a16:creationId xmlns:a16="http://schemas.microsoft.com/office/drawing/2014/main" id="{17EC4A0E-4C62-FDDB-0B8C-97F9AE75E4D0}"/>
                </a:ext>
              </a:extLst>
            </p:cNvPr>
            <p:cNvPicPr>
              <a:picLocks noChangeAspect="1"/>
            </p:cNvPicPr>
            <p:nvPr/>
          </p:nvPicPr>
          <p:blipFill>
            <a:blip r:embed="rId4"/>
            <a:stretch>
              <a:fillRect/>
            </a:stretch>
          </p:blipFill>
          <p:spPr>
            <a:xfrm>
              <a:off x="3411305" y="1735500"/>
              <a:ext cx="474895" cy="360000"/>
            </a:xfrm>
            <a:prstGeom prst="rect">
              <a:avLst/>
            </a:prstGeom>
          </p:spPr>
        </p:pic>
      </p:grpSp>
      <p:grpSp>
        <p:nvGrpSpPr>
          <p:cNvPr id="10" name="Grupo 9">
            <a:extLst>
              <a:ext uri="{FF2B5EF4-FFF2-40B4-BE49-F238E27FC236}">
                <a16:creationId xmlns:a16="http://schemas.microsoft.com/office/drawing/2014/main" id="{8FF644F3-C486-4BFA-9A38-ED40B4726493}"/>
              </a:ext>
            </a:extLst>
          </p:cNvPr>
          <p:cNvGrpSpPr/>
          <p:nvPr/>
        </p:nvGrpSpPr>
        <p:grpSpPr>
          <a:xfrm>
            <a:off x="0" y="2876371"/>
            <a:ext cx="9144000" cy="1200329"/>
            <a:chOff x="0" y="2876371"/>
            <a:chExt cx="9144000" cy="1200329"/>
          </a:xfrm>
        </p:grpSpPr>
        <p:sp>
          <p:nvSpPr>
            <p:cNvPr id="4" name="CuadroTexto 3">
              <a:extLst>
                <a:ext uri="{FF2B5EF4-FFF2-40B4-BE49-F238E27FC236}">
                  <a16:creationId xmlns:a16="http://schemas.microsoft.com/office/drawing/2014/main" id="{EB6D9EE1-67BF-EB67-CD70-29FB37F1DE96}"/>
                </a:ext>
              </a:extLst>
            </p:cNvPr>
            <p:cNvSpPr txBox="1"/>
            <p:nvPr/>
          </p:nvSpPr>
          <p:spPr>
            <a:xfrm>
              <a:off x="0" y="2876371"/>
              <a:ext cx="9144000" cy="1200329"/>
            </a:xfrm>
            <a:prstGeom prst="rect">
              <a:avLst/>
            </a:prstGeom>
            <a:noFill/>
          </p:spPr>
          <p:txBody>
            <a:bodyPr wrap="square">
              <a:spAutoFit/>
            </a:bodyPr>
            <a:lstStyle/>
            <a:p>
              <a:pPr algn="ctr"/>
              <a:r>
                <a:rPr lang="es-ES" sz="1800" b="1" i="0" u="none" strike="noStrike" dirty="0">
                  <a:solidFill>
                    <a:srgbClr val="FFFF00"/>
                  </a:solidFill>
                  <a:effectLst/>
                </a:rPr>
                <a:t>Quantum </a:t>
              </a:r>
              <a:r>
                <a:rPr lang="es-ES" sz="1800" b="1" i="0" u="none" strike="noStrike" dirty="0" err="1">
                  <a:solidFill>
                    <a:srgbClr val="FFFF00"/>
                  </a:solidFill>
                  <a:effectLst/>
                </a:rPr>
                <a:t>Evolution</a:t>
              </a:r>
              <a:r>
                <a:rPr lang="es-ES" sz="1800" b="1" i="0" u="none" strike="noStrike" dirty="0">
                  <a:solidFill>
                    <a:srgbClr val="FFFF00"/>
                  </a:solidFill>
                  <a:effectLst/>
                </a:rPr>
                <a:t> and </a:t>
              </a:r>
              <a:r>
                <a:rPr lang="es-ES" sz="1800" b="1" i="0" u="none" strike="noStrike" dirty="0" err="1">
                  <a:solidFill>
                    <a:srgbClr val="FFFF00"/>
                  </a:solidFill>
                  <a:effectLst/>
                </a:rPr>
                <a:t>Determinism</a:t>
              </a:r>
              <a:r>
                <a:rPr lang="es-ES" sz="1800" b="1" i="0" u="none" strike="noStrike" dirty="0">
                  <a:solidFill>
                    <a:srgbClr val="FFFF00"/>
                  </a:solidFill>
                  <a:effectLst/>
                </a:rPr>
                <a:t>:</a:t>
              </a:r>
            </a:p>
            <a:p>
              <a:pPr algn="ctr"/>
              <a:r>
                <a:rPr lang="es-ES" sz="1800" b="1" i="0" u="none" strike="noStrike" dirty="0" err="1">
                  <a:solidFill>
                    <a:schemeClr val="bg1"/>
                  </a:solidFill>
                  <a:effectLst/>
                </a:rPr>
                <a:t>The</a:t>
              </a:r>
              <a:r>
                <a:rPr lang="es-ES" sz="1800" b="1" i="0" u="none" strike="noStrike" dirty="0">
                  <a:solidFill>
                    <a:schemeClr val="bg1"/>
                  </a:solidFill>
                  <a:effectLst/>
                </a:rPr>
                <a:t> wave </a:t>
              </a:r>
              <a:r>
                <a:rPr lang="es-ES" sz="1800" b="1" i="0" u="none" strike="noStrike" dirty="0" err="1">
                  <a:solidFill>
                    <a:schemeClr val="bg1"/>
                  </a:solidFill>
                  <a:effectLst/>
                </a:rPr>
                <a:t>function</a:t>
              </a:r>
              <a:r>
                <a:rPr lang="es-ES" sz="1800" b="1" i="0" u="none" strike="noStrike" dirty="0">
                  <a:solidFill>
                    <a:schemeClr val="bg1"/>
                  </a:solidFill>
                  <a:effectLst/>
                </a:rPr>
                <a:t> </a:t>
              </a:r>
              <a:r>
                <a:rPr lang="es-ES" sz="1800" b="1" i="0" u="none" strike="noStrike" dirty="0" err="1">
                  <a:solidFill>
                    <a:schemeClr val="bg1"/>
                  </a:solidFill>
                  <a:effectLst/>
                </a:rPr>
                <a:t>evolves</a:t>
              </a:r>
              <a:r>
                <a:rPr lang="es-ES" sz="1800" b="1" i="0" u="none" strike="noStrike" dirty="0">
                  <a:solidFill>
                    <a:schemeClr val="bg1"/>
                  </a:solidFill>
                  <a:effectLst/>
                </a:rPr>
                <a:t> </a:t>
              </a:r>
              <a:r>
                <a:rPr lang="es-ES" sz="1800" b="1" i="0" u="none" strike="noStrike" dirty="0" err="1">
                  <a:solidFill>
                    <a:schemeClr val="bg1"/>
                  </a:solidFill>
                  <a:effectLst/>
                </a:rPr>
                <a:t>deterministically</a:t>
              </a:r>
              <a:r>
                <a:rPr lang="es-ES" sz="1800" b="1" i="0" u="none" strike="noStrike" dirty="0">
                  <a:solidFill>
                    <a:schemeClr val="bg1"/>
                  </a:solidFill>
                  <a:effectLst/>
                </a:rPr>
                <a:t> </a:t>
              </a:r>
              <a:r>
                <a:rPr lang="es-ES" sz="1800" b="1" i="0" u="none" strike="noStrike" dirty="0" err="1">
                  <a:solidFill>
                    <a:schemeClr val="bg1"/>
                  </a:solidFill>
                  <a:effectLst/>
                </a:rPr>
                <a:t>according</a:t>
              </a:r>
              <a:r>
                <a:rPr lang="es-ES" sz="1800" b="1" i="0" u="none" strike="noStrike" dirty="0">
                  <a:solidFill>
                    <a:schemeClr val="bg1"/>
                  </a:solidFill>
                  <a:effectLst/>
                </a:rPr>
                <a:t> </a:t>
              </a:r>
              <a:r>
                <a:rPr lang="es-ES" sz="1800" b="1" i="0" u="none" strike="noStrike" dirty="0" err="1">
                  <a:solidFill>
                    <a:schemeClr val="bg1"/>
                  </a:solidFill>
                  <a:effectLst/>
                </a:rPr>
                <a:t>to</a:t>
              </a:r>
              <a:r>
                <a:rPr lang="es-ES" sz="1800" b="1" i="0" u="none" strike="noStrike" dirty="0">
                  <a:solidFill>
                    <a:schemeClr val="bg1"/>
                  </a:solidFill>
                  <a:effectLst/>
                </a:rPr>
                <a:t> </a:t>
              </a:r>
              <a:r>
                <a:rPr lang="es-ES" sz="1800" b="1" i="0" u="none" strike="noStrike" dirty="0" err="1">
                  <a:solidFill>
                    <a:schemeClr val="bg1"/>
                  </a:solidFill>
                  <a:effectLst/>
                </a:rPr>
                <a:t>the</a:t>
              </a:r>
              <a:r>
                <a:rPr lang="es-ES" sz="1800" b="1" i="0" u="none" strike="noStrike" dirty="0">
                  <a:solidFill>
                    <a:schemeClr val="bg1"/>
                  </a:solidFill>
                  <a:effectLst/>
                </a:rPr>
                <a:t> Schrödinger </a:t>
              </a:r>
              <a:r>
                <a:rPr lang="es-ES" sz="1800" b="1" i="0" u="none" strike="noStrike" dirty="0" err="1">
                  <a:solidFill>
                    <a:schemeClr val="bg1"/>
                  </a:solidFill>
                  <a:effectLst/>
                </a:rPr>
                <a:t>equation</a:t>
              </a:r>
              <a:r>
                <a:rPr lang="es-ES" sz="1800" b="1" i="0" u="none" strike="noStrike" dirty="0">
                  <a:solidFill>
                    <a:schemeClr val="bg1"/>
                  </a:solidFill>
                  <a:effectLst/>
                </a:rPr>
                <a:t>, </a:t>
              </a:r>
              <a:r>
                <a:rPr lang="es-ES" sz="1800" b="1" i="0" u="none" strike="noStrike" dirty="0" err="1">
                  <a:solidFill>
                    <a:schemeClr val="bg1"/>
                  </a:solidFill>
                  <a:effectLst/>
                </a:rPr>
                <a:t>meaning</a:t>
              </a:r>
              <a:r>
                <a:rPr lang="es-ES" sz="1800" b="1" i="0" u="none" strike="noStrike" dirty="0">
                  <a:solidFill>
                    <a:schemeClr val="bg1"/>
                  </a:solidFill>
                  <a:effectLst/>
                </a:rPr>
                <a:t> </a:t>
              </a:r>
              <a:r>
                <a:rPr lang="es-ES" sz="1800" b="1" i="0" u="none" strike="noStrike" dirty="0" err="1">
                  <a:solidFill>
                    <a:schemeClr val="bg1"/>
                  </a:solidFill>
                  <a:effectLst/>
                </a:rPr>
                <a:t>that</a:t>
              </a:r>
              <a:r>
                <a:rPr lang="es-ES" sz="1800" b="1" i="0" u="none" strike="noStrike" dirty="0">
                  <a:solidFill>
                    <a:schemeClr val="bg1"/>
                  </a:solidFill>
                  <a:effectLst/>
                </a:rPr>
                <a:t> </a:t>
              </a:r>
              <a:r>
                <a:rPr lang="es-ES" sz="1800" b="1" i="0" u="none" strike="noStrike" dirty="0" err="1">
                  <a:solidFill>
                    <a:schemeClr val="bg1"/>
                  </a:solidFill>
                  <a:effectLst/>
                </a:rPr>
                <a:t>while</a:t>
              </a:r>
              <a:r>
                <a:rPr lang="es-ES" sz="1800" b="1" i="0" u="none" strike="noStrike" dirty="0">
                  <a:solidFill>
                    <a:schemeClr val="bg1"/>
                  </a:solidFill>
                  <a:effectLst/>
                </a:rPr>
                <a:t> </a:t>
              </a:r>
              <a:r>
                <a:rPr lang="es-ES" sz="1800" b="1" i="0" u="none" strike="noStrike" dirty="0" err="1">
                  <a:solidFill>
                    <a:schemeClr val="bg1"/>
                  </a:solidFill>
                  <a:effectLst/>
                </a:rPr>
                <a:t>measurement</a:t>
              </a:r>
              <a:r>
                <a:rPr lang="es-ES" sz="1800" b="1" i="0" u="none" strike="noStrike" dirty="0">
                  <a:solidFill>
                    <a:schemeClr val="bg1"/>
                  </a:solidFill>
                  <a:effectLst/>
                </a:rPr>
                <a:t> introduces </a:t>
              </a:r>
              <a:r>
                <a:rPr lang="es-ES" sz="1800" b="1" i="0" u="none" strike="noStrike" dirty="0" err="1">
                  <a:solidFill>
                    <a:schemeClr val="bg1"/>
                  </a:solidFill>
                  <a:effectLst/>
                </a:rPr>
                <a:t>probabilities</a:t>
              </a:r>
              <a:r>
                <a:rPr lang="es-ES" sz="1800" b="1" i="0" u="none" strike="noStrike" dirty="0">
                  <a:solidFill>
                    <a:schemeClr val="bg1"/>
                  </a:solidFill>
                  <a:effectLst/>
                </a:rPr>
                <a:t>, </a:t>
              </a:r>
              <a:r>
                <a:rPr lang="es-ES" sz="1800" b="1" i="0" u="none" strike="noStrike" dirty="0" err="1">
                  <a:solidFill>
                    <a:schemeClr val="bg1"/>
                  </a:solidFill>
                  <a:effectLst/>
                </a:rPr>
                <a:t>the</a:t>
              </a:r>
              <a:r>
                <a:rPr lang="es-ES" sz="1800" b="1" i="0" u="none" strike="noStrike" dirty="0">
                  <a:solidFill>
                    <a:schemeClr val="bg1"/>
                  </a:solidFill>
                  <a:effectLst/>
                </a:rPr>
                <a:t> </a:t>
              </a:r>
              <a:r>
                <a:rPr lang="es-ES" sz="1800" b="1" i="0" u="none" strike="noStrike" dirty="0" err="1">
                  <a:solidFill>
                    <a:schemeClr val="bg1"/>
                  </a:solidFill>
                  <a:effectLst/>
                </a:rPr>
                <a:t>evolution</a:t>
              </a:r>
              <a:r>
                <a:rPr lang="es-ES" sz="1800" b="1" i="0" u="none" strike="noStrike" dirty="0">
                  <a:solidFill>
                    <a:schemeClr val="bg1"/>
                  </a:solidFill>
                  <a:effectLst/>
                </a:rPr>
                <a:t> </a:t>
              </a:r>
              <a:r>
                <a:rPr lang="es-ES" sz="1800" b="1" i="0" u="none" strike="noStrike" dirty="0" err="1">
                  <a:solidFill>
                    <a:schemeClr val="bg1"/>
                  </a:solidFill>
                  <a:effectLst/>
                </a:rPr>
                <a:t>of</a:t>
              </a:r>
              <a:r>
                <a:rPr lang="es-ES" sz="1800" b="1" i="0" u="none" strike="noStrike" dirty="0">
                  <a:solidFill>
                    <a:schemeClr val="bg1"/>
                  </a:solidFill>
                  <a:effectLst/>
                </a:rPr>
                <a:t> </a:t>
              </a:r>
              <a:r>
                <a:rPr lang="es-ES" sz="1800" b="1" dirty="0">
                  <a:solidFill>
                    <a:schemeClr val="bg1"/>
                  </a:solidFill>
                </a:rPr>
                <a:t>   </a:t>
              </a:r>
              <a:r>
                <a:rPr lang="el-GR" sz="1800" b="1" i="0" u="none" strike="noStrike" dirty="0">
                  <a:solidFill>
                    <a:schemeClr val="bg1"/>
                  </a:solidFill>
                  <a:effectLst/>
                </a:rPr>
                <a:t> </a:t>
              </a:r>
              <a:r>
                <a:rPr lang="es-ES" sz="1800" b="1" i="0" u="none" strike="noStrike" dirty="0" err="1">
                  <a:solidFill>
                    <a:schemeClr val="bg1"/>
                  </a:solidFill>
                  <a:effectLst/>
                </a:rPr>
                <a:t>itself</a:t>
              </a:r>
              <a:r>
                <a:rPr lang="es-ES" sz="1800" b="1" i="0" u="none" strike="noStrike" dirty="0">
                  <a:solidFill>
                    <a:schemeClr val="bg1"/>
                  </a:solidFill>
                  <a:effectLst/>
                </a:rPr>
                <a:t> </a:t>
              </a:r>
              <a:r>
                <a:rPr lang="es-ES" sz="1800" b="1" i="0" u="none" strike="noStrike" dirty="0" err="1">
                  <a:solidFill>
                    <a:schemeClr val="bg1"/>
                  </a:solidFill>
                  <a:effectLst/>
                </a:rPr>
                <a:t>is</a:t>
              </a:r>
              <a:r>
                <a:rPr lang="es-ES" sz="1800" b="1" i="0" u="none" strike="noStrike" dirty="0">
                  <a:solidFill>
                    <a:schemeClr val="bg1"/>
                  </a:solidFill>
                  <a:effectLst/>
                </a:rPr>
                <a:t> </a:t>
              </a:r>
              <a:r>
                <a:rPr lang="es-ES" sz="1800" b="1" i="0" u="none" strike="noStrike" dirty="0" err="1">
                  <a:solidFill>
                    <a:schemeClr val="bg1"/>
                  </a:solidFill>
                  <a:effectLst/>
                </a:rPr>
                <a:t>completely</a:t>
              </a:r>
              <a:r>
                <a:rPr lang="es-ES" sz="1800" b="1" i="0" u="none" strike="noStrike" dirty="0">
                  <a:solidFill>
                    <a:schemeClr val="bg1"/>
                  </a:solidFill>
                  <a:effectLst/>
                </a:rPr>
                <a:t> </a:t>
              </a:r>
              <a:r>
                <a:rPr lang="es-ES" sz="1800" b="1" i="0" u="none" strike="noStrike" dirty="0" err="1">
                  <a:solidFill>
                    <a:schemeClr val="bg1"/>
                  </a:solidFill>
                  <a:effectLst/>
                </a:rPr>
                <a:t>determined</a:t>
              </a:r>
              <a:r>
                <a:rPr lang="es-ES" sz="1800" b="1" i="0" u="none" strike="noStrike" dirty="0">
                  <a:solidFill>
                    <a:schemeClr val="bg1"/>
                  </a:solidFill>
                  <a:effectLst/>
                </a:rPr>
                <a:t> </a:t>
              </a:r>
              <a:r>
                <a:rPr lang="es-ES" sz="1800" b="1" i="0" u="none" strike="noStrike" dirty="0" err="1">
                  <a:solidFill>
                    <a:schemeClr val="bg1"/>
                  </a:solidFill>
                  <a:effectLst/>
                </a:rPr>
                <a:t>by</a:t>
              </a:r>
              <a:r>
                <a:rPr lang="es-ES" sz="1800" b="1" i="0" u="none" strike="noStrike" dirty="0">
                  <a:solidFill>
                    <a:schemeClr val="bg1"/>
                  </a:solidFill>
                  <a:effectLst/>
                </a:rPr>
                <a:t> </a:t>
              </a:r>
              <a:r>
                <a:rPr lang="es-ES" sz="1800" b="1" i="0" u="none" strike="noStrike" dirty="0" err="1">
                  <a:solidFill>
                    <a:schemeClr val="bg1"/>
                  </a:solidFill>
                  <a:effectLst/>
                </a:rPr>
                <a:t>the</a:t>
              </a:r>
              <a:r>
                <a:rPr lang="es-ES" sz="1800" b="1" i="0" u="none" strike="noStrike" dirty="0">
                  <a:solidFill>
                    <a:schemeClr val="bg1"/>
                  </a:solidFill>
                  <a:effectLst/>
                </a:rPr>
                <a:t> </a:t>
              </a:r>
              <a:r>
                <a:rPr lang="es-ES" sz="1800" b="1" i="0" u="none" strike="noStrike" dirty="0" err="1">
                  <a:solidFill>
                    <a:schemeClr val="bg1"/>
                  </a:solidFill>
                  <a:effectLst/>
                </a:rPr>
                <a:t>system’s</a:t>
              </a:r>
              <a:r>
                <a:rPr lang="es-ES" sz="1800" b="1" i="0" u="none" strike="noStrike" dirty="0">
                  <a:solidFill>
                    <a:schemeClr val="bg1"/>
                  </a:solidFill>
                  <a:effectLst/>
                </a:rPr>
                <a:t> </a:t>
              </a:r>
              <a:r>
                <a:rPr lang="es-ES" sz="1800" b="1" i="0" u="none" strike="noStrike" dirty="0" err="1">
                  <a:solidFill>
                    <a:schemeClr val="bg1"/>
                  </a:solidFill>
                  <a:effectLst/>
                </a:rPr>
                <a:t>Hamiltonian</a:t>
              </a:r>
              <a:r>
                <a:rPr lang="es-ES" sz="1800" b="1" i="0" u="none" strike="noStrike" dirty="0">
                  <a:solidFill>
                    <a:schemeClr val="bg1"/>
                  </a:solidFill>
                  <a:effectLst/>
                </a:rPr>
                <a:t>.</a:t>
              </a:r>
            </a:p>
          </p:txBody>
        </p:sp>
        <p:pic>
          <p:nvPicPr>
            <p:cNvPr id="9" name="Imagen 8">
              <a:extLst>
                <a:ext uri="{FF2B5EF4-FFF2-40B4-BE49-F238E27FC236}">
                  <a16:creationId xmlns:a16="http://schemas.microsoft.com/office/drawing/2014/main" id="{056A409E-1F2A-B530-EAD0-19A4C7520749}"/>
                </a:ext>
              </a:extLst>
            </p:cNvPr>
            <p:cNvPicPr>
              <a:picLocks noChangeAspect="1"/>
            </p:cNvPicPr>
            <p:nvPr/>
          </p:nvPicPr>
          <p:blipFill>
            <a:blip r:embed="rId3"/>
            <a:stretch>
              <a:fillRect/>
            </a:stretch>
          </p:blipFill>
          <p:spPr>
            <a:xfrm>
              <a:off x="1305080" y="3695700"/>
              <a:ext cx="218920" cy="324000"/>
            </a:xfrm>
            <a:prstGeom prst="rect">
              <a:avLst/>
            </a:prstGeom>
          </p:spPr>
        </p:pic>
      </p:grpSp>
    </p:spTree>
    <p:extLst>
      <p:ext uri="{BB962C8B-B14F-4D97-AF65-F5344CB8AC3E}">
        <p14:creationId xmlns:p14="http://schemas.microsoft.com/office/powerpoint/2010/main" val="35278890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A9079-9306-6DA6-F61A-8C2EBF7EEB63}"/>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EBBF54A4-83A2-7693-1BE3-46BA92345F8F}"/>
              </a:ext>
            </a:extLst>
          </p:cNvPr>
          <p:cNvSpPr txBox="1"/>
          <p:nvPr/>
        </p:nvSpPr>
        <p:spPr>
          <a:xfrm>
            <a:off x="0" y="-1607"/>
            <a:ext cx="9144000" cy="523220"/>
          </a:xfrm>
          <a:prstGeom prst="rect">
            <a:avLst/>
          </a:prstGeom>
          <a:noFill/>
        </p:spPr>
        <p:txBody>
          <a:bodyPr wrap="square" rtlCol="0">
            <a:spAutoFit/>
          </a:bodyPr>
          <a:lstStyle/>
          <a:p>
            <a:r>
              <a:rPr lang="es-ES" sz="2800" b="1" dirty="0" err="1">
                <a:solidFill>
                  <a:srgbClr val="FFFF00"/>
                </a:solidFill>
              </a:rPr>
              <a:t>Physical</a:t>
            </a:r>
            <a:r>
              <a:rPr lang="es-ES" sz="2800" b="1" dirty="0">
                <a:solidFill>
                  <a:srgbClr val="FFFF00"/>
                </a:solidFill>
              </a:rPr>
              <a:t> </a:t>
            </a:r>
            <a:r>
              <a:rPr lang="es-ES" sz="2800" b="1" dirty="0" err="1">
                <a:solidFill>
                  <a:srgbClr val="FFFF00"/>
                </a:solidFill>
              </a:rPr>
              <a:t>meaning</a:t>
            </a:r>
            <a:r>
              <a:rPr lang="es-ES" sz="2800" b="1" dirty="0">
                <a:solidFill>
                  <a:srgbClr val="FFFF00"/>
                </a:solidFill>
              </a:rPr>
              <a:t> </a:t>
            </a:r>
            <a:r>
              <a:rPr lang="es-ES" sz="2800" b="1" dirty="0" err="1">
                <a:solidFill>
                  <a:srgbClr val="FFFF00"/>
                </a:solidFill>
              </a:rPr>
              <a:t>of</a:t>
            </a:r>
            <a:r>
              <a:rPr lang="es-ES" sz="2800" b="1" dirty="0">
                <a:solidFill>
                  <a:srgbClr val="FFFF00"/>
                </a:solidFill>
              </a:rPr>
              <a:t> </a:t>
            </a:r>
            <a:r>
              <a:rPr lang="es-ES" sz="2800" b="1" dirty="0" err="1">
                <a:solidFill>
                  <a:srgbClr val="FFFF00"/>
                </a:solidFill>
              </a:rPr>
              <a:t>the</a:t>
            </a:r>
            <a:r>
              <a:rPr lang="es-ES" sz="2800" b="1" dirty="0">
                <a:solidFill>
                  <a:srgbClr val="FFFF00"/>
                </a:solidFill>
              </a:rPr>
              <a:t> wave </a:t>
            </a:r>
            <a:r>
              <a:rPr lang="es-ES" sz="2800" b="1" dirty="0" err="1">
                <a:solidFill>
                  <a:srgbClr val="FFFF00"/>
                </a:solidFill>
              </a:rPr>
              <a:t>function</a:t>
            </a:r>
            <a:endParaRPr lang="es-ES" sz="2800" b="1" dirty="0">
              <a:solidFill>
                <a:srgbClr val="FFFF00"/>
              </a:solidFill>
            </a:endParaRPr>
          </a:p>
        </p:txBody>
      </p:sp>
      <p:grpSp>
        <p:nvGrpSpPr>
          <p:cNvPr id="14" name="Grupo 13">
            <a:extLst>
              <a:ext uri="{FF2B5EF4-FFF2-40B4-BE49-F238E27FC236}">
                <a16:creationId xmlns:a16="http://schemas.microsoft.com/office/drawing/2014/main" id="{3DC9A931-37F0-6414-2AFE-92B5613A67F7}"/>
              </a:ext>
            </a:extLst>
          </p:cNvPr>
          <p:cNvGrpSpPr/>
          <p:nvPr/>
        </p:nvGrpSpPr>
        <p:grpSpPr>
          <a:xfrm>
            <a:off x="228600" y="952500"/>
            <a:ext cx="8686800" cy="1477328"/>
            <a:chOff x="228600" y="952500"/>
            <a:chExt cx="8686800" cy="1477328"/>
          </a:xfrm>
        </p:grpSpPr>
        <p:sp>
          <p:nvSpPr>
            <p:cNvPr id="5" name="CuadroTexto 4">
              <a:extLst>
                <a:ext uri="{FF2B5EF4-FFF2-40B4-BE49-F238E27FC236}">
                  <a16:creationId xmlns:a16="http://schemas.microsoft.com/office/drawing/2014/main" id="{A9FDAA0D-1B2B-F000-67DF-D51F7CF9DAEC}"/>
                </a:ext>
              </a:extLst>
            </p:cNvPr>
            <p:cNvSpPr txBox="1"/>
            <p:nvPr/>
          </p:nvSpPr>
          <p:spPr>
            <a:xfrm>
              <a:off x="228600" y="952500"/>
              <a:ext cx="8686800" cy="1477328"/>
            </a:xfrm>
            <a:prstGeom prst="rect">
              <a:avLst/>
            </a:prstGeom>
            <a:noFill/>
          </p:spPr>
          <p:txBody>
            <a:bodyPr wrap="square">
              <a:spAutoFit/>
            </a:bodyPr>
            <a:lstStyle/>
            <a:p>
              <a:pPr algn="ctr"/>
              <a:r>
                <a:rPr lang="es-ES" sz="1800" b="1" i="0" u="none" strike="noStrike" dirty="0" err="1">
                  <a:solidFill>
                    <a:schemeClr val="bg1"/>
                  </a:solidFill>
                  <a:effectLst/>
                </a:rPr>
                <a:t>The</a:t>
              </a:r>
              <a:r>
                <a:rPr lang="es-ES" sz="1800" b="1" i="0" u="none" strike="noStrike" dirty="0">
                  <a:solidFill>
                    <a:schemeClr val="bg1"/>
                  </a:solidFill>
                  <a:effectLst/>
                </a:rPr>
                <a:t> wave </a:t>
              </a:r>
              <a:r>
                <a:rPr lang="es-ES" sz="1800" b="1" i="0" u="none" strike="noStrike" dirty="0" err="1">
                  <a:solidFill>
                    <a:schemeClr val="bg1"/>
                  </a:solidFill>
                  <a:effectLst/>
                </a:rPr>
                <a:t>function</a:t>
              </a:r>
              <a:r>
                <a:rPr lang="es-ES" sz="1800" b="1" i="0" u="none" strike="noStrike" dirty="0">
                  <a:solidFill>
                    <a:schemeClr val="bg1"/>
                  </a:solidFill>
                  <a:effectLst/>
                </a:rPr>
                <a:t> (    </a:t>
              </a:r>
              <a:r>
                <a:rPr lang="el-GR" sz="1800" b="1" i="0" u="none" strike="noStrike" dirty="0">
                  <a:solidFill>
                    <a:schemeClr val="bg1"/>
                  </a:solidFill>
                  <a:effectLst/>
                </a:rPr>
                <a:t>) </a:t>
              </a:r>
              <a:r>
                <a:rPr lang="es-ES" sz="1800" b="1" i="0" u="none" strike="noStrike" dirty="0">
                  <a:solidFill>
                    <a:schemeClr val="bg1"/>
                  </a:solidFill>
                  <a:effectLst/>
                </a:rPr>
                <a:t>in quantum </a:t>
              </a:r>
              <a:r>
                <a:rPr lang="es-ES" sz="1800" b="1" i="0" u="none" strike="noStrike" dirty="0" err="1">
                  <a:solidFill>
                    <a:schemeClr val="bg1"/>
                  </a:solidFill>
                  <a:effectLst/>
                </a:rPr>
                <a:t>mechanics</a:t>
              </a:r>
              <a:r>
                <a:rPr lang="es-ES" sz="1800" b="1" i="0" u="none" strike="noStrike" dirty="0">
                  <a:solidFill>
                    <a:schemeClr val="bg1"/>
                  </a:solidFill>
                  <a:effectLst/>
                </a:rPr>
                <a:t> </a:t>
              </a:r>
              <a:r>
                <a:rPr lang="es-ES" sz="1800" b="1" i="0" u="none" strike="noStrike" dirty="0" err="1">
                  <a:solidFill>
                    <a:schemeClr val="bg1"/>
                  </a:solidFill>
                  <a:effectLst/>
                </a:rPr>
                <a:t>is</a:t>
              </a:r>
              <a:r>
                <a:rPr lang="es-ES" sz="1800" b="1" i="0" u="none" strike="noStrike" dirty="0">
                  <a:solidFill>
                    <a:schemeClr val="bg1"/>
                  </a:solidFill>
                  <a:effectLst/>
                </a:rPr>
                <a:t> a fundamental </a:t>
              </a:r>
              <a:r>
                <a:rPr lang="es-ES" sz="1800" b="1" i="0" u="none" strike="noStrike" dirty="0" err="1">
                  <a:solidFill>
                    <a:schemeClr val="bg1"/>
                  </a:solidFill>
                  <a:effectLst/>
                </a:rPr>
                <a:t>mathematical</a:t>
              </a:r>
              <a:r>
                <a:rPr lang="es-ES" sz="1800" b="1" i="0" u="none" strike="noStrike" dirty="0">
                  <a:solidFill>
                    <a:schemeClr val="bg1"/>
                  </a:solidFill>
                  <a:effectLst/>
                </a:rPr>
                <a:t> </a:t>
              </a:r>
              <a:r>
                <a:rPr lang="es-ES" sz="1800" b="1" i="0" u="none" strike="noStrike" dirty="0" err="1">
                  <a:solidFill>
                    <a:schemeClr val="bg1"/>
                  </a:solidFill>
                  <a:effectLst/>
                </a:rPr>
                <a:t>entity</a:t>
              </a:r>
              <a:r>
                <a:rPr lang="es-ES" sz="1800" b="1" i="0" u="none" strike="noStrike" dirty="0">
                  <a:solidFill>
                    <a:schemeClr val="bg1"/>
                  </a:solidFill>
                  <a:effectLst/>
                </a:rPr>
                <a:t> </a:t>
              </a:r>
              <a:r>
                <a:rPr lang="es-ES" sz="1800" b="1" i="0" u="none" strike="noStrike" dirty="0" err="1">
                  <a:solidFill>
                    <a:schemeClr val="bg1"/>
                  </a:solidFill>
                  <a:effectLst/>
                </a:rPr>
                <a:t>that</a:t>
              </a:r>
              <a:r>
                <a:rPr lang="es-ES" sz="1800" b="1" i="0" u="none" strike="noStrike" dirty="0">
                  <a:solidFill>
                    <a:schemeClr val="bg1"/>
                  </a:solidFill>
                  <a:effectLst/>
                </a:rPr>
                <a:t> </a:t>
              </a:r>
              <a:r>
                <a:rPr lang="es-ES" sz="1800" b="1" i="0" u="none" strike="noStrike" dirty="0" err="1">
                  <a:solidFill>
                    <a:schemeClr val="bg1"/>
                  </a:solidFill>
                  <a:effectLst/>
                </a:rPr>
                <a:t>contains</a:t>
              </a:r>
              <a:r>
                <a:rPr lang="es-ES" sz="1800" b="1" i="0" u="none" strike="noStrike" dirty="0">
                  <a:solidFill>
                    <a:schemeClr val="bg1"/>
                  </a:solidFill>
                  <a:effectLst/>
                </a:rPr>
                <a:t> </a:t>
              </a:r>
              <a:r>
                <a:rPr lang="es-ES" sz="1800" b="1" i="0" u="none" strike="noStrike" dirty="0" err="1">
                  <a:solidFill>
                    <a:schemeClr val="bg1"/>
                  </a:solidFill>
                  <a:effectLst/>
                </a:rPr>
                <a:t>all</a:t>
              </a:r>
              <a:r>
                <a:rPr lang="es-ES" sz="1800" b="1" i="0" u="none" strike="noStrike" dirty="0">
                  <a:solidFill>
                    <a:schemeClr val="bg1"/>
                  </a:solidFill>
                  <a:effectLst/>
                </a:rPr>
                <a:t> </a:t>
              </a:r>
              <a:r>
                <a:rPr lang="es-ES" sz="1800" b="1" i="0" u="none" strike="noStrike" dirty="0" err="1">
                  <a:solidFill>
                    <a:schemeClr val="bg1"/>
                  </a:solidFill>
                  <a:effectLst/>
                </a:rPr>
                <a:t>the</a:t>
              </a:r>
              <a:r>
                <a:rPr lang="es-ES" sz="1800" b="1" i="0" u="none" strike="noStrike" dirty="0">
                  <a:solidFill>
                    <a:schemeClr val="bg1"/>
                  </a:solidFill>
                  <a:effectLst/>
                </a:rPr>
                <a:t> </a:t>
              </a:r>
              <a:r>
                <a:rPr lang="es-ES" sz="1800" b="1" i="0" u="none" strike="noStrike" dirty="0" err="1">
                  <a:solidFill>
                    <a:schemeClr val="bg1"/>
                  </a:solidFill>
                  <a:effectLst/>
                </a:rPr>
                <a:t>information</a:t>
              </a:r>
              <a:r>
                <a:rPr lang="es-ES" sz="1800" b="1" i="0" u="none" strike="noStrike" dirty="0">
                  <a:solidFill>
                    <a:schemeClr val="bg1"/>
                  </a:solidFill>
                  <a:effectLst/>
                </a:rPr>
                <a:t> </a:t>
              </a:r>
              <a:r>
                <a:rPr lang="es-ES" sz="1800" b="1" i="0" u="none" strike="noStrike" dirty="0" err="1">
                  <a:solidFill>
                    <a:schemeClr val="bg1"/>
                  </a:solidFill>
                  <a:effectLst/>
                </a:rPr>
                <a:t>about</a:t>
              </a:r>
              <a:r>
                <a:rPr lang="es-ES" sz="1800" b="1" i="0" u="none" strike="noStrike" dirty="0">
                  <a:solidFill>
                    <a:schemeClr val="bg1"/>
                  </a:solidFill>
                  <a:effectLst/>
                </a:rPr>
                <a:t> a quantum </a:t>
              </a:r>
              <a:r>
                <a:rPr lang="es-ES" sz="1800" b="1" i="0" u="none" strike="noStrike" dirty="0" err="1">
                  <a:solidFill>
                    <a:schemeClr val="bg1"/>
                  </a:solidFill>
                  <a:effectLst/>
                </a:rPr>
                <a:t>system</a:t>
              </a:r>
              <a:r>
                <a:rPr lang="es-ES" sz="1800" b="1" i="0" u="none" strike="noStrike" dirty="0">
                  <a:solidFill>
                    <a:schemeClr val="bg1"/>
                  </a:solidFill>
                  <a:effectLst/>
                </a:rPr>
                <a:t>. </a:t>
              </a:r>
            </a:p>
            <a:p>
              <a:pPr algn="ctr"/>
              <a:endParaRPr lang="es-ES" sz="1800" b="1" dirty="0">
                <a:solidFill>
                  <a:schemeClr val="bg1"/>
                </a:solidFill>
              </a:endParaRPr>
            </a:p>
            <a:p>
              <a:pPr algn="ctr"/>
              <a:r>
                <a:rPr lang="es-ES" sz="1800" b="1" i="0" u="none" strike="noStrike" dirty="0" err="1">
                  <a:solidFill>
                    <a:schemeClr val="bg1"/>
                  </a:solidFill>
                  <a:effectLst/>
                </a:rPr>
                <a:t>While</a:t>
              </a:r>
              <a:r>
                <a:rPr lang="es-ES" sz="1800" b="1" i="0" u="none" strike="noStrike" dirty="0">
                  <a:solidFill>
                    <a:schemeClr val="bg1"/>
                  </a:solidFill>
                  <a:effectLst/>
                </a:rPr>
                <a:t> </a:t>
              </a:r>
              <a:r>
                <a:rPr lang="es-ES" sz="1800" b="1" i="0" u="none" strike="noStrike" dirty="0" err="1">
                  <a:solidFill>
                    <a:schemeClr val="bg1"/>
                  </a:solidFill>
                  <a:effectLst/>
                </a:rPr>
                <a:t>its</a:t>
              </a:r>
              <a:r>
                <a:rPr lang="es-ES" sz="1800" b="1" i="0" u="none" strike="noStrike" dirty="0">
                  <a:solidFill>
                    <a:schemeClr val="bg1"/>
                  </a:solidFill>
                  <a:effectLst/>
                </a:rPr>
                <a:t> </a:t>
              </a:r>
              <a:r>
                <a:rPr lang="es-ES" sz="1800" b="1" i="0" u="none" strike="noStrike" dirty="0" err="1">
                  <a:solidFill>
                    <a:schemeClr val="bg1"/>
                  </a:solidFill>
                  <a:effectLst/>
                </a:rPr>
                <a:t>square</a:t>
              </a:r>
              <a:r>
                <a:rPr lang="es-ES" sz="1800" b="1" i="0" u="none" strike="noStrike" dirty="0">
                  <a:solidFill>
                    <a:schemeClr val="bg1"/>
                  </a:solidFill>
                  <a:effectLst/>
                </a:rPr>
                <a:t> (         </a:t>
              </a:r>
              <a:r>
                <a:rPr lang="el-GR" sz="1800" b="1" i="0" u="none" strike="noStrike" dirty="0">
                  <a:solidFill>
                    <a:schemeClr val="bg1"/>
                  </a:solidFill>
                  <a:effectLst/>
                </a:rPr>
                <a:t>) </a:t>
              </a:r>
              <a:r>
                <a:rPr lang="es-ES" sz="1800" b="1" i="0" u="none" strike="noStrike" dirty="0" err="1">
                  <a:solidFill>
                    <a:schemeClr val="bg1"/>
                  </a:solidFill>
                  <a:effectLst/>
                </a:rPr>
                <a:t>represents</a:t>
              </a:r>
              <a:r>
                <a:rPr lang="es-ES" sz="1800" b="1" i="0" u="none" strike="noStrike" dirty="0">
                  <a:solidFill>
                    <a:schemeClr val="bg1"/>
                  </a:solidFill>
                  <a:effectLst/>
                </a:rPr>
                <a:t> </a:t>
              </a:r>
              <a:r>
                <a:rPr lang="es-ES" sz="1800" b="1" i="0" u="none" strike="noStrike" dirty="0" err="1">
                  <a:solidFill>
                    <a:schemeClr val="bg1"/>
                  </a:solidFill>
                  <a:effectLst/>
                </a:rPr>
                <a:t>the</a:t>
              </a:r>
              <a:r>
                <a:rPr lang="es-ES" sz="1800" b="1" i="0" u="none" strike="noStrike" dirty="0">
                  <a:solidFill>
                    <a:schemeClr val="bg1"/>
                  </a:solidFill>
                  <a:effectLst/>
                </a:rPr>
                <a:t> </a:t>
              </a:r>
              <a:r>
                <a:rPr lang="es-ES" sz="1800" b="1" i="0" u="none" strike="noStrike" dirty="0" err="1">
                  <a:solidFill>
                    <a:schemeClr val="bg1"/>
                  </a:solidFill>
                  <a:effectLst/>
                </a:rPr>
                <a:t>probability</a:t>
              </a:r>
              <a:r>
                <a:rPr lang="es-ES" sz="1800" b="1" i="0" u="none" strike="noStrike" dirty="0">
                  <a:solidFill>
                    <a:schemeClr val="bg1"/>
                  </a:solidFill>
                  <a:effectLst/>
                </a:rPr>
                <a:t> </a:t>
              </a:r>
              <a:r>
                <a:rPr lang="es-ES" sz="1800" b="1" i="0" u="none" strike="noStrike" dirty="0" err="1">
                  <a:solidFill>
                    <a:schemeClr val="bg1"/>
                  </a:solidFill>
                  <a:effectLst/>
                </a:rPr>
                <a:t>density</a:t>
              </a:r>
              <a:r>
                <a:rPr lang="es-ES" sz="1800" b="1" i="0" u="none" strike="noStrike" dirty="0">
                  <a:solidFill>
                    <a:schemeClr val="bg1"/>
                  </a:solidFill>
                  <a:effectLst/>
                </a:rPr>
                <a:t>, </a:t>
              </a:r>
            </a:p>
            <a:p>
              <a:pPr algn="ctr"/>
              <a:r>
                <a:rPr lang="es-ES" sz="1800" b="1" i="0" u="none" strike="noStrike" dirty="0" err="1">
                  <a:solidFill>
                    <a:schemeClr val="bg1"/>
                  </a:solidFill>
                  <a:effectLst/>
                </a:rPr>
                <a:t>the</a:t>
              </a:r>
              <a:r>
                <a:rPr lang="es-ES" sz="1800" b="1" i="0" u="none" strike="noStrike" dirty="0">
                  <a:solidFill>
                    <a:schemeClr val="bg1"/>
                  </a:solidFill>
                  <a:effectLst/>
                </a:rPr>
                <a:t> wave </a:t>
              </a:r>
              <a:r>
                <a:rPr lang="es-ES" sz="1800" b="1" i="0" u="none" strike="noStrike" dirty="0" err="1">
                  <a:solidFill>
                    <a:schemeClr val="bg1"/>
                  </a:solidFill>
                  <a:effectLst/>
                </a:rPr>
                <a:t>function</a:t>
              </a:r>
              <a:r>
                <a:rPr lang="es-ES" sz="1800" b="1" i="0" u="none" strike="noStrike" dirty="0">
                  <a:solidFill>
                    <a:schemeClr val="bg1"/>
                  </a:solidFill>
                  <a:effectLst/>
                </a:rPr>
                <a:t> </a:t>
              </a:r>
              <a:r>
                <a:rPr lang="es-ES" sz="1800" b="1" i="0" u="none" strike="noStrike" dirty="0" err="1">
                  <a:solidFill>
                    <a:schemeClr val="bg1"/>
                  </a:solidFill>
                  <a:effectLst/>
                </a:rPr>
                <a:t>itself</a:t>
              </a:r>
              <a:r>
                <a:rPr lang="es-ES" sz="1800" b="1" i="0" u="none" strike="noStrike" dirty="0">
                  <a:solidFill>
                    <a:schemeClr val="bg1"/>
                  </a:solidFill>
                  <a:effectLst/>
                </a:rPr>
                <a:t> has </a:t>
              </a:r>
              <a:r>
                <a:rPr lang="es-ES" sz="1800" b="1" i="0" u="none" strike="noStrike" dirty="0" err="1">
                  <a:solidFill>
                    <a:schemeClr val="bg1"/>
                  </a:solidFill>
                  <a:effectLst/>
                </a:rPr>
                <a:t>deeper</a:t>
              </a:r>
              <a:r>
                <a:rPr lang="es-ES" sz="1800" b="1" i="0" u="none" strike="noStrike" dirty="0">
                  <a:solidFill>
                    <a:schemeClr val="bg1"/>
                  </a:solidFill>
                  <a:effectLst/>
                </a:rPr>
                <a:t> </a:t>
              </a:r>
              <a:r>
                <a:rPr lang="es-ES" sz="1800" b="1" i="0" u="none" strike="noStrike" dirty="0" err="1">
                  <a:solidFill>
                    <a:schemeClr val="bg1"/>
                  </a:solidFill>
                  <a:effectLst/>
                </a:rPr>
                <a:t>physical</a:t>
              </a:r>
              <a:r>
                <a:rPr lang="es-ES" sz="1800" b="1" i="0" u="none" strike="noStrike" dirty="0">
                  <a:solidFill>
                    <a:schemeClr val="bg1"/>
                  </a:solidFill>
                  <a:effectLst/>
                </a:rPr>
                <a:t> </a:t>
              </a:r>
              <a:r>
                <a:rPr lang="es-ES" sz="1800" b="1" i="0" u="none" strike="noStrike" dirty="0" err="1">
                  <a:solidFill>
                    <a:schemeClr val="bg1"/>
                  </a:solidFill>
                  <a:effectLst/>
                </a:rPr>
                <a:t>implications</a:t>
              </a:r>
              <a:endParaRPr lang="es-ES" sz="1800" b="1" i="0" u="none" strike="noStrike" dirty="0">
                <a:solidFill>
                  <a:schemeClr val="bg1"/>
                </a:solidFill>
                <a:effectLst/>
              </a:endParaRPr>
            </a:p>
          </p:txBody>
        </p:sp>
        <p:pic>
          <p:nvPicPr>
            <p:cNvPr id="6" name="Imagen 5">
              <a:extLst>
                <a:ext uri="{FF2B5EF4-FFF2-40B4-BE49-F238E27FC236}">
                  <a16:creationId xmlns:a16="http://schemas.microsoft.com/office/drawing/2014/main" id="{6EDB960A-9C86-B32D-C791-734B17809746}"/>
                </a:ext>
              </a:extLst>
            </p:cNvPr>
            <p:cNvPicPr>
              <a:picLocks noChangeAspect="1"/>
            </p:cNvPicPr>
            <p:nvPr/>
          </p:nvPicPr>
          <p:blipFill>
            <a:blip r:embed="rId3"/>
            <a:stretch>
              <a:fillRect/>
            </a:stretch>
          </p:blipFill>
          <p:spPr>
            <a:xfrm>
              <a:off x="2514600" y="952500"/>
              <a:ext cx="218920" cy="324000"/>
            </a:xfrm>
            <a:prstGeom prst="rect">
              <a:avLst/>
            </a:prstGeom>
          </p:spPr>
        </p:pic>
        <p:pic>
          <p:nvPicPr>
            <p:cNvPr id="7" name="Imagen 6">
              <a:extLst>
                <a:ext uri="{FF2B5EF4-FFF2-40B4-BE49-F238E27FC236}">
                  <a16:creationId xmlns:a16="http://schemas.microsoft.com/office/drawing/2014/main" id="{A2F3AE3F-45E6-6530-C5A4-7031D456D553}"/>
                </a:ext>
              </a:extLst>
            </p:cNvPr>
            <p:cNvPicPr>
              <a:picLocks noChangeAspect="1"/>
            </p:cNvPicPr>
            <p:nvPr/>
          </p:nvPicPr>
          <p:blipFill>
            <a:blip r:embed="rId4"/>
            <a:stretch>
              <a:fillRect/>
            </a:stretch>
          </p:blipFill>
          <p:spPr>
            <a:xfrm>
              <a:off x="3411305" y="1735500"/>
              <a:ext cx="474895" cy="360000"/>
            </a:xfrm>
            <a:prstGeom prst="rect">
              <a:avLst/>
            </a:prstGeom>
          </p:spPr>
        </p:pic>
      </p:grpSp>
      <p:sp>
        <p:nvSpPr>
          <p:cNvPr id="8" name="CuadroTexto 7">
            <a:extLst>
              <a:ext uri="{FF2B5EF4-FFF2-40B4-BE49-F238E27FC236}">
                <a16:creationId xmlns:a16="http://schemas.microsoft.com/office/drawing/2014/main" id="{627B4074-46C7-1966-6F9E-1EADD3BD82EC}"/>
              </a:ext>
            </a:extLst>
          </p:cNvPr>
          <p:cNvSpPr txBox="1"/>
          <p:nvPr/>
        </p:nvSpPr>
        <p:spPr>
          <a:xfrm>
            <a:off x="419100" y="2876371"/>
            <a:ext cx="8305800" cy="1200329"/>
          </a:xfrm>
          <a:prstGeom prst="rect">
            <a:avLst/>
          </a:prstGeom>
          <a:noFill/>
        </p:spPr>
        <p:txBody>
          <a:bodyPr wrap="square">
            <a:spAutoFit/>
          </a:bodyPr>
          <a:lstStyle/>
          <a:p>
            <a:pPr algn="ctr"/>
            <a:r>
              <a:rPr lang="es-ES" sz="1800" b="1" i="0" u="none" strike="noStrike" dirty="0" err="1">
                <a:solidFill>
                  <a:srgbClr val="FFFF00"/>
                </a:solidFill>
                <a:effectLst/>
              </a:rPr>
              <a:t>Collapse</a:t>
            </a:r>
            <a:r>
              <a:rPr lang="es-ES" sz="1800" b="1" i="0" u="none" strike="noStrike" dirty="0">
                <a:solidFill>
                  <a:srgbClr val="FFFF00"/>
                </a:solidFill>
                <a:effectLst/>
              </a:rPr>
              <a:t> and </a:t>
            </a:r>
            <a:r>
              <a:rPr lang="es-ES" sz="1800" b="1" i="0" u="none" strike="noStrike" dirty="0" err="1">
                <a:solidFill>
                  <a:srgbClr val="FFFF00"/>
                </a:solidFill>
                <a:effectLst/>
              </a:rPr>
              <a:t>Measurement</a:t>
            </a:r>
            <a:r>
              <a:rPr lang="es-ES" sz="1800" b="1" i="0" u="none" strike="noStrike" dirty="0">
                <a:solidFill>
                  <a:srgbClr val="FFFF00"/>
                </a:solidFill>
                <a:effectLst/>
              </a:rPr>
              <a:t>: </a:t>
            </a:r>
          </a:p>
          <a:p>
            <a:pPr algn="ctr"/>
            <a:r>
              <a:rPr lang="es-ES" sz="1800" b="1" i="0" u="none" strike="noStrike" dirty="0" err="1">
                <a:solidFill>
                  <a:schemeClr val="bg1"/>
                </a:solidFill>
                <a:effectLst/>
              </a:rPr>
              <a:t>Upon</a:t>
            </a:r>
            <a:r>
              <a:rPr lang="es-ES" sz="1800" b="1" i="0" u="none" strike="noStrike" dirty="0">
                <a:solidFill>
                  <a:schemeClr val="bg1"/>
                </a:solidFill>
                <a:effectLst/>
              </a:rPr>
              <a:t> </a:t>
            </a:r>
            <a:r>
              <a:rPr lang="es-ES" sz="1800" b="1" i="0" u="none" strike="noStrike" dirty="0" err="1">
                <a:solidFill>
                  <a:schemeClr val="bg1"/>
                </a:solidFill>
                <a:effectLst/>
              </a:rPr>
              <a:t>measurement</a:t>
            </a:r>
            <a:r>
              <a:rPr lang="es-ES" sz="1800" b="1" i="0" u="none" strike="noStrike" dirty="0">
                <a:solidFill>
                  <a:schemeClr val="bg1"/>
                </a:solidFill>
                <a:effectLst/>
              </a:rPr>
              <a:t>, </a:t>
            </a:r>
            <a:r>
              <a:rPr lang="es-ES" sz="1800" b="1" i="0" u="none" strike="noStrike" dirty="0" err="1">
                <a:solidFill>
                  <a:schemeClr val="bg1"/>
                </a:solidFill>
                <a:effectLst/>
              </a:rPr>
              <a:t>the</a:t>
            </a:r>
            <a:r>
              <a:rPr lang="es-ES" sz="1800" b="1" i="0" u="none" strike="noStrike" dirty="0">
                <a:solidFill>
                  <a:schemeClr val="bg1"/>
                </a:solidFill>
                <a:effectLst/>
              </a:rPr>
              <a:t> wave </a:t>
            </a:r>
            <a:r>
              <a:rPr lang="es-ES" sz="1800" b="1" i="0" u="none" strike="noStrike" dirty="0" err="1">
                <a:solidFill>
                  <a:schemeClr val="bg1"/>
                </a:solidFill>
                <a:effectLst/>
              </a:rPr>
              <a:t>function</a:t>
            </a:r>
            <a:r>
              <a:rPr lang="es-ES" sz="1800" b="1" i="0" u="none" strike="noStrike" dirty="0">
                <a:solidFill>
                  <a:schemeClr val="bg1"/>
                </a:solidFill>
                <a:effectLst/>
              </a:rPr>
              <a:t> “</a:t>
            </a:r>
            <a:r>
              <a:rPr lang="es-ES" sz="1800" b="1" i="0" u="none" strike="noStrike" dirty="0" err="1">
                <a:solidFill>
                  <a:schemeClr val="bg1"/>
                </a:solidFill>
                <a:effectLst/>
              </a:rPr>
              <a:t>collapses</a:t>
            </a:r>
            <a:r>
              <a:rPr lang="es-ES" sz="1800" b="1" dirty="0">
                <a:solidFill>
                  <a:schemeClr val="bg1"/>
                </a:solidFill>
              </a:rPr>
              <a:t>”</a:t>
            </a:r>
            <a:r>
              <a:rPr lang="es-ES" sz="1800" b="1" i="0" u="none" strike="noStrike" dirty="0">
                <a:solidFill>
                  <a:schemeClr val="bg1"/>
                </a:solidFill>
                <a:effectLst/>
              </a:rPr>
              <a:t> </a:t>
            </a:r>
            <a:r>
              <a:rPr lang="es-ES" sz="1800" b="1" i="0" u="none" strike="noStrike" dirty="0" err="1">
                <a:solidFill>
                  <a:schemeClr val="bg1"/>
                </a:solidFill>
                <a:effectLst/>
              </a:rPr>
              <a:t>to</a:t>
            </a:r>
            <a:r>
              <a:rPr lang="es-ES" sz="1800" b="1" i="0" u="none" strike="noStrike" dirty="0">
                <a:solidFill>
                  <a:schemeClr val="bg1"/>
                </a:solidFill>
                <a:effectLst/>
              </a:rPr>
              <a:t> a </a:t>
            </a:r>
            <a:r>
              <a:rPr lang="es-ES" sz="1800" b="1" i="0" u="none" strike="noStrike" dirty="0" err="1">
                <a:solidFill>
                  <a:schemeClr val="bg1"/>
                </a:solidFill>
                <a:effectLst/>
              </a:rPr>
              <a:t>specific</a:t>
            </a:r>
            <a:r>
              <a:rPr lang="es-ES" sz="1800" b="1" i="0" u="none" strike="noStrike" dirty="0">
                <a:solidFill>
                  <a:schemeClr val="bg1"/>
                </a:solidFill>
                <a:effectLst/>
              </a:rPr>
              <a:t> </a:t>
            </a:r>
            <a:r>
              <a:rPr lang="es-ES" sz="1800" b="1" i="0" u="none" strike="noStrike" dirty="0" err="1">
                <a:solidFill>
                  <a:schemeClr val="bg1"/>
                </a:solidFill>
                <a:effectLst/>
              </a:rPr>
              <a:t>eigenstate</a:t>
            </a:r>
            <a:r>
              <a:rPr lang="es-ES" sz="1800" b="1" i="0" u="none" strike="noStrike" dirty="0">
                <a:solidFill>
                  <a:schemeClr val="bg1"/>
                </a:solidFill>
                <a:effectLst/>
              </a:rPr>
              <a:t> </a:t>
            </a:r>
            <a:r>
              <a:rPr lang="es-ES" sz="1800" b="1" i="0" u="none" strike="noStrike" dirty="0" err="1">
                <a:solidFill>
                  <a:schemeClr val="bg1"/>
                </a:solidFill>
                <a:effectLst/>
              </a:rPr>
              <a:t>of</a:t>
            </a:r>
            <a:r>
              <a:rPr lang="es-ES" sz="1800" b="1" i="0" u="none" strike="noStrike" dirty="0">
                <a:solidFill>
                  <a:schemeClr val="bg1"/>
                </a:solidFill>
                <a:effectLst/>
              </a:rPr>
              <a:t> </a:t>
            </a:r>
            <a:r>
              <a:rPr lang="es-ES" sz="1800" b="1" i="0" u="none" strike="noStrike" dirty="0" err="1">
                <a:solidFill>
                  <a:schemeClr val="bg1"/>
                </a:solidFill>
                <a:effectLst/>
              </a:rPr>
              <a:t>the</a:t>
            </a:r>
            <a:r>
              <a:rPr lang="es-ES" sz="1800" b="1" i="0" u="none" strike="noStrike" dirty="0">
                <a:solidFill>
                  <a:schemeClr val="bg1"/>
                </a:solidFill>
                <a:effectLst/>
              </a:rPr>
              <a:t> </a:t>
            </a:r>
            <a:r>
              <a:rPr lang="es-ES" sz="1800" b="1" i="0" u="none" strike="noStrike" dirty="0" err="1">
                <a:solidFill>
                  <a:schemeClr val="bg1"/>
                </a:solidFill>
                <a:effectLst/>
              </a:rPr>
              <a:t>measured</a:t>
            </a:r>
            <a:r>
              <a:rPr lang="es-ES" sz="1800" b="1" i="0" u="none" strike="noStrike" dirty="0">
                <a:solidFill>
                  <a:schemeClr val="bg1"/>
                </a:solidFill>
                <a:effectLst/>
              </a:rPr>
              <a:t> observable, </a:t>
            </a:r>
            <a:r>
              <a:rPr lang="es-ES" sz="1800" b="1" i="0" u="none" strike="noStrike" dirty="0" err="1">
                <a:solidFill>
                  <a:schemeClr val="bg1"/>
                </a:solidFill>
                <a:effectLst/>
              </a:rPr>
              <a:t>leading</a:t>
            </a:r>
            <a:r>
              <a:rPr lang="es-ES" sz="1800" b="1" i="0" u="none" strike="noStrike" dirty="0">
                <a:solidFill>
                  <a:schemeClr val="bg1"/>
                </a:solidFill>
                <a:effectLst/>
              </a:rPr>
              <a:t> </a:t>
            </a:r>
            <a:r>
              <a:rPr lang="es-ES" sz="1800" b="1" i="0" u="none" strike="noStrike" dirty="0" err="1">
                <a:solidFill>
                  <a:schemeClr val="bg1"/>
                </a:solidFill>
                <a:effectLst/>
              </a:rPr>
              <a:t>to</a:t>
            </a:r>
            <a:r>
              <a:rPr lang="es-ES" sz="1800" b="1" i="0" u="none" strike="noStrike" dirty="0">
                <a:solidFill>
                  <a:schemeClr val="bg1"/>
                </a:solidFill>
                <a:effectLst/>
              </a:rPr>
              <a:t> </a:t>
            </a:r>
            <a:r>
              <a:rPr lang="es-ES" sz="1800" b="1" i="0" u="none" strike="noStrike" dirty="0" err="1">
                <a:solidFill>
                  <a:schemeClr val="bg1"/>
                </a:solidFill>
                <a:effectLst/>
              </a:rPr>
              <a:t>the</a:t>
            </a:r>
            <a:r>
              <a:rPr lang="es-ES" sz="1800" b="1" i="0" u="none" strike="noStrike" dirty="0">
                <a:solidFill>
                  <a:schemeClr val="bg1"/>
                </a:solidFill>
                <a:effectLst/>
              </a:rPr>
              <a:t> </a:t>
            </a:r>
            <a:r>
              <a:rPr lang="es-ES" sz="1800" b="1" i="0" u="none" strike="noStrike" dirty="0" err="1">
                <a:solidFill>
                  <a:schemeClr val="bg1"/>
                </a:solidFill>
                <a:effectLst/>
              </a:rPr>
              <a:t>probabilistic</a:t>
            </a:r>
            <a:r>
              <a:rPr lang="es-ES" sz="1800" b="1" i="0" u="none" strike="noStrike" dirty="0">
                <a:solidFill>
                  <a:schemeClr val="bg1"/>
                </a:solidFill>
                <a:effectLst/>
              </a:rPr>
              <a:t> </a:t>
            </a:r>
            <a:r>
              <a:rPr lang="es-ES" sz="1800" b="1" i="0" u="none" strike="noStrike" dirty="0" err="1">
                <a:solidFill>
                  <a:schemeClr val="bg1"/>
                </a:solidFill>
                <a:effectLst/>
              </a:rPr>
              <a:t>nature</a:t>
            </a:r>
            <a:r>
              <a:rPr lang="es-ES" sz="1800" b="1" i="0" u="none" strike="noStrike" dirty="0">
                <a:solidFill>
                  <a:schemeClr val="bg1"/>
                </a:solidFill>
                <a:effectLst/>
              </a:rPr>
              <a:t> </a:t>
            </a:r>
            <a:r>
              <a:rPr lang="es-ES" sz="1800" b="1" i="0" u="none" strike="noStrike" dirty="0" err="1">
                <a:solidFill>
                  <a:schemeClr val="bg1"/>
                </a:solidFill>
                <a:effectLst/>
              </a:rPr>
              <a:t>of</a:t>
            </a:r>
            <a:r>
              <a:rPr lang="es-ES" sz="1800" b="1" i="0" u="none" strike="noStrike" dirty="0">
                <a:solidFill>
                  <a:schemeClr val="bg1"/>
                </a:solidFill>
                <a:effectLst/>
              </a:rPr>
              <a:t> quantum </a:t>
            </a:r>
            <a:r>
              <a:rPr lang="es-ES" sz="1800" b="1" i="0" u="none" strike="noStrike" dirty="0" err="1">
                <a:solidFill>
                  <a:schemeClr val="bg1"/>
                </a:solidFill>
                <a:effectLst/>
              </a:rPr>
              <a:t>mechanics</a:t>
            </a:r>
            <a:r>
              <a:rPr lang="es-ES" sz="1800" b="1" i="0" u="none" strike="noStrike" dirty="0">
                <a:solidFill>
                  <a:schemeClr val="bg1"/>
                </a:solidFill>
                <a:effectLst/>
              </a:rPr>
              <a:t>.</a:t>
            </a:r>
          </a:p>
        </p:txBody>
      </p:sp>
    </p:spTree>
    <p:extLst>
      <p:ext uri="{BB962C8B-B14F-4D97-AF65-F5344CB8AC3E}">
        <p14:creationId xmlns:p14="http://schemas.microsoft.com/office/powerpoint/2010/main" val="29406169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7FB46C-6F01-604E-1A5B-3F27C6D21271}"/>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EFAECE3C-3C97-49FD-1F55-C378D2516F2C}"/>
              </a:ext>
            </a:extLst>
          </p:cNvPr>
          <p:cNvSpPr txBox="1"/>
          <p:nvPr/>
        </p:nvSpPr>
        <p:spPr>
          <a:xfrm>
            <a:off x="0" y="-1607"/>
            <a:ext cx="9144000" cy="523220"/>
          </a:xfrm>
          <a:prstGeom prst="rect">
            <a:avLst/>
          </a:prstGeom>
          <a:noFill/>
        </p:spPr>
        <p:txBody>
          <a:bodyPr wrap="square" rtlCol="0">
            <a:spAutoFit/>
          </a:bodyPr>
          <a:lstStyle/>
          <a:p>
            <a:r>
              <a:rPr lang="es-ES" sz="2800" b="1" dirty="0" err="1">
                <a:solidFill>
                  <a:srgbClr val="FFFF00"/>
                </a:solidFill>
              </a:rPr>
              <a:t>Physical</a:t>
            </a:r>
            <a:r>
              <a:rPr lang="es-ES" sz="2800" b="1" dirty="0">
                <a:solidFill>
                  <a:srgbClr val="FFFF00"/>
                </a:solidFill>
              </a:rPr>
              <a:t> </a:t>
            </a:r>
            <a:r>
              <a:rPr lang="es-ES" sz="2800" b="1" dirty="0" err="1">
                <a:solidFill>
                  <a:srgbClr val="FFFF00"/>
                </a:solidFill>
              </a:rPr>
              <a:t>meaning</a:t>
            </a:r>
            <a:r>
              <a:rPr lang="es-ES" sz="2800" b="1" dirty="0">
                <a:solidFill>
                  <a:srgbClr val="FFFF00"/>
                </a:solidFill>
              </a:rPr>
              <a:t> </a:t>
            </a:r>
            <a:r>
              <a:rPr lang="es-ES" sz="2800" b="1" dirty="0" err="1">
                <a:solidFill>
                  <a:srgbClr val="FFFF00"/>
                </a:solidFill>
              </a:rPr>
              <a:t>of</a:t>
            </a:r>
            <a:r>
              <a:rPr lang="es-ES" sz="2800" b="1" dirty="0">
                <a:solidFill>
                  <a:srgbClr val="FFFF00"/>
                </a:solidFill>
              </a:rPr>
              <a:t> </a:t>
            </a:r>
            <a:r>
              <a:rPr lang="es-ES" sz="2800" b="1" dirty="0" err="1">
                <a:solidFill>
                  <a:srgbClr val="FFFF00"/>
                </a:solidFill>
              </a:rPr>
              <a:t>the</a:t>
            </a:r>
            <a:r>
              <a:rPr lang="es-ES" sz="2800" b="1" dirty="0">
                <a:solidFill>
                  <a:srgbClr val="FFFF00"/>
                </a:solidFill>
              </a:rPr>
              <a:t> wave </a:t>
            </a:r>
            <a:r>
              <a:rPr lang="es-ES" sz="2800" b="1" dirty="0" err="1">
                <a:solidFill>
                  <a:srgbClr val="FFFF00"/>
                </a:solidFill>
              </a:rPr>
              <a:t>function</a:t>
            </a:r>
            <a:endParaRPr lang="es-ES" sz="2800" b="1" dirty="0">
              <a:solidFill>
                <a:srgbClr val="FFFF00"/>
              </a:solidFill>
            </a:endParaRPr>
          </a:p>
        </p:txBody>
      </p:sp>
      <p:sp>
        <p:nvSpPr>
          <p:cNvPr id="5" name="CuadroTexto 4">
            <a:extLst>
              <a:ext uri="{FF2B5EF4-FFF2-40B4-BE49-F238E27FC236}">
                <a16:creationId xmlns:a16="http://schemas.microsoft.com/office/drawing/2014/main" id="{0553593D-7F62-A54B-F5E4-B3D913F96866}"/>
              </a:ext>
            </a:extLst>
          </p:cNvPr>
          <p:cNvSpPr txBox="1"/>
          <p:nvPr/>
        </p:nvSpPr>
        <p:spPr>
          <a:xfrm>
            <a:off x="876300" y="1857226"/>
            <a:ext cx="7391400" cy="2000548"/>
          </a:xfrm>
          <a:prstGeom prst="rect">
            <a:avLst/>
          </a:prstGeom>
          <a:noFill/>
        </p:spPr>
        <p:txBody>
          <a:bodyPr wrap="square">
            <a:spAutoFit/>
          </a:bodyPr>
          <a:lstStyle/>
          <a:p>
            <a:pPr algn="l"/>
            <a:endParaRPr lang="es-ES" b="0" i="0" u="none" strike="noStrike" dirty="0">
              <a:solidFill>
                <a:srgbClr val="000000"/>
              </a:solidFill>
              <a:effectLst/>
            </a:endParaRPr>
          </a:p>
          <a:p>
            <a:pPr algn="ctr"/>
            <a:r>
              <a:rPr lang="es-ES" sz="1800" b="1" i="0" u="none" strike="noStrike" dirty="0" err="1">
                <a:solidFill>
                  <a:schemeClr val="bg1"/>
                </a:solidFill>
                <a:effectLst/>
              </a:rPr>
              <a:t>While</a:t>
            </a:r>
            <a:r>
              <a:rPr lang="es-ES" sz="1800" b="1" i="0" u="none" strike="noStrike" dirty="0">
                <a:solidFill>
                  <a:schemeClr val="bg1"/>
                </a:solidFill>
                <a:effectLst/>
              </a:rPr>
              <a:t> </a:t>
            </a:r>
            <a:r>
              <a:rPr lang="es-ES" sz="1800" b="1" i="0" u="none" strike="noStrike" dirty="0" err="1">
                <a:solidFill>
                  <a:schemeClr val="bg1"/>
                </a:solidFill>
                <a:effectLst/>
              </a:rPr>
              <a:t>the</a:t>
            </a:r>
            <a:r>
              <a:rPr lang="es-ES" sz="1800" b="1" i="0" u="none" strike="noStrike" dirty="0">
                <a:solidFill>
                  <a:schemeClr val="bg1"/>
                </a:solidFill>
                <a:effectLst/>
              </a:rPr>
              <a:t> wave </a:t>
            </a:r>
            <a:r>
              <a:rPr lang="es-ES" sz="1800" b="1" i="0" u="none" strike="noStrike" dirty="0" err="1">
                <a:solidFill>
                  <a:schemeClr val="bg1"/>
                </a:solidFill>
                <a:effectLst/>
              </a:rPr>
              <a:t>function</a:t>
            </a:r>
            <a:r>
              <a:rPr lang="es-ES" sz="1800" b="1" i="0" u="none" strike="noStrike" dirty="0">
                <a:solidFill>
                  <a:schemeClr val="bg1"/>
                </a:solidFill>
                <a:effectLst/>
              </a:rPr>
              <a:t> </a:t>
            </a:r>
            <a:r>
              <a:rPr lang="es-ES" sz="1800" b="1" i="0" u="none" strike="noStrike" dirty="0" err="1">
                <a:solidFill>
                  <a:schemeClr val="bg1"/>
                </a:solidFill>
                <a:effectLst/>
              </a:rPr>
              <a:t>itself</a:t>
            </a:r>
            <a:r>
              <a:rPr lang="es-ES" sz="1800" b="1" i="0" u="none" strike="noStrike" dirty="0">
                <a:solidFill>
                  <a:schemeClr val="bg1"/>
                </a:solidFill>
                <a:effectLst/>
              </a:rPr>
              <a:t> </a:t>
            </a:r>
            <a:r>
              <a:rPr lang="es-ES" sz="1800" b="1" i="0" u="none" strike="noStrike" dirty="0" err="1">
                <a:solidFill>
                  <a:schemeClr val="bg1"/>
                </a:solidFill>
                <a:effectLst/>
              </a:rPr>
              <a:t>is</a:t>
            </a:r>
            <a:r>
              <a:rPr lang="es-ES" sz="1800" b="1" i="0" u="none" strike="noStrike" dirty="0">
                <a:solidFill>
                  <a:schemeClr val="bg1"/>
                </a:solidFill>
                <a:effectLst/>
              </a:rPr>
              <a:t> </a:t>
            </a:r>
            <a:r>
              <a:rPr lang="es-ES" sz="1800" b="1" i="0" u="none" strike="noStrike" dirty="0" err="1">
                <a:solidFill>
                  <a:schemeClr val="bg1"/>
                </a:solidFill>
                <a:effectLst/>
              </a:rPr>
              <a:t>not</a:t>
            </a:r>
            <a:r>
              <a:rPr lang="es-ES" sz="1800" b="1" i="0" u="none" strike="noStrike" dirty="0">
                <a:solidFill>
                  <a:schemeClr val="bg1"/>
                </a:solidFill>
                <a:effectLst/>
              </a:rPr>
              <a:t> </a:t>
            </a:r>
            <a:r>
              <a:rPr lang="es-ES" sz="1800" b="1" i="0" u="none" strike="noStrike" dirty="0" err="1">
                <a:solidFill>
                  <a:schemeClr val="bg1"/>
                </a:solidFill>
                <a:effectLst/>
              </a:rPr>
              <a:t>directly</a:t>
            </a:r>
            <a:r>
              <a:rPr lang="es-ES" sz="1800" b="1" i="0" u="none" strike="noStrike" dirty="0">
                <a:solidFill>
                  <a:schemeClr val="bg1"/>
                </a:solidFill>
                <a:effectLst/>
              </a:rPr>
              <a:t> observable, </a:t>
            </a:r>
            <a:r>
              <a:rPr lang="es-ES" sz="1800" b="1" i="0" u="none" strike="noStrike" dirty="0" err="1">
                <a:solidFill>
                  <a:schemeClr val="bg1"/>
                </a:solidFill>
                <a:effectLst/>
              </a:rPr>
              <a:t>it</a:t>
            </a:r>
            <a:r>
              <a:rPr lang="es-ES" sz="1800" b="1" i="0" u="none" strike="noStrike" dirty="0">
                <a:solidFill>
                  <a:schemeClr val="bg1"/>
                </a:solidFill>
                <a:effectLst/>
              </a:rPr>
              <a:t> serves as </a:t>
            </a:r>
            <a:r>
              <a:rPr lang="es-ES" sz="1800" b="1" i="0" u="none" strike="noStrike" dirty="0" err="1">
                <a:solidFill>
                  <a:schemeClr val="bg1"/>
                </a:solidFill>
                <a:effectLst/>
              </a:rPr>
              <a:t>the</a:t>
            </a:r>
            <a:r>
              <a:rPr lang="es-ES" sz="1800" b="1" i="0" u="none" strike="noStrike" dirty="0">
                <a:solidFill>
                  <a:schemeClr val="bg1"/>
                </a:solidFill>
                <a:effectLst/>
              </a:rPr>
              <a:t> </a:t>
            </a:r>
            <a:r>
              <a:rPr lang="es-ES" sz="1800" b="1" i="0" u="none" strike="noStrike" dirty="0" err="1">
                <a:solidFill>
                  <a:schemeClr val="bg1"/>
                </a:solidFill>
                <a:effectLst/>
              </a:rPr>
              <a:t>core</a:t>
            </a:r>
            <a:r>
              <a:rPr lang="es-ES" sz="1800" b="1" i="0" u="none" strike="noStrike" dirty="0">
                <a:solidFill>
                  <a:schemeClr val="bg1"/>
                </a:solidFill>
                <a:effectLst/>
              </a:rPr>
              <a:t> </a:t>
            </a:r>
            <a:r>
              <a:rPr lang="es-ES" sz="1800" b="1" i="0" u="none" strike="noStrike" dirty="0" err="1">
                <a:solidFill>
                  <a:schemeClr val="bg1"/>
                </a:solidFill>
                <a:effectLst/>
              </a:rPr>
              <a:t>mathematical</a:t>
            </a:r>
            <a:r>
              <a:rPr lang="es-ES" sz="1800" b="1" i="0" u="none" strike="noStrike" dirty="0">
                <a:solidFill>
                  <a:schemeClr val="bg1"/>
                </a:solidFill>
                <a:effectLst/>
              </a:rPr>
              <a:t> and conceptual </a:t>
            </a:r>
            <a:r>
              <a:rPr lang="es-ES" sz="1800" b="1" i="0" u="none" strike="noStrike" dirty="0" err="1">
                <a:solidFill>
                  <a:schemeClr val="bg1"/>
                </a:solidFill>
                <a:effectLst/>
              </a:rPr>
              <a:t>tool</a:t>
            </a:r>
            <a:r>
              <a:rPr lang="es-ES" sz="1800" b="1" i="0" u="none" strike="noStrike" dirty="0">
                <a:solidFill>
                  <a:schemeClr val="bg1"/>
                </a:solidFill>
                <a:effectLst/>
              </a:rPr>
              <a:t> </a:t>
            </a:r>
            <a:r>
              <a:rPr lang="es-ES" sz="1800" b="1" i="0" u="none" strike="noStrike" dirty="0" err="1">
                <a:solidFill>
                  <a:schemeClr val="bg1"/>
                </a:solidFill>
                <a:effectLst/>
              </a:rPr>
              <a:t>for</a:t>
            </a:r>
            <a:r>
              <a:rPr lang="es-ES" sz="1800" b="1" i="0" u="none" strike="noStrike" dirty="0">
                <a:solidFill>
                  <a:schemeClr val="bg1"/>
                </a:solidFill>
                <a:effectLst/>
              </a:rPr>
              <a:t> </a:t>
            </a:r>
            <a:r>
              <a:rPr lang="es-ES" sz="1800" b="1" i="0" u="none" strike="noStrike" dirty="0" err="1">
                <a:solidFill>
                  <a:schemeClr val="bg1"/>
                </a:solidFill>
                <a:effectLst/>
              </a:rPr>
              <a:t>understanding</a:t>
            </a:r>
            <a:r>
              <a:rPr lang="es-ES" sz="1800" b="1" i="0" u="none" strike="noStrike" dirty="0">
                <a:solidFill>
                  <a:schemeClr val="bg1"/>
                </a:solidFill>
                <a:effectLst/>
              </a:rPr>
              <a:t> quantum </a:t>
            </a:r>
            <a:r>
              <a:rPr lang="es-ES" sz="1800" b="1" i="0" u="none" strike="noStrike" dirty="0" err="1">
                <a:solidFill>
                  <a:schemeClr val="bg1"/>
                </a:solidFill>
                <a:effectLst/>
              </a:rPr>
              <a:t>phenomena</a:t>
            </a:r>
            <a:r>
              <a:rPr lang="es-ES" sz="1800" b="1" i="0" u="none" strike="noStrike" dirty="0">
                <a:solidFill>
                  <a:schemeClr val="bg1"/>
                </a:solidFill>
                <a:effectLst/>
              </a:rPr>
              <a:t>. </a:t>
            </a:r>
          </a:p>
          <a:p>
            <a:pPr algn="ctr"/>
            <a:endParaRPr lang="es-ES" sz="1800" b="1" dirty="0">
              <a:solidFill>
                <a:schemeClr val="bg1"/>
              </a:solidFill>
            </a:endParaRPr>
          </a:p>
          <a:p>
            <a:pPr algn="ctr"/>
            <a:r>
              <a:rPr lang="es-ES" sz="1800" b="1" i="0" u="none" strike="noStrike" dirty="0" err="1">
                <a:solidFill>
                  <a:schemeClr val="bg1"/>
                </a:solidFill>
                <a:effectLst/>
              </a:rPr>
              <a:t>the</a:t>
            </a:r>
            <a:r>
              <a:rPr lang="es-ES" sz="1800" b="1" i="0" u="none" strike="noStrike" dirty="0">
                <a:solidFill>
                  <a:schemeClr val="bg1"/>
                </a:solidFill>
                <a:effectLst/>
              </a:rPr>
              <a:t> </a:t>
            </a:r>
            <a:r>
              <a:rPr lang="es-ES" sz="1800" b="1" i="0" u="none" strike="noStrike" dirty="0" err="1">
                <a:solidFill>
                  <a:schemeClr val="bg1"/>
                </a:solidFill>
                <a:effectLst/>
              </a:rPr>
              <a:t>Copenhagen</a:t>
            </a:r>
            <a:r>
              <a:rPr lang="es-ES" sz="1800" b="1" i="0" u="none" strike="noStrike" dirty="0">
                <a:solidFill>
                  <a:schemeClr val="bg1"/>
                </a:solidFill>
                <a:effectLst/>
              </a:rPr>
              <a:t> </a:t>
            </a:r>
            <a:r>
              <a:rPr lang="es-ES" sz="1800" b="1" i="0" u="none" strike="noStrike" dirty="0" err="1">
                <a:solidFill>
                  <a:schemeClr val="bg1"/>
                </a:solidFill>
                <a:effectLst/>
              </a:rPr>
              <a:t>interpretation</a:t>
            </a:r>
            <a:r>
              <a:rPr lang="es-ES" sz="1800" b="1" i="0" u="none" strike="noStrike" dirty="0">
                <a:solidFill>
                  <a:schemeClr val="bg1"/>
                </a:solidFill>
                <a:effectLst/>
              </a:rPr>
              <a:t> </a:t>
            </a:r>
            <a:r>
              <a:rPr lang="es-ES" sz="1800" b="1" i="0" u="none" strike="noStrike" dirty="0" err="1">
                <a:solidFill>
                  <a:schemeClr val="bg1"/>
                </a:solidFill>
                <a:effectLst/>
              </a:rPr>
              <a:t>treats</a:t>
            </a:r>
            <a:r>
              <a:rPr lang="es-ES" sz="1800" b="1" i="0" u="none" strike="noStrike" dirty="0">
                <a:solidFill>
                  <a:schemeClr val="bg1"/>
                </a:solidFill>
                <a:effectLst/>
              </a:rPr>
              <a:t> </a:t>
            </a:r>
            <a:r>
              <a:rPr lang="es-ES" sz="1800" b="1" i="0" u="none" strike="noStrike" dirty="0" err="1">
                <a:solidFill>
                  <a:schemeClr val="bg1"/>
                </a:solidFill>
                <a:effectLst/>
              </a:rPr>
              <a:t>it</a:t>
            </a:r>
            <a:r>
              <a:rPr lang="es-ES" sz="1800" b="1" i="0" u="none" strike="noStrike" dirty="0">
                <a:solidFill>
                  <a:schemeClr val="bg1"/>
                </a:solidFill>
                <a:effectLst/>
              </a:rPr>
              <a:t> as a </a:t>
            </a:r>
            <a:r>
              <a:rPr lang="es-ES" sz="1800" b="1" i="0" u="none" strike="noStrike" dirty="0" err="1">
                <a:solidFill>
                  <a:schemeClr val="bg1"/>
                </a:solidFill>
                <a:effectLst/>
              </a:rPr>
              <a:t>tool</a:t>
            </a:r>
            <a:r>
              <a:rPr lang="es-ES" sz="1800" b="1" i="0" u="none" strike="noStrike" dirty="0">
                <a:solidFill>
                  <a:schemeClr val="bg1"/>
                </a:solidFill>
                <a:effectLst/>
              </a:rPr>
              <a:t> </a:t>
            </a:r>
            <a:r>
              <a:rPr lang="es-ES" sz="1800" b="1" i="0" u="none" strike="noStrike" dirty="0" err="1">
                <a:solidFill>
                  <a:schemeClr val="bg1"/>
                </a:solidFill>
                <a:effectLst/>
              </a:rPr>
              <a:t>for</a:t>
            </a:r>
            <a:r>
              <a:rPr lang="es-ES" sz="1800" b="1" i="0" u="none" strike="noStrike" dirty="0">
                <a:solidFill>
                  <a:schemeClr val="bg1"/>
                </a:solidFill>
                <a:effectLst/>
              </a:rPr>
              <a:t> </a:t>
            </a:r>
            <a:r>
              <a:rPr lang="es-ES" sz="1800" b="1" i="0" u="none" strike="noStrike" dirty="0" err="1">
                <a:solidFill>
                  <a:schemeClr val="bg1"/>
                </a:solidFill>
                <a:effectLst/>
              </a:rPr>
              <a:t>predicting</a:t>
            </a:r>
            <a:r>
              <a:rPr lang="es-ES" sz="1800" b="1" i="0" u="none" strike="noStrike" dirty="0">
                <a:solidFill>
                  <a:schemeClr val="bg1"/>
                </a:solidFill>
                <a:effectLst/>
              </a:rPr>
              <a:t> </a:t>
            </a:r>
            <a:r>
              <a:rPr lang="es-ES" sz="1800" b="1" i="0" u="none" strike="noStrike" dirty="0" err="1">
                <a:solidFill>
                  <a:schemeClr val="bg1"/>
                </a:solidFill>
                <a:effectLst/>
              </a:rPr>
              <a:t>measurement</a:t>
            </a:r>
            <a:r>
              <a:rPr lang="es-ES" sz="1800" b="1" i="0" u="none" strike="noStrike" dirty="0">
                <a:solidFill>
                  <a:schemeClr val="bg1"/>
                </a:solidFill>
                <a:effectLst/>
              </a:rPr>
              <a:t> </a:t>
            </a:r>
            <a:r>
              <a:rPr lang="es-ES" sz="1800" b="1" i="0" u="none" strike="noStrike" dirty="0" err="1">
                <a:solidFill>
                  <a:schemeClr val="bg1"/>
                </a:solidFill>
                <a:effectLst/>
              </a:rPr>
              <a:t>outcomes</a:t>
            </a:r>
            <a:r>
              <a:rPr lang="es-ES" sz="1800" b="1" i="0" u="none" strike="noStrike" dirty="0">
                <a:solidFill>
                  <a:schemeClr val="bg1"/>
                </a:solidFill>
                <a:effectLst/>
              </a:rPr>
              <a:t>.</a:t>
            </a:r>
          </a:p>
        </p:txBody>
      </p:sp>
    </p:spTree>
    <p:extLst>
      <p:ext uri="{BB962C8B-B14F-4D97-AF65-F5344CB8AC3E}">
        <p14:creationId xmlns:p14="http://schemas.microsoft.com/office/powerpoint/2010/main" val="1736694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34" name="Rectangle 10"/>
          <p:cNvSpPr>
            <a:spLocks noGrp="1" noChangeArrowheads="1"/>
          </p:cNvSpPr>
          <p:nvPr>
            <p:ph type="ctrTitle"/>
          </p:nvPr>
        </p:nvSpPr>
        <p:spPr>
          <a:xfrm>
            <a:off x="0" y="27"/>
            <a:ext cx="9144000" cy="952917"/>
          </a:xfrm>
          <a:noFill/>
          <a:ln/>
        </p:spPr>
        <p:txBody>
          <a:bodyPr/>
          <a:lstStyle/>
          <a:p>
            <a:r>
              <a:rPr lang="en-US" sz="2800" dirty="0"/>
              <a:t>Goal: Describe properties of matter from theoretical methods firmly rooted in fundamental equations</a:t>
            </a:r>
          </a:p>
        </p:txBody>
      </p:sp>
      <p:grpSp>
        <p:nvGrpSpPr>
          <p:cNvPr id="103456" name="Group 32"/>
          <p:cNvGrpSpPr>
            <a:grpSpLocks/>
          </p:cNvGrpSpPr>
          <p:nvPr/>
        </p:nvGrpSpPr>
        <p:grpSpPr bwMode="auto">
          <a:xfrm>
            <a:off x="76888" y="1214284"/>
            <a:ext cx="9067112" cy="2476083"/>
            <a:chOff x="55" y="971"/>
            <a:chExt cx="6486" cy="1980"/>
          </a:xfrm>
        </p:grpSpPr>
        <p:sp>
          <p:nvSpPr>
            <p:cNvPr id="103430" name="Text Box 6"/>
            <p:cNvSpPr txBox="1">
              <a:spLocks noChangeArrowheads="1"/>
            </p:cNvSpPr>
            <p:nvPr/>
          </p:nvSpPr>
          <p:spPr bwMode="auto">
            <a:xfrm>
              <a:off x="55" y="971"/>
              <a:ext cx="6486" cy="3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100714" tIns="50357" rIns="100714" bIns="50357">
              <a:spAutoFit/>
            </a:bodyPr>
            <a:lstStyle>
              <a:lvl1pPr defTabSz="1008063">
                <a:defRPr>
                  <a:solidFill>
                    <a:schemeClr val="tx1"/>
                  </a:solidFill>
                  <a:latin typeface="Arial" charset="0"/>
                  <a:ea typeface="ＭＳ Ｐゴシック" charset="0"/>
                </a:defRPr>
              </a:lvl1pPr>
              <a:lvl2pPr marL="503238" defTabSz="1008063">
                <a:defRPr>
                  <a:solidFill>
                    <a:schemeClr val="tx1"/>
                  </a:solidFill>
                  <a:latin typeface="Arial" charset="0"/>
                  <a:ea typeface="ＭＳ Ｐゴシック" charset="0"/>
                </a:defRPr>
              </a:lvl2pPr>
              <a:lvl3pPr marL="1008063" defTabSz="1008063">
                <a:defRPr>
                  <a:solidFill>
                    <a:schemeClr val="tx1"/>
                  </a:solidFill>
                  <a:latin typeface="Arial" charset="0"/>
                  <a:ea typeface="ＭＳ Ｐゴシック" charset="0"/>
                </a:defRPr>
              </a:lvl3pPr>
              <a:lvl4pPr marL="1511300" defTabSz="1008063">
                <a:defRPr>
                  <a:solidFill>
                    <a:schemeClr val="tx1"/>
                  </a:solidFill>
                  <a:latin typeface="Arial" charset="0"/>
                  <a:ea typeface="ＭＳ Ｐゴシック" charset="0"/>
                </a:defRPr>
              </a:lvl4pPr>
              <a:lvl5pPr marL="2016125" defTabSz="1008063">
                <a:defRPr>
                  <a:solidFill>
                    <a:schemeClr val="tx1"/>
                  </a:solidFill>
                  <a:latin typeface="Arial" charset="0"/>
                  <a:ea typeface="ＭＳ Ｐゴシック" charset="0"/>
                </a:defRPr>
              </a:lvl5pPr>
              <a:lvl6pPr marL="2473325" defTabSz="1008063" fontAlgn="base">
                <a:spcBef>
                  <a:spcPct val="0"/>
                </a:spcBef>
                <a:spcAft>
                  <a:spcPct val="0"/>
                </a:spcAft>
                <a:defRPr>
                  <a:solidFill>
                    <a:schemeClr val="tx1"/>
                  </a:solidFill>
                  <a:latin typeface="Arial" charset="0"/>
                  <a:ea typeface="ＭＳ Ｐゴシック" charset="0"/>
                </a:defRPr>
              </a:lvl6pPr>
              <a:lvl7pPr marL="2930525" defTabSz="1008063" fontAlgn="base">
                <a:spcBef>
                  <a:spcPct val="0"/>
                </a:spcBef>
                <a:spcAft>
                  <a:spcPct val="0"/>
                </a:spcAft>
                <a:defRPr>
                  <a:solidFill>
                    <a:schemeClr val="tx1"/>
                  </a:solidFill>
                  <a:latin typeface="Arial" charset="0"/>
                  <a:ea typeface="ＭＳ Ｐゴシック" charset="0"/>
                </a:defRPr>
              </a:lvl7pPr>
              <a:lvl8pPr marL="3387725" defTabSz="1008063" fontAlgn="base">
                <a:spcBef>
                  <a:spcPct val="0"/>
                </a:spcBef>
                <a:spcAft>
                  <a:spcPct val="0"/>
                </a:spcAft>
                <a:defRPr>
                  <a:solidFill>
                    <a:schemeClr val="tx1"/>
                  </a:solidFill>
                  <a:latin typeface="Arial" charset="0"/>
                  <a:ea typeface="ＭＳ Ｐゴシック" charset="0"/>
                </a:defRPr>
              </a:lvl8pPr>
              <a:lvl9pPr marL="3844925" defTabSz="1008063" fontAlgn="base">
                <a:spcBef>
                  <a:spcPct val="0"/>
                </a:spcBef>
                <a:spcAft>
                  <a:spcPct val="0"/>
                </a:spcAft>
                <a:defRPr>
                  <a:solidFill>
                    <a:schemeClr val="tx1"/>
                  </a:solidFill>
                  <a:latin typeface="Arial" charset="0"/>
                  <a:ea typeface="ＭＳ Ｐゴシック" charset="0"/>
                </a:defRPr>
              </a:lvl9pPr>
            </a:lstStyle>
            <a:p>
              <a:pPr>
                <a:spcBef>
                  <a:spcPct val="50000"/>
                </a:spcBef>
              </a:pPr>
              <a:r>
                <a:rPr lang="en-US" sz="1900" b="1">
                  <a:solidFill>
                    <a:srgbClr val="FFFF00"/>
                  </a:solidFill>
                  <a:cs typeface="Arial" charset="0"/>
                </a:rPr>
                <a:t>Quantum Mechanics:</a:t>
              </a:r>
              <a:r>
                <a:rPr lang="en-US" sz="1900" b="1">
                  <a:solidFill>
                    <a:schemeClr val="bg1"/>
                  </a:solidFill>
                  <a:cs typeface="Arial" charset="0"/>
                </a:rPr>
                <a:t> </a:t>
              </a:r>
              <a:r>
                <a:rPr lang="en-US" sz="1900" b="1">
                  <a:solidFill>
                    <a:schemeClr val="bg1"/>
                  </a:solidFill>
                </a:rPr>
                <a:t>Schr</a:t>
              </a:r>
              <a:r>
                <a:rPr lang="en-US" sz="1900" b="1">
                  <a:solidFill>
                    <a:schemeClr val="bg1"/>
                  </a:solidFill>
                  <a:cs typeface="Arial" charset="0"/>
                </a:rPr>
                <a:t>ödinger equation (assuming no relativistic)</a:t>
              </a:r>
            </a:p>
          </p:txBody>
        </p:sp>
        <p:pic>
          <p:nvPicPr>
            <p:cNvPr id="103437" name="Picture 13" descr="td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 y="1394"/>
              <a:ext cx="5016" cy="676"/>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03455" name="Group 31"/>
            <p:cNvGrpSpPr>
              <a:grpSpLocks/>
            </p:cNvGrpSpPr>
            <p:nvPr/>
          </p:nvGrpSpPr>
          <p:grpSpPr bwMode="auto">
            <a:xfrm>
              <a:off x="613" y="2189"/>
              <a:ext cx="5315" cy="762"/>
              <a:chOff x="613" y="2189"/>
              <a:chExt cx="5315" cy="762"/>
            </a:xfrm>
          </p:grpSpPr>
          <p:sp>
            <p:nvSpPr>
              <p:cNvPr id="103441" name="Text Box 17"/>
              <p:cNvSpPr txBox="1">
                <a:spLocks noChangeArrowheads="1"/>
              </p:cNvSpPr>
              <p:nvPr/>
            </p:nvSpPr>
            <p:spPr bwMode="auto">
              <a:xfrm>
                <a:off x="613" y="2473"/>
                <a:ext cx="3270" cy="2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100714" tIns="50357" rIns="100714" bIns="50357">
                <a:spAutoFit/>
              </a:bodyPr>
              <a:lstStyle>
                <a:lvl1pPr defTabSz="1008063">
                  <a:defRPr>
                    <a:solidFill>
                      <a:schemeClr val="tx1"/>
                    </a:solidFill>
                    <a:latin typeface="Arial" charset="0"/>
                    <a:ea typeface="ＭＳ Ｐゴシック" charset="0"/>
                  </a:defRPr>
                </a:lvl1pPr>
                <a:lvl2pPr marL="503238" defTabSz="1008063">
                  <a:defRPr>
                    <a:solidFill>
                      <a:schemeClr val="tx1"/>
                    </a:solidFill>
                    <a:latin typeface="Arial" charset="0"/>
                    <a:ea typeface="ＭＳ Ｐゴシック" charset="0"/>
                  </a:defRPr>
                </a:lvl2pPr>
                <a:lvl3pPr marL="1008063" defTabSz="1008063">
                  <a:defRPr>
                    <a:solidFill>
                      <a:schemeClr val="tx1"/>
                    </a:solidFill>
                    <a:latin typeface="Arial" charset="0"/>
                    <a:ea typeface="ＭＳ Ｐゴシック" charset="0"/>
                  </a:defRPr>
                </a:lvl3pPr>
                <a:lvl4pPr marL="1511300" defTabSz="1008063">
                  <a:defRPr>
                    <a:solidFill>
                      <a:schemeClr val="tx1"/>
                    </a:solidFill>
                    <a:latin typeface="Arial" charset="0"/>
                    <a:ea typeface="ＭＳ Ｐゴシック" charset="0"/>
                  </a:defRPr>
                </a:lvl4pPr>
                <a:lvl5pPr marL="2016125" defTabSz="1008063">
                  <a:defRPr>
                    <a:solidFill>
                      <a:schemeClr val="tx1"/>
                    </a:solidFill>
                    <a:latin typeface="Arial" charset="0"/>
                    <a:ea typeface="ＭＳ Ｐゴシック" charset="0"/>
                  </a:defRPr>
                </a:lvl5pPr>
                <a:lvl6pPr marL="2473325" defTabSz="1008063" fontAlgn="base">
                  <a:spcBef>
                    <a:spcPct val="0"/>
                  </a:spcBef>
                  <a:spcAft>
                    <a:spcPct val="0"/>
                  </a:spcAft>
                  <a:defRPr>
                    <a:solidFill>
                      <a:schemeClr val="tx1"/>
                    </a:solidFill>
                    <a:latin typeface="Arial" charset="0"/>
                    <a:ea typeface="ＭＳ Ｐゴシック" charset="0"/>
                  </a:defRPr>
                </a:lvl6pPr>
                <a:lvl7pPr marL="2930525" defTabSz="1008063" fontAlgn="base">
                  <a:spcBef>
                    <a:spcPct val="0"/>
                  </a:spcBef>
                  <a:spcAft>
                    <a:spcPct val="0"/>
                  </a:spcAft>
                  <a:defRPr>
                    <a:solidFill>
                      <a:schemeClr val="tx1"/>
                    </a:solidFill>
                    <a:latin typeface="Arial" charset="0"/>
                    <a:ea typeface="ＭＳ Ｐゴシック" charset="0"/>
                  </a:defRPr>
                </a:lvl7pPr>
                <a:lvl8pPr marL="3387725" defTabSz="1008063" fontAlgn="base">
                  <a:spcBef>
                    <a:spcPct val="0"/>
                  </a:spcBef>
                  <a:spcAft>
                    <a:spcPct val="0"/>
                  </a:spcAft>
                  <a:defRPr>
                    <a:solidFill>
                      <a:schemeClr val="tx1"/>
                    </a:solidFill>
                    <a:latin typeface="Arial" charset="0"/>
                    <a:ea typeface="ＭＳ Ｐゴシック" charset="0"/>
                  </a:defRPr>
                </a:lvl8pPr>
                <a:lvl9pPr marL="3844925" defTabSz="1008063" fontAlgn="base">
                  <a:spcBef>
                    <a:spcPct val="0"/>
                  </a:spcBef>
                  <a:spcAft>
                    <a:spcPct val="0"/>
                  </a:spcAft>
                  <a:defRPr>
                    <a:solidFill>
                      <a:schemeClr val="tx1"/>
                    </a:solidFill>
                    <a:latin typeface="Arial" charset="0"/>
                    <a:ea typeface="ＭＳ Ｐゴシック" charset="0"/>
                  </a:defRPr>
                </a:lvl9pPr>
              </a:lstStyle>
              <a:p>
                <a:pPr>
                  <a:spcBef>
                    <a:spcPct val="50000"/>
                  </a:spcBef>
                </a:pPr>
                <a:r>
                  <a:rPr lang="en-US" sz="1500" b="1">
                    <a:solidFill>
                      <a:schemeClr val="bg1"/>
                    </a:solidFill>
                  </a:rPr>
                  <a:t>Coordinates of electron </a:t>
                </a:r>
                <a:r>
                  <a:rPr lang="en-US" sz="1500" b="1" i="1">
                    <a:solidFill>
                      <a:schemeClr val="bg1"/>
                    </a:solidFill>
                    <a:latin typeface="Times New Roman" charset="0"/>
                  </a:rPr>
                  <a:t>i</a:t>
                </a:r>
                <a:r>
                  <a:rPr lang="en-US" sz="1500" b="1">
                    <a:solidFill>
                      <a:schemeClr val="bg1"/>
                    </a:solidFill>
                  </a:rPr>
                  <a:t>        comprise</a:t>
                </a:r>
              </a:p>
            </p:txBody>
          </p:sp>
          <p:pic>
            <p:nvPicPr>
              <p:cNvPr id="103438" name="Picture 14" descr="x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9" y="2466"/>
                <a:ext cx="300" cy="259"/>
              </a:xfrm>
              <a:prstGeom prst="rect">
                <a:avLst/>
              </a:prstGeom>
              <a:noFill/>
              <a:extLst>
                <a:ext uri="{909E8E84-426E-40dd-AFC4-6F175D3DCCD1}">
                  <a14:hiddenFill xmlns:a14="http://schemas.microsoft.com/office/drawing/2010/main" xmlns="">
                    <a:solidFill>
                      <a:srgbClr val="FFFFFF"/>
                    </a:solidFill>
                  </a14:hiddenFill>
                </a:ext>
              </a:extLst>
            </p:spPr>
          </p:pic>
          <p:sp>
            <p:nvSpPr>
              <p:cNvPr id="103442" name="Text Box 18"/>
              <p:cNvSpPr txBox="1">
                <a:spLocks noChangeArrowheads="1"/>
              </p:cNvSpPr>
              <p:nvPr/>
            </p:nvSpPr>
            <p:spPr bwMode="auto">
              <a:xfrm>
                <a:off x="3883" y="2240"/>
                <a:ext cx="1743" cy="2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100714" tIns="50357" rIns="100714" bIns="50357">
                <a:spAutoFit/>
              </a:bodyPr>
              <a:lstStyle>
                <a:lvl1pPr defTabSz="1008063">
                  <a:defRPr>
                    <a:solidFill>
                      <a:schemeClr val="tx1"/>
                    </a:solidFill>
                    <a:latin typeface="Arial" charset="0"/>
                    <a:ea typeface="ＭＳ Ｐゴシック" charset="0"/>
                  </a:defRPr>
                </a:lvl1pPr>
                <a:lvl2pPr marL="503238" defTabSz="1008063">
                  <a:defRPr>
                    <a:solidFill>
                      <a:schemeClr val="tx1"/>
                    </a:solidFill>
                    <a:latin typeface="Arial" charset="0"/>
                    <a:ea typeface="ＭＳ Ｐゴシック" charset="0"/>
                  </a:defRPr>
                </a:lvl2pPr>
                <a:lvl3pPr marL="1008063" defTabSz="1008063">
                  <a:defRPr>
                    <a:solidFill>
                      <a:schemeClr val="tx1"/>
                    </a:solidFill>
                    <a:latin typeface="Arial" charset="0"/>
                    <a:ea typeface="ＭＳ Ｐゴシック" charset="0"/>
                  </a:defRPr>
                </a:lvl3pPr>
                <a:lvl4pPr marL="1511300" defTabSz="1008063">
                  <a:defRPr>
                    <a:solidFill>
                      <a:schemeClr val="tx1"/>
                    </a:solidFill>
                    <a:latin typeface="Arial" charset="0"/>
                    <a:ea typeface="ＭＳ Ｐゴシック" charset="0"/>
                  </a:defRPr>
                </a:lvl4pPr>
                <a:lvl5pPr marL="2016125" defTabSz="1008063">
                  <a:defRPr>
                    <a:solidFill>
                      <a:schemeClr val="tx1"/>
                    </a:solidFill>
                    <a:latin typeface="Arial" charset="0"/>
                    <a:ea typeface="ＭＳ Ｐゴシック" charset="0"/>
                  </a:defRPr>
                </a:lvl5pPr>
                <a:lvl6pPr marL="2473325" defTabSz="1008063" fontAlgn="base">
                  <a:spcBef>
                    <a:spcPct val="0"/>
                  </a:spcBef>
                  <a:spcAft>
                    <a:spcPct val="0"/>
                  </a:spcAft>
                  <a:defRPr>
                    <a:solidFill>
                      <a:schemeClr val="tx1"/>
                    </a:solidFill>
                    <a:latin typeface="Arial" charset="0"/>
                    <a:ea typeface="ＭＳ Ｐゴシック" charset="0"/>
                  </a:defRPr>
                </a:lvl6pPr>
                <a:lvl7pPr marL="2930525" defTabSz="1008063" fontAlgn="base">
                  <a:spcBef>
                    <a:spcPct val="0"/>
                  </a:spcBef>
                  <a:spcAft>
                    <a:spcPct val="0"/>
                  </a:spcAft>
                  <a:defRPr>
                    <a:solidFill>
                      <a:schemeClr val="tx1"/>
                    </a:solidFill>
                    <a:latin typeface="Arial" charset="0"/>
                    <a:ea typeface="ＭＳ Ｐゴシック" charset="0"/>
                  </a:defRPr>
                </a:lvl7pPr>
                <a:lvl8pPr marL="3387725" defTabSz="1008063" fontAlgn="base">
                  <a:spcBef>
                    <a:spcPct val="0"/>
                  </a:spcBef>
                  <a:spcAft>
                    <a:spcPct val="0"/>
                  </a:spcAft>
                  <a:defRPr>
                    <a:solidFill>
                      <a:schemeClr val="tx1"/>
                    </a:solidFill>
                    <a:latin typeface="Arial" charset="0"/>
                    <a:ea typeface="ＭＳ Ｐゴシック" charset="0"/>
                  </a:defRPr>
                </a:lvl8pPr>
                <a:lvl9pPr marL="3844925" defTabSz="1008063" fontAlgn="base">
                  <a:spcBef>
                    <a:spcPct val="0"/>
                  </a:spcBef>
                  <a:spcAft>
                    <a:spcPct val="0"/>
                  </a:spcAft>
                  <a:defRPr>
                    <a:solidFill>
                      <a:schemeClr val="tx1"/>
                    </a:solidFill>
                    <a:latin typeface="Arial" charset="0"/>
                    <a:ea typeface="ＭＳ Ｐゴシック" charset="0"/>
                  </a:defRPr>
                </a:lvl9pPr>
              </a:lstStyle>
              <a:p>
                <a:pPr>
                  <a:spcBef>
                    <a:spcPct val="50000"/>
                  </a:spcBef>
                </a:pPr>
                <a:r>
                  <a:rPr lang="en-US" sz="1500" b="1">
                    <a:solidFill>
                      <a:schemeClr val="bg1"/>
                    </a:solidFill>
                  </a:rPr>
                  <a:t>Space coordinates</a:t>
                </a:r>
              </a:p>
            </p:txBody>
          </p:sp>
          <p:pic>
            <p:nvPicPr>
              <p:cNvPr id="103439" name="Picture 15" descr="r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3" y="2264"/>
                <a:ext cx="275" cy="256"/>
              </a:xfrm>
              <a:prstGeom prst="rect">
                <a:avLst/>
              </a:prstGeom>
              <a:noFill/>
              <a:extLst>
                <a:ext uri="{909E8E84-426E-40dd-AFC4-6F175D3DCCD1}">
                  <a14:hiddenFill xmlns:a14="http://schemas.microsoft.com/office/drawing/2010/main" xmlns="">
                    <a:solidFill>
                      <a:srgbClr val="FFFFFF"/>
                    </a:solidFill>
                  </a14:hiddenFill>
                </a:ext>
              </a:extLst>
            </p:spPr>
          </p:pic>
          <p:pic>
            <p:nvPicPr>
              <p:cNvPr id="103440" name="Picture 16" descr="sigma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7" y="2703"/>
                <a:ext cx="294" cy="190"/>
              </a:xfrm>
              <a:prstGeom prst="rect">
                <a:avLst/>
              </a:prstGeom>
              <a:noFill/>
              <a:extLst>
                <a:ext uri="{909E8E84-426E-40dd-AFC4-6F175D3DCCD1}">
                  <a14:hiddenFill xmlns:a14="http://schemas.microsoft.com/office/drawing/2010/main" xmlns="">
                    <a:solidFill>
                      <a:srgbClr val="FFFFFF"/>
                    </a:solidFill>
                  </a14:hiddenFill>
                </a:ext>
              </a:extLst>
            </p:spPr>
          </p:pic>
          <p:sp>
            <p:nvSpPr>
              <p:cNvPr id="103443" name="Text Box 19"/>
              <p:cNvSpPr txBox="1">
                <a:spLocks noChangeArrowheads="1"/>
              </p:cNvSpPr>
              <p:nvPr/>
            </p:nvSpPr>
            <p:spPr bwMode="auto">
              <a:xfrm>
                <a:off x="3883" y="2676"/>
                <a:ext cx="1744" cy="2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100714" tIns="50357" rIns="100714" bIns="50357">
                <a:spAutoFit/>
              </a:bodyPr>
              <a:lstStyle>
                <a:lvl1pPr defTabSz="1008063">
                  <a:defRPr>
                    <a:solidFill>
                      <a:schemeClr val="tx1"/>
                    </a:solidFill>
                    <a:latin typeface="Arial" charset="0"/>
                    <a:ea typeface="ＭＳ Ｐゴシック" charset="0"/>
                  </a:defRPr>
                </a:lvl1pPr>
                <a:lvl2pPr marL="503238" defTabSz="1008063">
                  <a:defRPr>
                    <a:solidFill>
                      <a:schemeClr val="tx1"/>
                    </a:solidFill>
                    <a:latin typeface="Arial" charset="0"/>
                    <a:ea typeface="ＭＳ Ｐゴシック" charset="0"/>
                  </a:defRPr>
                </a:lvl2pPr>
                <a:lvl3pPr marL="1008063" defTabSz="1008063">
                  <a:defRPr>
                    <a:solidFill>
                      <a:schemeClr val="tx1"/>
                    </a:solidFill>
                    <a:latin typeface="Arial" charset="0"/>
                    <a:ea typeface="ＭＳ Ｐゴシック" charset="0"/>
                  </a:defRPr>
                </a:lvl3pPr>
                <a:lvl4pPr marL="1511300" defTabSz="1008063">
                  <a:defRPr>
                    <a:solidFill>
                      <a:schemeClr val="tx1"/>
                    </a:solidFill>
                    <a:latin typeface="Arial" charset="0"/>
                    <a:ea typeface="ＭＳ Ｐゴシック" charset="0"/>
                  </a:defRPr>
                </a:lvl4pPr>
                <a:lvl5pPr marL="2016125" defTabSz="1008063">
                  <a:defRPr>
                    <a:solidFill>
                      <a:schemeClr val="tx1"/>
                    </a:solidFill>
                    <a:latin typeface="Arial" charset="0"/>
                    <a:ea typeface="ＭＳ Ｐゴシック" charset="0"/>
                  </a:defRPr>
                </a:lvl5pPr>
                <a:lvl6pPr marL="2473325" defTabSz="1008063" fontAlgn="base">
                  <a:spcBef>
                    <a:spcPct val="0"/>
                  </a:spcBef>
                  <a:spcAft>
                    <a:spcPct val="0"/>
                  </a:spcAft>
                  <a:defRPr>
                    <a:solidFill>
                      <a:schemeClr val="tx1"/>
                    </a:solidFill>
                    <a:latin typeface="Arial" charset="0"/>
                    <a:ea typeface="ＭＳ Ｐゴシック" charset="0"/>
                  </a:defRPr>
                </a:lvl6pPr>
                <a:lvl7pPr marL="2930525" defTabSz="1008063" fontAlgn="base">
                  <a:spcBef>
                    <a:spcPct val="0"/>
                  </a:spcBef>
                  <a:spcAft>
                    <a:spcPct val="0"/>
                  </a:spcAft>
                  <a:defRPr>
                    <a:solidFill>
                      <a:schemeClr val="tx1"/>
                    </a:solidFill>
                    <a:latin typeface="Arial" charset="0"/>
                    <a:ea typeface="ＭＳ Ｐゴシック" charset="0"/>
                  </a:defRPr>
                </a:lvl7pPr>
                <a:lvl8pPr marL="3387725" defTabSz="1008063" fontAlgn="base">
                  <a:spcBef>
                    <a:spcPct val="0"/>
                  </a:spcBef>
                  <a:spcAft>
                    <a:spcPct val="0"/>
                  </a:spcAft>
                  <a:defRPr>
                    <a:solidFill>
                      <a:schemeClr val="tx1"/>
                    </a:solidFill>
                    <a:latin typeface="Arial" charset="0"/>
                    <a:ea typeface="ＭＳ Ｐゴシック" charset="0"/>
                  </a:defRPr>
                </a:lvl8pPr>
                <a:lvl9pPr marL="3844925" defTabSz="1008063" fontAlgn="base">
                  <a:spcBef>
                    <a:spcPct val="0"/>
                  </a:spcBef>
                  <a:spcAft>
                    <a:spcPct val="0"/>
                  </a:spcAft>
                  <a:defRPr>
                    <a:solidFill>
                      <a:schemeClr val="tx1"/>
                    </a:solidFill>
                    <a:latin typeface="Arial" charset="0"/>
                    <a:ea typeface="ＭＳ Ｐゴシック" charset="0"/>
                  </a:defRPr>
                </a:lvl9pPr>
              </a:lstStyle>
              <a:p>
                <a:pPr>
                  <a:spcBef>
                    <a:spcPct val="50000"/>
                  </a:spcBef>
                </a:pPr>
                <a:r>
                  <a:rPr lang="en-US" sz="1500" b="1">
                    <a:solidFill>
                      <a:schemeClr val="bg1"/>
                    </a:solidFill>
                  </a:rPr>
                  <a:t>Spin coordinates</a:t>
                </a:r>
              </a:p>
            </p:txBody>
          </p:sp>
          <p:sp>
            <p:nvSpPr>
              <p:cNvPr id="103444" name="AutoShape 20"/>
              <p:cNvSpPr>
                <a:spLocks/>
              </p:cNvSpPr>
              <p:nvPr/>
            </p:nvSpPr>
            <p:spPr bwMode="auto">
              <a:xfrm>
                <a:off x="3829" y="2189"/>
                <a:ext cx="109" cy="762"/>
              </a:xfrm>
              <a:prstGeom prst="leftBrace">
                <a:avLst>
                  <a:gd name="adj1" fmla="val 58257"/>
                  <a:gd name="adj2" fmla="val 50000"/>
                </a:avLst>
              </a:prstGeom>
              <a:noFill/>
              <a:ln w="19050">
                <a:solidFill>
                  <a:schemeClr val="bg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s-ES"/>
              </a:p>
            </p:txBody>
          </p:sp>
        </p:grpSp>
      </p:grpSp>
      <p:grpSp>
        <p:nvGrpSpPr>
          <p:cNvPr id="103454" name="Group 30"/>
          <p:cNvGrpSpPr>
            <a:grpSpLocks/>
          </p:cNvGrpSpPr>
          <p:nvPr/>
        </p:nvGrpSpPr>
        <p:grpSpPr bwMode="auto">
          <a:xfrm>
            <a:off x="0" y="4128056"/>
            <a:ext cx="5639336" cy="1156756"/>
            <a:chOff x="0" y="3120"/>
            <a:chExt cx="3552" cy="875"/>
          </a:xfrm>
        </p:grpSpPr>
        <p:sp>
          <p:nvSpPr>
            <p:cNvPr id="103431" name="Text Box 7"/>
            <p:cNvSpPr txBox="1">
              <a:spLocks noChangeArrowheads="1"/>
            </p:cNvSpPr>
            <p:nvPr/>
          </p:nvSpPr>
          <p:spPr bwMode="auto">
            <a:xfrm>
              <a:off x="0" y="3120"/>
              <a:ext cx="3552" cy="2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100714" tIns="50357" rIns="100714" bIns="50357">
              <a:spAutoFit/>
            </a:bodyPr>
            <a:lstStyle>
              <a:lvl1pPr defTabSz="1008063">
                <a:defRPr>
                  <a:solidFill>
                    <a:schemeClr val="tx1"/>
                  </a:solidFill>
                  <a:latin typeface="Arial" charset="0"/>
                  <a:ea typeface="ＭＳ Ｐゴシック" charset="0"/>
                </a:defRPr>
              </a:lvl1pPr>
              <a:lvl2pPr marL="503238" defTabSz="1008063">
                <a:defRPr>
                  <a:solidFill>
                    <a:schemeClr val="tx1"/>
                  </a:solidFill>
                  <a:latin typeface="Arial" charset="0"/>
                  <a:ea typeface="ＭＳ Ｐゴシック" charset="0"/>
                </a:defRPr>
              </a:lvl2pPr>
              <a:lvl3pPr marL="1008063" defTabSz="1008063">
                <a:defRPr>
                  <a:solidFill>
                    <a:schemeClr val="tx1"/>
                  </a:solidFill>
                  <a:latin typeface="Arial" charset="0"/>
                  <a:ea typeface="ＭＳ Ｐゴシック" charset="0"/>
                </a:defRPr>
              </a:lvl3pPr>
              <a:lvl4pPr marL="1511300" defTabSz="1008063">
                <a:defRPr>
                  <a:solidFill>
                    <a:schemeClr val="tx1"/>
                  </a:solidFill>
                  <a:latin typeface="Arial" charset="0"/>
                  <a:ea typeface="ＭＳ Ｐゴシック" charset="0"/>
                </a:defRPr>
              </a:lvl4pPr>
              <a:lvl5pPr marL="2016125" defTabSz="1008063">
                <a:defRPr>
                  <a:solidFill>
                    <a:schemeClr val="tx1"/>
                  </a:solidFill>
                  <a:latin typeface="Arial" charset="0"/>
                  <a:ea typeface="ＭＳ Ｐゴシック" charset="0"/>
                </a:defRPr>
              </a:lvl5pPr>
              <a:lvl6pPr marL="2473325" defTabSz="1008063" fontAlgn="base">
                <a:spcBef>
                  <a:spcPct val="0"/>
                </a:spcBef>
                <a:spcAft>
                  <a:spcPct val="0"/>
                </a:spcAft>
                <a:defRPr>
                  <a:solidFill>
                    <a:schemeClr val="tx1"/>
                  </a:solidFill>
                  <a:latin typeface="Arial" charset="0"/>
                  <a:ea typeface="ＭＳ Ｐゴシック" charset="0"/>
                </a:defRPr>
              </a:lvl6pPr>
              <a:lvl7pPr marL="2930525" defTabSz="1008063" fontAlgn="base">
                <a:spcBef>
                  <a:spcPct val="0"/>
                </a:spcBef>
                <a:spcAft>
                  <a:spcPct val="0"/>
                </a:spcAft>
                <a:defRPr>
                  <a:solidFill>
                    <a:schemeClr val="tx1"/>
                  </a:solidFill>
                  <a:latin typeface="Arial" charset="0"/>
                  <a:ea typeface="ＭＳ Ｐゴシック" charset="0"/>
                </a:defRPr>
              </a:lvl7pPr>
              <a:lvl8pPr marL="3387725" defTabSz="1008063" fontAlgn="base">
                <a:spcBef>
                  <a:spcPct val="0"/>
                </a:spcBef>
                <a:spcAft>
                  <a:spcPct val="0"/>
                </a:spcAft>
                <a:defRPr>
                  <a:solidFill>
                    <a:schemeClr val="tx1"/>
                  </a:solidFill>
                  <a:latin typeface="Arial" charset="0"/>
                  <a:ea typeface="ＭＳ Ｐゴシック" charset="0"/>
                </a:defRPr>
              </a:lvl8pPr>
              <a:lvl9pPr marL="3844925" defTabSz="1008063" fontAlgn="base">
                <a:spcBef>
                  <a:spcPct val="0"/>
                </a:spcBef>
                <a:spcAft>
                  <a:spcPct val="0"/>
                </a:spcAft>
                <a:defRPr>
                  <a:solidFill>
                    <a:schemeClr val="tx1"/>
                  </a:solidFill>
                  <a:latin typeface="Arial" charset="0"/>
                  <a:ea typeface="ＭＳ Ｐゴシック" charset="0"/>
                </a:defRPr>
              </a:lvl9pPr>
            </a:lstStyle>
            <a:p>
              <a:pPr>
                <a:spcBef>
                  <a:spcPct val="50000"/>
                </a:spcBef>
              </a:pPr>
              <a:r>
                <a:rPr lang="en-US" sz="1900" b="1">
                  <a:solidFill>
                    <a:srgbClr val="FFFF00"/>
                  </a:solidFill>
                </a:rPr>
                <a:t>Electromagnetism:</a:t>
              </a:r>
              <a:r>
                <a:rPr lang="en-US" sz="1900" b="1">
                  <a:solidFill>
                    <a:schemeClr val="bg1"/>
                  </a:solidFill>
                </a:rPr>
                <a:t> Coulomb</a:t>
              </a:r>
              <a:r>
                <a:rPr lang="ja-JP" altLang="en-US" sz="1900" b="1">
                  <a:solidFill>
                    <a:schemeClr val="bg1"/>
                  </a:solidFill>
                  <a:latin typeface="Arial"/>
                </a:rPr>
                <a:t>’</a:t>
              </a:r>
              <a:r>
                <a:rPr lang="en-US" sz="1900" b="1">
                  <a:solidFill>
                    <a:schemeClr val="bg1"/>
                  </a:solidFill>
                </a:rPr>
                <a:t>s law</a:t>
              </a:r>
              <a:endParaRPr lang="en-US" sz="1900" b="1">
                <a:solidFill>
                  <a:schemeClr val="bg1"/>
                </a:solidFill>
                <a:cs typeface="Arial" charset="0"/>
              </a:endParaRPr>
            </a:p>
          </p:txBody>
        </p:sp>
        <p:pic>
          <p:nvPicPr>
            <p:cNvPr id="103446" name="Picture 22" descr="hamilesque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2" y="3696"/>
              <a:ext cx="1854" cy="299"/>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103452" name="Group 28"/>
          <p:cNvGrpSpPr>
            <a:grpSpLocks/>
          </p:cNvGrpSpPr>
          <p:nvPr/>
        </p:nvGrpSpPr>
        <p:grpSpPr bwMode="auto">
          <a:xfrm>
            <a:off x="4877452" y="4381571"/>
            <a:ext cx="3504664" cy="1179614"/>
            <a:chOff x="3072" y="3312"/>
            <a:chExt cx="2208" cy="892"/>
          </a:xfrm>
        </p:grpSpPr>
        <p:grpSp>
          <p:nvGrpSpPr>
            <p:cNvPr id="103450" name="Group 26"/>
            <p:cNvGrpSpPr>
              <a:grpSpLocks/>
            </p:cNvGrpSpPr>
            <p:nvPr/>
          </p:nvGrpSpPr>
          <p:grpSpPr bwMode="auto">
            <a:xfrm>
              <a:off x="3243" y="3662"/>
              <a:ext cx="1866" cy="542"/>
              <a:chOff x="3243" y="3617"/>
              <a:chExt cx="1866" cy="542"/>
            </a:xfrm>
          </p:grpSpPr>
          <p:pic>
            <p:nvPicPr>
              <p:cNvPr id="103447" name="Picture 23" descr="coulombpai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43" y="3617"/>
                <a:ext cx="1866" cy="542"/>
              </a:xfrm>
              <a:prstGeom prst="rect">
                <a:avLst/>
              </a:prstGeom>
              <a:noFill/>
              <a:extLst>
                <a:ext uri="{909E8E84-426E-40dd-AFC4-6F175D3DCCD1}">
                  <a14:hiddenFill xmlns:a14="http://schemas.microsoft.com/office/drawing/2010/main" xmlns="">
                    <a:solidFill>
                      <a:srgbClr val="FFFFFF"/>
                    </a:solidFill>
                  </a14:hiddenFill>
                </a:ext>
              </a:extLst>
            </p:spPr>
          </p:pic>
          <p:sp>
            <p:nvSpPr>
              <p:cNvPr id="103448" name="Line 24"/>
              <p:cNvSpPr>
                <a:spLocks noChangeShapeType="1"/>
              </p:cNvSpPr>
              <p:nvPr/>
            </p:nvSpPr>
            <p:spPr bwMode="auto">
              <a:xfrm flipV="1">
                <a:off x="5106" y="3888"/>
                <a:ext cx="0" cy="192"/>
              </a:xfrm>
              <a:prstGeom prst="line">
                <a:avLst/>
              </a:prstGeom>
              <a:noFill/>
              <a:ln w="25400">
                <a:solidFill>
                  <a:srgbClr val="FFFF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s-ES"/>
              </a:p>
            </p:txBody>
          </p:sp>
          <p:sp>
            <p:nvSpPr>
              <p:cNvPr id="103449" name="Line 25"/>
              <p:cNvSpPr>
                <a:spLocks noChangeShapeType="1"/>
              </p:cNvSpPr>
              <p:nvPr/>
            </p:nvSpPr>
            <p:spPr bwMode="auto">
              <a:xfrm flipV="1">
                <a:off x="4407" y="3888"/>
                <a:ext cx="0" cy="192"/>
              </a:xfrm>
              <a:prstGeom prst="line">
                <a:avLst/>
              </a:prstGeom>
              <a:noFill/>
              <a:ln w="25400">
                <a:solidFill>
                  <a:srgbClr val="FFFF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s-ES"/>
              </a:p>
            </p:txBody>
          </p:sp>
        </p:grpSp>
        <p:sp>
          <p:nvSpPr>
            <p:cNvPr id="103451" name="Text Box 27"/>
            <p:cNvSpPr txBox="1">
              <a:spLocks noChangeArrowheads="1"/>
            </p:cNvSpPr>
            <p:nvPr/>
          </p:nvSpPr>
          <p:spPr bwMode="auto">
            <a:xfrm>
              <a:off x="3072" y="3312"/>
              <a:ext cx="2208" cy="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100714" tIns="50357" rIns="100714" bIns="50357">
              <a:spAutoFit/>
            </a:bodyPr>
            <a:lstStyle>
              <a:lvl1pPr defTabSz="1008063">
                <a:defRPr>
                  <a:solidFill>
                    <a:schemeClr val="tx1"/>
                  </a:solidFill>
                  <a:latin typeface="Arial" charset="0"/>
                  <a:ea typeface="ＭＳ Ｐゴシック" charset="0"/>
                </a:defRPr>
              </a:lvl1pPr>
              <a:lvl2pPr marL="503238" defTabSz="1008063">
                <a:defRPr>
                  <a:solidFill>
                    <a:schemeClr val="tx1"/>
                  </a:solidFill>
                  <a:latin typeface="Arial" charset="0"/>
                  <a:ea typeface="ＭＳ Ｐゴシック" charset="0"/>
                </a:defRPr>
              </a:lvl2pPr>
              <a:lvl3pPr marL="1008063" defTabSz="1008063">
                <a:defRPr>
                  <a:solidFill>
                    <a:schemeClr val="tx1"/>
                  </a:solidFill>
                  <a:latin typeface="Arial" charset="0"/>
                  <a:ea typeface="ＭＳ Ｐゴシック" charset="0"/>
                </a:defRPr>
              </a:lvl3pPr>
              <a:lvl4pPr marL="1511300" defTabSz="1008063">
                <a:defRPr>
                  <a:solidFill>
                    <a:schemeClr val="tx1"/>
                  </a:solidFill>
                  <a:latin typeface="Arial" charset="0"/>
                  <a:ea typeface="ＭＳ Ｐゴシック" charset="0"/>
                </a:defRPr>
              </a:lvl4pPr>
              <a:lvl5pPr marL="2016125" defTabSz="1008063">
                <a:defRPr>
                  <a:solidFill>
                    <a:schemeClr val="tx1"/>
                  </a:solidFill>
                  <a:latin typeface="Arial" charset="0"/>
                  <a:ea typeface="ＭＳ Ｐゴシック" charset="0"/>
                </a:defRPr>
              </a:lvl5pPr>
              <a:lvl6pPr marL="2473325" defTabSz="1008063" fontAlgn="base">
                <a:spcBef>
                  <a:spcPct val="0"/>
                </a:spcBef>
                <a:spcAft>
                  <a:spcPct val="0"/>
                </a:spcAft>
                <a:defRPr>
                  <a:solidFill>
                    <a:schemeClr val="tx1"/>
                  </a:solidFill>
                  <a:latin typeface="Arial" charset="0"/>
                  <a:ea typeface="ＭＳ Ｐゴシック" charset="0"/>
                </a:defRPr>
              </a:lvl6pPr>
              <a:lvl7pPr marL="2930525" defTabSz="1008063" fontAlgn="base">
                <a:spcBef>
                  <a:spcPct val="0"/>
                </a:spcBef>
                <a:spcAft>
                  <a:spcPct val="0"/>
                </a:spcAft>
                <a:defRPr>
                  <a:solidFill>
                    <a:schemeClr val="tx1"/>
                  </a:solidFill>
                  <a:latin typeface="Arial" charset="0"/>
                  <a:ea typeface="ＭＳ Ｐゴシック" charset="0"/>
                </a:defRPr>
              </a:lvl7pPr>
              <a:lvl8pPr marL="3387725" defTabSz="1008063" fontAlgn="base">
                <a:spcBef>
                  <a:spcPct val="0"/>
                </a:spcBef>
                <a:spcAft>
                  <a:spcPct val="0"/>
                </a:spcAft>
                <a:defRPr>
                  <a:solidFill>
                    <a:schemeClr val="tx1"/>
                  </a:solidFill>
                  <a:latin typeface="Arial" charset="0"/>
                  <a:ea typeface="ＭＳ Ｐゴシック" charset="0"/>
                </a:defRPr>
              </a:lvl8pPr>
              <a:lvl9pPr marL="3844925" defTabSz="1008063" fontAlgn="base">
                <a:spcBef>
                  <a:spcPct val="0"/>
                </a:spcBef>
                <a:spcAft>
                  <a:spcPct val="0"/>
                </a:spcAft>
                <a:defRPr>
                  <a:solidFill>
                    <a:schemeClr val="tx1"/>
                  </a:solidFill>
                  <a:latin typeface="Arial" charset="0"/>
                  <a:ea typeface="ＭＳ Ｐゴシック" charset="0"/>
                </a:defRPr>
              </a:lvl9pPr>
            </a:lstStyle>
            <a:p>
              <a:pPr algn="ctr">
                <a:spcBef>
                  <a:spcPct val="50000"/>
                </a:spcBef>
              </a:pPr>
              <a:r>
                <a:rPr lang="en-US" b="1" dirty="0">
                  <a:solidFill>
                    <a:schemeClr val="bg1"/>
                  </a:solidFill>
                </a:rPr>
                <a:t>For a pair of charged particles</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345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345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34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ctrTitle"/>
          </p:nvPr>
        </p:nvSpPr>
        <p:spPr>
          <a:xfrm>
            <a:off x="0" y="27"/>
            <a:ext cx="8000476" cy="952917"/>
          </a:xfrm>
        </p:spPr>
        <p:txBody>
          <a:bodyPr/>
          <a:lstStyle/>
          <a:p>
            <a:r>
              <a:rPr lang="en-US" sz="2800" dirty="0"/>
              <a:t>This </a:t>
            </a:r>
            <a:r>
              <a:rPr lang="en-US" sz="2800" dirty="0" err="1"/>
              <a:t>hamiltonian</a:t>
            </a:r>
            <a:r>
              <a:rPr lang="en-US" sz="2800" dirty="0"/>
              <a:t> can not be solved exactly: practical and fundamental problems</a:t>
            </a:r>
          </a:p>
        </p:txBody>
      </p:sp>
      <p:sp>
        <p:nvSpPr>
          <p:cNvPr id="226307" name="Rectangle 3"/>
          <p:cNvSpPr>
            <a:spLocks noChangeArrowheads="1"/>
          </p:cNvSpPr>
          <p:nvPr/>
        </p:nvSpPr>
        <p:spPr bwMode="auto">
          <a:xfrm>
            <a:off x="29483" y="1181101"/>
            <a:ext cx="9114523" cy="213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81436" tIns="40712" rIns="81436" bIns="40712"/>
          <a:lstStyle/>
          <a:p>
            <a:pPr defTabSz="815021">
              <a:spcBef>
                <a:spcPct val="20000"/>
              </a:spcBef>
            </a:pPr>
            <a:r>
              <a:rPr lang="en-GB" sz="2000" b="1" dirty="0">
                <a:solidFill>
                  <a:srgbClr val="FFFF00"/>
                </a:solidFill>
              </a:rPr>
              <a:t>Fundamental problem:</a:t>
            </a:r>
            <a:r>
              <a:rPr lang="en-GB" sz="2000" b="1" i="1" dirty="0">
                <a:solidFill>
                  <a:schemeClr val="bg1"/>
                </a:solidFill>
              </a:rPr>
              <a:t> </a:t>
            </a:r>
          </a:p>
          <a:p>
            <a:pPr defTabSz="815021">
              <a:spcBef>
                <a:spcPct val="20000"/>
              </a:spcBef>
            </a:pPr>
            <a:r>
              <a:rPr lang="en-GB" sz="2100" b="1" i="1" dirty="0">
                <a:solidFill>
                  <a:schemeClr val="bg1"/>
                </a:solidFill>
              </a:rPr>
              <a:t>        </a:t>
            </a:r>
            <a:r>
              <a:rPr lang="en-GB" sz="1800" b="1" dirty="0" err="1">
                <a:solidFill>
                  <a:schemeClr val="bg1"/>
                </a:solidFill>
              </a:rPr>
              <a:t>Schr</a:t>
            </a:r>
            <a:r>
              <a:rPr lang="en-US" sz="1800" b="1" dirty="0" err="1">
                <a:solidFill>
                  <a:schemeClr val="bg1"/>
                </a:solidFill>
                <a:cs typeface="Arial" charset="0"/>
              </a:rPr>
              <a:t>ö</a:t>
            </a:r>
            <a:r>
              <a:rPr lang="en-GB" sz="1800" b="1" dirty="0">
                <a:solidFill>
                  <a:schemeClr val="bg1"/>
                </a:solidFill>
              </a:rPr>
              <a:t>dinger’s equation is exactly solvable for</a:t>
            </a:r>
          </a:p>
          <a:p>
            <a:pPr defTabSz="815021">
              <a:spcBef>
                <a:spcPct val="20000"/>
              </a:spcBef>
            </a:pPr>
            <a:r>
              <a:rPr lang="en-GB" sz="1800" b="1" dirty="0">
                <a:solidFill>
                  <a:schemeClr val="bg1"/>
                </a:solidFill>
              </a:rPr>
              <a:t>		- Harmonic oscillator (analytically) </a:t>
            </a:r>
          </a:p>
          <a:p>
            <a:pPr defTabSz="815021">
              <a:spcBef>
                <a:spcPct val="20000"/>
              </a:spcBef>
            </a:pPr>
            <a:r>
              <a:rPr lang="en-GB" sz="1800" b="1" dirty="0">
                <a:solidFill>
                  <a:schemeClr val="bg1"/>
                </a:solidFill>
              </a:rPr>
              <a:t>		- Two particles (analytically)</a:t>
            </a:r>
          </a:p>
          <a:p>
            <a:pPr defTabSz="815021">
              <a:spcBef>
                <a:spcPct val="20000"/>
              </a:spcBef>
            </a:pPr>
            <a:r>
              <a:rPr lang="en-GB" sz="1800" b="1" dirty="0">
                <a:solidFill>
                  <a:schemeClr val="bg1"/>
                </a:solidFill>
              </a:rPr>
              <a:t>		- Very few particles (numerically)</a:t>
            </a:r>
          </a:p>
          <a:p>
            <a:pPr defTabSz="815021">
              <a:spcBef>
                <a:spcPct val="20000"/>
              </a:spcBef>
            </a:pPr>
            <a:r>
              <a:rPr lang="en-GB" sz="1800" b="1" dirty="0">
                <a:solidFill>
                  <a:srgbClr val="00FFFF"/>
                </a:solidFill>
              </a:rPr>
              <a:t>        The complexity wall is the treatment of the electron-electron interaction</a:t>
            </a:r>
          </a:p>
        </p:txBody>
      </p:sp>
      <p:sp>
        <p:nvSpPr>
          <p:cNvPr id="226308" name="Text Box 4"/>
          <p:cNvSpPr txBox="1">
            <a:spLocks noChangeArrowheads="1"/>
          </p:cNvSpPr>
          <p:nvPr/>
        </p:nvSpPr>
        <p:spPr bwMode="auto">
          <a:xfrm>
            <a:off x="0" y="3619516"/>
            <a:ext cx="9144000" cy="11672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73926" tIns="36965" rIns="73926" bIns="36965">
            <a:spAutoFit/>
          </a:bodyPr>
          <a:lstStyle>
            <a:lvl1pPr defTabSz="1008063">
              <a:defRPr>
                <a:solidFill>
                  <a:schemeClr val="tx1"/>
                </a:solidFill>
                <a:latin typeface="Arial" charset="0"/>
                <a:ea typeface="ＭＳ Ｐゴシック" charset="0"/>
              </a:defRPr>
            </a:lvl1pPr>
            <a:lvl2pPr defTabSz="1008063">
              <a:defRPr>
                <a:solidFill>
                  <a:schemeClr val="tx1"/>
                </a:solidFill>
                <a:latin typeface="Arial" charset="0"/>
                <a:ea typeface="ＭＳ Ｐゴシック" charset="0"/>
              </a:defRPr>
            </a:lvl2pPr>
            <a:lvl3pPr defTabSz="1008063">
              <a:defRPr>
                <a:solidFill>
                  <a:schemeClr val="tx1"/>
                </a:solidFill>
                <a:latin typeface="Arial" charset="0"/>
                <a:ea typeface="ＭＳ Ｐゴシック" charset="0"/>
              </a:defRPr>
            </a:lvl3pPr>
            <a:lvl4pPr defTabSz="1008063">
              <a:defRPr>
                <a:solidFill>
                  <a:schemeClr val="tx1"/>
                </a:solidFill>
                <a:latin typeface="Arial" charset="0"/>
                <a:ea typeface="ＭＳ Ｐゴシック" charset="0"/>
              </a:defRPr>
            </a:lvl4pPr>
            <a:lvl5pPr defTabSz="1008063">
              <a:defRPr>
                <a:solidFill>
                  <a:schemeClr val="tx1"/>
                </a:solidFill>
                <a:latin typeface="Arial" charset="0"/>
                <a:ea typeface="ＭＳ Ｐゴシック" charset="0"/>
              </a:defRPr>
            </a:lvl5pPr>
            <a:lvl6pPr defTabSz="1008063" fontAlgn="base">
              <a:spcBef>
                <a:spcPct val="0"/>
              </a:spcBef>
              <a:spcAft>
                <a:spcPct val="0"/>
              </a:spcAft>
              <a:defRPr>
                <a:solidFill>
                  <a:schemeClr val="tx1"/>
                </a:solidFill>
                <a:latin typeface="Arial" charset="0"/>
                <a:ea typeface="ＭＳ Ｐゴシック" charset="0"/>
              </a:defRPr>
            </a:lvl6pPr>
            <a:lvl7pPr defTabSz="1008063" fontAlgn="base">
              <a:spcBef>
                <a:spcPct val="0"/>
              </a:spcBef>
              <a:spcAft>
                <a:spcPct val="0"/>
              </a:spcAft>
              <a:defRPr>
                <a:solidFill>
                  <a:schemeClr val="tx1"/>
                </a:solidFill>
                <a:latin typeface="Arial" charset="0"/>
                <a:ea typeface="ＭＳ Ｐゴシック" charset="0"/>
              </a:defRPr>
            </a:lvl7pPr>
            <a:lvl8pPr defTabSz="1008063" fontAlgn="base">
              <a:spcBef>
                <a:spcPct val="0"/>
              </a:spcBef>
              <a:spcAft>
                <a:spcPct val="0"/>
              </a:spcAft>
              <a:defRPr>
                <a:solidFill>
                  <a:schemeClr val="tx1"/>
                </a:solidFill>
                <a:latin typeface="Arial" charset="0"/>
                <a:ea typeface="ＭＳ Ｐゴシック" charset="0"/>
              </a:defRPr>
            </a:lvl8pPr>
            <a:lvl9pPr defTabSz="1008063" fontAlgn="base">
              <a:spcBef>
                <a:spcPct val="0"/>
              </a:spcBef>
              <a:spcAft>
                <a:spcPct val="0"/>
              </a:spcAft>
              <a:defRPr>
                <a:solidFill>
                  <a:schemeClr val="tx1"/>
                </a:solidFill>
                <a:latin typeface="Arial" charset="0"/>
                <a:ea typeface="ＭＳ Ｐゴシック" charset="0"/>
              </a:defRPr>
            </a:lvl9pPr>
          </a:lstStyle>
          <a:p>
            <a:r>
              <a:rPr lang="en-GB" sz="2000" b="1" dirty="0">
                <a:solidFill>
                  <a:srgbClr val="FFFF00"/>
                </a:solidFill>
              </a:rPr>
              <a:t>Practical problem:</a:t>
            </a:r>
          </a:p>
          <a:p>
            <a:r>
              <a:rPr lang="en-GB" sz="1800" b="1" dirty="0">
                <a:solidFill>
                  <a:srgbClr val="FFFF00"/>
                </a:solidFill>
              </a:rPr>
              <a:t>         </a:t>
            </a:r>
            <a:r>
              <a:rPr lang="en-GB" sz="1800" b="1" dirty="0">
                <a:solidFill>
                  <a:schemeClr val="bg1"/>
                </a:solidFill>
              </a:rPr>
              <a:t>The number of electrons and nuclei in a pebble is of the order of 10</a:t>
            </a:r>
            <a:r>
              <a:rPr lang="en-GB" sz="1800" b="1" baseline="30000" dirty="0">
                <a:solidFill>
                  <a:schemeClr val="bg1"/>
                </a:solidFill>
              </a:rPr>
              <a:t>23</a:t>
            </a:r>
          </a:p>
          <a:p>
            <a:r>
              <a:rPr lang="en-GB" sz="1800" b="1" dirty="0">
                <a:solidFill>
                  <a:srgbClr val="00FFFF"/>
                </a:solidFill>
              </a:rPr>
              <a:t>         The computational cost grows exponentially with the number of electrons</a:t>
            </a:r>
          </a:p>
          <a:p>
            <a:endParaRPr lang="en-US" sz="15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630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63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07" grpId="0"/>
      <p:bldP spid="22630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97FA50-5898-01EF-0D83-AA6CD46A2CA1}"/>
            </a:ext>
          </a:extLst>
        </p:cNvPr>
        <p:cNvGrpSpPr/>
        <p:nvPr/>
      </p:nvGrpSpPr>
      <p:grpSpPr>
        <a:xfrm>
          <a:off x="0" y="0"/>
          <a:ext cx="0" cy="0"/>
          <a:chOff x="0" y="0"/>
          <a:chExt cx="0" cy="0"/>
        </a:xfrm>
      </p:grpSpPr>
      <p:sp>
        <p:nvSpPr>
          <p:cNvPr id="226306" name="Rectangle 2">
            <a:extLst>
              <a:ext uri="{FF2B5EF4-FFF2-40B4-BE49-F238E27FC236}">
                <a16:creationId xmlns:a16="http://schemas.microsoft.com/office/drawing/2014/main" id="{1B796B2F-D0D0-35BB-7888-2D2EFD6756E8}"/>
              </a:ext>
            </a:extLst>
          </p:cNvPr>
          <p:cNvSpPr>
            <a:spLocks noGrp="1" noChangeArrowheads="1"/>
          </p:cNvSpPr>
          <p:nvPr>
            <p:ph type="ctrTitle"/>
          </p:nvPr>
        </p:nvSpPr>
        <p:spPr>
          <a:xfrm>
            <a:off x="0" y="27"/>
            <a:ext cx="8000476" cy="952917"/>
          </a:xfrm>
        </p:spPr>
        <p:txBody>
          <a:bodyPr/>
          <a:lstStyle/>
          <a:p>
            <a:r>
              <a:rPr lang="en-US" sz="2800" dirty="0"/>
              <a:t>ASESMA school in Ghana</a:t>
            </a:r>
            <a:br>
              <a:rPr lang="en-US" sz="2800" dirty="0"/>
            </a:br>
            <a:r>
              <a:rPr lang="en-US" sz="2800" dirty="0"/>
              <a:t>9</a:t>
            </a:r>
            <a:r>
              <a:rPr lang="en-US" sz="2800" baseline="30000" dirty="0"/>
              <a:t>th</a:t>
            </a:r>
            <a:r>
              <a:rPr lang="en-US" sz="2800" dirty="0"/>
              <a:t>-20</a:t>
            </a:r>
            <a:r>
              <a:rPr lang="en-US" sz="2800" baseline="30000" dirty="0"/>
              <a:t>th</a:t>
            </a:r>
            <a:r>
              <a:rPr lang="en-US" sz="2800" dirty="0"/>
              <a:t> June 2025</a:t>
            </a:r>
          </a:p>
        </p:txBody>
      </p:sp>
      <p:pic>
        <p:nvPicPr>
          <p:cNvPr id="2" name="Imagen 1">
            <a:extLst>
              <a:ext uri="{FF2B5EF4-FFF2-40B4-BE49-F238E27FC236}">
                <a16:creationId xmlns:a16="http://schemas.microsoft.com/office/drawing/2014/main" id="{B867A389-5477-6968-CB5B-C27A612B88AF}"/>
              </a:ext>
            </a:extLst>
          </p:cNvPr>
          <p:cNvPicPr>
            <a:picLocks noChangeAspect="1"/>
          </p:cNvPicPr>
          <p:nvPr/>
        </p:nvPicPr>
        <p:blipFill>
          <a:blip r:embed="rId3"/>
          <a:stretch>
            <a:fillRect/>
          </a:stretch>
        </p:blipFill>
        <p:spPr>
          <a:xfrm>
            <a:off x="2819400" y="1257300"/>
            <a:ext cx="3536950" cy="2688722"/>
          </a:xfrm>
          <a:prstGeom prst="rect">
            <a:avLst/>
          </a:prstGeom>
        </p:spPr>
      </p:pic>
      <p:sp>
        <p:nvSpPr>
          <p:cNvPr id="4" name="CuadroTexto 3">
            <a:extLst>
              <a:ext uri="{FF2B5EF4-FFF2-40B4-BE49-F238E27FC236}">
                <a16:creationId xmlns:a16="http://schemas.microsoft.com/office/drawing/2014/main" id="{78758117-3E31-6A02-4C9C-B58C8F250BD8}"/>
              </a:ext>
            </a:extLst>
          </p:cNvPr>
          <p:cNvSpPr txBox="1"/>
          <p:nvPr/>
        </p:nvSpPr>
        <p:spPr>
          <a:xfrm>
            <a:off x="2251710" y="4288423"/>
            <a:ext cx="4640580" cy="369332"/>
          </a:xfrm>
          <a:prstGeom prst="rect">
            <a:avLst/>
          </a:prstGeom>
          <a:noFill/>
        </p:spPr>
        <p:txBody>
          <a:bodyPr wrap="square">
            <a:spAutoFit/>
          </a:bodyPr>
          <a:lstStyle/>
          <a:p>
            <a:pPr algn="ctr"/>
            <a:r>
              <a:rPr lang="es-ES" sz="1800" b="1" dirty="0">
                <a:solidFill>
                  <a:schemeClr val="bg1"/>
                </a:solidFill>
                <a:hlinkClick r:id="rId4"/>
              </a:rPr>
              <a:t>https://</a:t>
            </a:r>
            <a:r>
              <a:rPr lang="es-ES" sz="1800" b="1" dirty="0" err="1">
                <a:solidFill>
                  <a:schemeClr val="bg1"/>
                </a:solidFill>
                <a:hlinkClick r:id="rId4"/>
              </a:rPr>
              <a:t>www.asesma.org</a:t>
            </a:r>
            <a:r>
              <a:rPr lang="es-ES" sz="1800" b="1" dirty="0">
                <a:solidFill>
                  <a:schemeClr val="bg1"/>
                </a:solidFill>
                <a:hlinkClick r:id="rId4"/>
              </a:rPr>
              <a:t>/home</a:t>
            </a:r>
            <a:endParaRPr lang="es-ES" sz="1800" b="1" dirty="0">
              <a:solidFill>
                <a:schemeClr val="bg1"/>
              </a:solidFill>
            </a:endParaRPr>
          </a:p>
        </p:txBody>
      </p:sp>
    </p:spTree>
    <p:extLst>
      <p:ext uri="{BB962C8B-B14F-4D97-AF65-F5344CB8AC3E}">
        <p14:creationId xmlns:p14="http://schemas.microsoft.com/office/powerpoint/2010/main" val="3178223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533A07-D515-5B57-980E-631EAA5F176B}"/>
            </a:ext>
          </a:extLst>
        </p:cNvPr>
        <p:cNvGrpSpPr/>
        <p:nvPr/>
      </p:nvGrpSpPr>
      <p:grpSpPr>
        <a:xfrm>
          <a:off x="0" y="0"/>
          <a:ext cx="0" cy="0"/>
          <a:chOff x="0" y="0"/>
          <a:chExt cx="0" cy="0"/>
        </a:xfrm>
      </p:grpSpPr>
      <p:sp>
        <p:nvSpPr>
          <p:cNvPr id="103434" name="Rectangle 10">
            <a:extLst>
              <a:ext uri="{FF2B5EF4-FFF2-40B4-BE49-F238E27FC236}">
                <a16:creationId xmlns:a16="http://schemas.microsoft.com/office/drawing/2014/main" id="{4F6B2DDB-EAA4-2951-4E18-E97B0C8F5D71}"/>
              </a:ext>
            </a:extLst>
          </p:cNvPr>
          <p:cNvSpPr>
            <a:spLocks noGrp="1" noChangeArrowheads="1"/>
          </p:cNvSpPr>
          <p:nvPr>
            <p:ph type="ctrTitle"/>
          </p:nvPr>
        </p:nvSpPr>
        <p:spPr>
          <a:xfrm>
            <a:off x="0" y="27"/>
            <a:ext cx="9144000" cy="952917"/>
          </a:xfrm>
          <a:noFill/>
          <a:ln/>
        </p:spPr>
        <p:txBody>
          <a:bodyPr/>
          <a:lstStyle/>
          <a:p>
            <a:r>
              <a:rPr lang="en-US" sz="2800" dirty="0"/>
              <a:t>Outline: </a:t>
            </a:r>
          </a:p>
        </p:txBody>
      </p:sp>
      <p:sp>
        <p:nvSpPr>
          <p:cNvPr id="2" name="CuadroTexto 1">
            <a:extLst>
              <a:ext uri="{FF2B5EF4-FFF2-40B4-BE49-F238E27FC236}">
                <a16:creationId xmlns:a16="http://schemas.microsoft.com/office/drawing/2014/main" id="{A2776C07-2AA1-12B3-6F6B-6AB8F74033B7}"/>
              </a:ext>
            </a:extLst>
          </p:cNvPr>
          <p:cNvSpPr txBox="1"/>
          <p:nvPr/>
        </p:nvSpPr>
        <p:spPr>
          <a:xfrm>
            <a:off x="762000" y="1257300"/>
            <a:ext cx="4724400" cy="369332"/>
          </a:xfrm>
          <a:prstGeom prst="rect">
            <a:avLst/>
          </a:prstGeom>
          <a:noFill/>
        </p:spPr>
        <p:txBody>
          <a:bodyPr wrap="square" rtlCol="0">
            <a:spAutoFit/>
          </a:bodyPr>
          <a:lstStyle/>
          <a:p>
            <a:r>
              <a:rPr lang="es-ES" sz="1800" b="1" dirty="0" err="1">
                <a:solidFill>
                  <a:schemeClr val="bg1"/>
                </a:solidFill>
              </a:rPr>
              <a:t>What</a:t>
            </a:r>
            <a:r>
              <a:rPr lang="es-ES" sz="1800" b="1" dirty="0">
                <a:solidFill>
                  <a:schemeClr val="bg1"/>
                </a:solidFill>
              </a:rPr>
              <a:t> </a:t>
            </a:r>
            <a:r>
              <a:rPr lang="es-ES" sz="1800" b="1" dirty="0" err="1">
                <a:solidFill>
                  <a:schemeClr val="bg1"/>
                </a:solidFill>
              </a:rPr>
              <a:t>the</a:t>
            </a:r>
            <a:r>
              <a:rPr lang="es-ES" sz="1800" b="1" dirty="0">
                <a:solidFill>
                  <a:schemeClr val="bg1"/>
                </a:solidFill>
              </a:rPr>
              <a:t> Schrödinger </a:t>
            </a:r>
            <a:r>
              <a:rPr lang="es-ES" sz="1800" b="1" dirty="0" err="1">
                <a:solidFill>
                  <a:schemeClr val="bg1"/>
                </a:solidFill>
              </a:rPr>
              <a:t>equation</a:t>
            </a:r>
            <a:r>
              <a:rPr lang="es-ES" sz="1800" b="1" dirty="0">
                <a:solidFill>
                  <a:schemeClr val="bg1"/>
                </a:solidFill>
              </a:rPr>
              <a:t> </a:t>
            </a:r>
            <a:r>
              <a:rPr lang="es-ES" sz="1800" b="1" dirty="0" err="1">
                <a:solidFill>
                  <a:schemeClr val="bg1"/>
                </a:solidFill>
              </a:rPr>
              <a:t>means</a:t>
            </a:r>
            <a:endParaRPr lang="es-ES" sz="1800" b="1" dirty="0">
              <a:solidFill>
                <a:schemeClr val="bg1"/>
              </a:solidFill>
            </a:endParaRPr>
          </a:p>
        </p:txBody>
      </p:sp>
      <p:sp>
        <p:nvSpPr>
          <p:cNvPr id="3" name="CuadroTexto 2">
            <a:extLst>
              <a:ext uri="{FF2B5EF4-FFF2-40B4-BE49-F238E27FC236}">
                <a16:creationId xmlns:a16="http://schemas.microsoft.com/office/drawing/2014/main" id="{35CD0B01-E5A3-CB1F-5017-A7739659D6FE}"/>
              </a:ext>
            </a:extLst>
          </p:cNvPr>
          <p:cNvSpPr txBox="1"/>
          <p:nvPr/>
        </p:nvSpPr>
        <p:spPr>
          <a:xfrm>
            <a:off x="762000" y="2030968"/>
            <a:ext cx="5334000" cy="369332"/>
          </a:xfrm>
          <a:prstGeom prst="rect">
            <a:avLst/>
          </a:prstGeom>
          <a:noFill/>
        </p:spPr>
        <p:txBody>
          <a:bodyPr wrap="square" rtlCol="0">
            <a:spAutoFit/>
          </a:bodyPr>
          <a:lstStyle/>
          <a:p>
            <a:r>
              <a:rPr lang="es-ES" sz="1800" b="1" dirty="0" err="1">
                <a:solidFill>
                  <a:schemeClr val="bg1"/>
                </a:solidFill>
              </a:rPr>
              <a:t>Characteristics</a:t>
            </a:r>
            <a:r>
              <a:rPr lang="es-ES" sz="1800" b="1" dirty="0">
                <a:solidFill>
                  <a:schemeClr val="bg1"/>
                </a:solidFill>
              </a:rPr>
              <a:t> </a:t>
            </a:r>
            <a:r>
              <a:rPr lang="es-ES" sz="1800" b="1" dirty="0" err="1">
                <a:solidFill>
                  <a:schemeClr val="bg1"/>
                </a:solidFill>
              </a:rPr>
              <a:t>of</a:t>
            </a:r>
            <a:r>
              <a:rPr lang="es-ES" sz="1800" b="1" dirty="0">
                <a:solidFill>
                  <a:schemeClr val="bg1"/>
                </a:solidFill>
              </a:rPr>
              <a:t> </a:t>
            </a:r>
            <a:r>
              <a:rPr lang="es-ES" sz="1800" b="1" dirty="0" err="1">
                <a:solidFill>
                  <a:schemeClr val="bg1"/>
                </a:solidFill>
              </a:rPr>
              <a:t>the</a:t>
            </a:r>
            <a:r>
              <a:rPr lang="es-ES" sz="1800" b="1" dirty="0">
                <a:solidFill>
                  <a:schemeClr val="bg1"/>
                </a:solidFill>
              </a:rPr>
              <a:t> Schrödinger </a:t>
            </a:r>
            <a:r>
              <a:rPr lang="es-ES" sz="1800" b="1" dirty="0" err="1">
                <a:solidFill>
                  <a:schemeClr val="bg1"/>
                </a:solidFill>
              </a:rPr>
              <a:t>equation</a:t>
            </a:r>
            <a:endParaRPr lang="es-ES" sz="1800" b="1" dirty="0">
              <a:solidFill>
                <a:schemeClr val="bg1"/>
              </a:solidFill>
            </a:endParaRPr>
          </a:p>
        </p:txBody>
      </p:sp>
      <p:sp>
        <p:nvSpPr>
          <p:cNvPr id="4" name="CuadroTexto 3">
            <a:extLst>
              <a:ext uri="{FF2B5EF4-FFF2-40B4-BE49-F238E27FC236}">
                <a16:creationId xmlns:a16="http://schemas.microsoft.com/office/drawing/2014/main" id="{8D784B0B-A185-E026-6419-4DE2DFD79777}"/>
              </a:ext>
            </a:extLst>
          </p:cNvPr>
          <p:cNvSpPr txBox="1"/>
          <p:nvPr/>
        </p:nvSpPr>
        <p:spPr>
          <a:xfrm>
            <a:off x="762000" y="2749034"/>
            <a:ext cx="5334000" cy="369332"/>
          </a:xfrm>
          <a:prstGeom prst="rect">
            <a:avLst/>
          </a:prstGeom>
          <a:noFill/>
        </p:spPr>
        <p:txBody>
          <a:bodyPr wrap="square" rtlCol="0">
            <a:spAutoFit/>
          </a:bodyPr>
          <a:lstStyle/>
          <a:p>
            <a:r>
              <a:rPr lang="es-ES" sz="1800" b="1" dirty="0">
                <a:solidFill>
                  <a:schemeClr val="bg1"/>
                </a:solidFill>
              </a:rPr>
              <a:t>Time </a:t>
            </a:r>
            <a:r>
              <a:rPr lang="es-ES" sz="1800" b="1" dirty="0" err="1">
                <a:solidFill>
                  <a:schemeClr val="bg1"/>
                </a:solidFill>
              </a:rPr>
              <a:t>independent</a:t>
            </a:r>
            <a:r>
              <a:rPr lang="es-ES" sz="1800" b="1" dirty="0">
                <a:solidFill>
                  <a:schemeClr val="bg1"/>
                </a:solidFill>
              </a:rPr>
              <a:t> Schrödinger </a:t>
            </a:r>
            <a:r>
              <a:rPr lang="es-ES" sz="1800" b="1" dirty="0" err="1">
                <a:solidFill>
                  <a:schemeClr val="bg1"/>
                </a:solidFill>
              </a:rPr>
              <a:t>equation</a:t>
            </a:r>
            <a:r>
              <a:rPr lang="es-ES" sz="1800" b="1" dirty="0">
                <a:solidFill>
                  <a:schemeClr val="bg1"/>
                </a:solidFill>
              </a:rPr>
              <a:t> in 1D</a:t>
            </a:r>
          </a:p>
        </p:txBody>
      </p:sp>
      <p:sp>
        <p:nvSpPr>
          <p:cNvPr id="5" name="CuadroTexto 4">
            <a:extLst>
              <a:ext uri="{FF2B5EF4-FFF2-40B4-BE49-F238E27FC236}">
                <a16:creationId xmlns:a16="http://schemas.microsoft.com/office/drawing/2014/main" id="{6F5E9FC3-5E7C-300C-19ED-6F493E769D6E}"/>
              </a:ext>
            </a:extLst>
          </p:cNvPr>
          <p:cNvSpPr txBox="1"/>
          <p:nvPr/>
        </p:nvSpPr>
        <p:spPr>
          <a:xfrm>
            <a:off x="780288" y="3511034"/>
            <a:ext cx="5334000" cy="369332"/>
          </a:xfrm>
          <a:prstGeom prst="rect">
            <a:avLst/>
          </a:prstGeom>
          <a:noFill/>
        </p:spPr>
        <p:txBody>
          <a:bodyPr wrap="square" rtlCol="0">
            <a:spAutoFit/>
          </a:bodyPr>
          <a:lstStyle/>
          <a:p>
            <a:r>
              <a:rPr lang="es-ES" sz="1800" b="1" dirty="0">
                <a:solidFill>
                  <a:schemeClr val="bg1"/>
                </a:solidFill>
              </a:rPr>
              <a:t>Schrödinger </a:t>
            </a:r>
            <a:r>
              <a:rPr lang="es-ES" sz="1800" b="1" dirty="0" err="1">
                <a:solidFill>
                  <a:schemeClr val="bg1"/>
                </a:solidFill>
              </a:rPr>
              <a:t>equation</a:t>
            </a:r>
            <a:r>
              <a:rPr lang="es-ES" sz="1800" b="1" dirty="0">
                <a:solidFill>
                  <a:schemeClr val="bg1"/>
                </a:solidFill>
              </a:rPr>
              <a:t> in 3D</a:t>
            </a:r>
          </a:p>
        </p:txBody>
      </p:sp>
      <p:sp>
        <p:nvSpPr>
          <p:cNvPr id="6" name="CuadroTexto 5">
            <a:extLst>
              <a:ext uri="{FF2B5EF4-FFF2-40B4-BE49-F238E27FC236}">
                <a16:creationId xmlns:a16="http://schemas.microsoft.com/office/drawing/2014/main" id="{EA8A4A13-E3A8-7FFA-61DB-8EB07B62020C}"/>
              </a:ext>
            </a:extLst>
          </p:cNvPr>
          <p:cNvSpPr txBox="1"/>
          <p:nvPr/>
        </p:nvSpPr>
        <p:spPr>
          <a:xfrm>
            <a:off x="762000" y="4273034"/>
            <a:ext cx="5943600" cy="646331"/>
          </a:xfrm>
          <a:prstGeom prst="rect">
            <a:avLst/>
          </a:prstGeom>
          <a:noFill/>
        </p:spPr>
        <p:txBody>
          <a:bodyPr wrap="square" rtlCol="0">
            <a:spAutoFit/>
          </a:bodyPr>
          <a:lstStyle/>
          <a:p>
            <a:r>
              <a:rPr lang="es-ES" sz="1800" b="1" dirty="0" err="1">
                <a:solidFill>
                  <a:schemeClr val="bg1"/>
                </a:solidFill>
              </a:rPr>
              <a:t>What</a:t>
            </a:r>
            <a:r>
              <a:rPr lang="es-ES" sz="1800" b="1" dirty="0">
                <a:solidFill>
                  <a:schemeClr val="bg1"/>
                </a:solidFill>
              </a:rPr>
              <a:t> </a:t>
            </a:r>
            <a:r>
              <a:rPr lang="es-ES" sz="1800" b="1" dirty="0" err="1">
                <a:solidFill>
                  <a:schemeClr val="bg1"/>
                </a:solidFill>
              </a:rPr>
              <a:t>does</a:t>
            </a:r>
            <a:r>
              <a:rPr lang="es-ES" sz="1800" b="1" dirty="0">
                <a:solidFill>
                  <a:schemeClr val="bg1"/>
                </a:solidFill>
              </a:rPr>
              <a:t> </a:t>
            </a:r>
            <a:r>
              <a:rPr lang="es-ES" sz="1800" b="1" dirty="0" err="1">
                <a:solidFill>
                  <a:schemeClr val="bg1"/>
                </a:solidFill>
              </a:rPr>
              <a:t>the</a:t>
            </a:r>
            <a:r>
              <a:rPr lang="es-ES" sz="1800" b="1" dirty="0">
                <a:solidFill>
                  <a:schemeClr val="bg1"/>
                </a:solidFill>
              </a:rPr>
              <a:t> </a:t>
            </a:r>
            <a:r>
              <a:rPr lang="es-ES" sz="1800" b="1" dirty="0" err="1">
                <a:solidFill>
                  <a:schemeClr val="bg1"/>
                </a:solidFill>
              </a:rPr>
              <a:t>electronic</a:t>
            </a:r>
            <a:r>
              <a:rPr lang="es-ES" sz="1800" b="1" dirty="0">
                <a:solidFill>
                  <a:schemeClr val="bg1"/>
                </a:solidFill>
              </a:rPr>
              <a:t> </a:t>
            </a:r>
            <a:r>
              <a:rPr lang="es-ES" sz="1800" b="1" dirty="0" err="1">
                <a:solidFill>
                  <a:schemeClr val="bg1"/>
                </a:solidFill>
              </a:rPr>
              <a:t>wavefunction</a:t>
            </a:r>
            <a:r>
              <a:rPr lang="es-ES" sz="1800" b="1" dirty="0">
                <a:solidFill>
                  <a:schemeClr val="bg1"/>
                </a:solidFill>
              </a:rPr>
              <a:t> </a:t>
            </a:r>
            <a:r>
              <a:rPr lang="es-ES" sz="1800" b="1" dirty="0" err="1">
                <a:solidFill>
                  <a:schemeClr val="bg1"/>
                </a:solidFill>
              </a:rPr>
              <a:t>represents</a:t>
            </a:r>
            <a:r>
              <a:rPr lang="es-ES" sz="1800" b="1" dirty="0">
                <a:solidFill>
                  <a:schemeClr val="bg1"/>
                </a:solidFill>
              </a:rPr>
              <a:t>.</a:t>
            </a:r>
          </a:p>
          <a:p>
            <a:r>
              <a:rPr lang="es-ES" sz="1800" b="1" dirty="0" err="1">
                <a:solidFill>
                  <a:schemeClr val="bg1"/>
                </a:solidFill>
              </a:rPr>
              <a:t>Principles</a:t>
            </a:r>
            <a:r>
              <a:rPr lang="es-ES" sz="1800" b="1" dirty="0">
                <a:solidFill>
                  <a:schemeClr val="bg1"/>
                </a:solidFill>
              </a:rPr>
              <a:t> </a:t>
            </a:r>
            <a:r>
              <a:rPr lang="es-ES" sz="1800" b="1" dirty="0" err="1">
                <a:solidFill>
                  <a:schemeClr val="bg1"/>
                </a:solidFill>
              </a:rPr>
              <a:t>of</a:t>
            </a:r>
            <a:r>
              <a:rPr lang="es-ES" sz="1800" b="1" dirty="0">
                <a:solidFill>
                  <a:schemeClr val="bg1"/>
                </a:solidFill>
              </a:rPr>
              <a:t> </a:t>
            </a:r>
            <a:r>
              <a:rPr lang="es-ES" sz="1800" b="1" dirty="0" err="1">
                <a:solidFill>
                  <a:schemeClr val="bg1"/>
                </a:solidFill>
              </a:rPr>
              <a:t>Copenhagen</a:t>
            </a:r>
            <a:r>
              <a:rPr lang="es-ES" sz="1800" b="1" dirty="0">
                <a:solidFill>
                  <a:schemeClr val="bg1"/>
                </a:solidFill>
              </a:rPr>
              <a:t> </a:t>
            </a:r>
            <a:r>
              <a:rPr lang="es-ES" sz="1800" b="1" dirty="0" err="1">
                <a:solidFill>
                  <a:schemeClr val="bg1"/>
                </a:solidFill>
              </a:rPr>
              <a:t>interpretation</a:t>
            </a:r>
            <a:endParaRPr lang="es-ES" sz="1800" b="1" dirty="0">
              <a:solidFill>
                <a:schemeClr val="bg1"/>
              </a:solidFill>
            </a:endParaRPr>
          </a:p>
        </p:txBody>
      </p:sp>
    </p:spTree>
    <p:extLst>
      <p:ext uri="{BB962C8B-B14F-4D97-AF65-F5344CB8AC3E}">
        <p14:creationId xmlns:p14="http://schemas.microsoft.com/office/powerpoint/2010/main" val="2370589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BAF9E9-CC23-4BB1-61D6-F02A897E056B}"/>
            </a:ext>
          </a:extLst>
        </p:cNvPr>
        <p:cNvGrpSpPr/>
        <p:nvPr/>
      </p:nvGrpSpPr>
      <p:grpSpPr>
        <a:xfrm>
          <a:off x="0" y="0"/>
          <a:ext cx="0" cy="0"/>
          <a:chOff x="0" y="0"/>
          <a:chExt cx="0" cy="0"/>
        </a:xfrm>
      </p:grpSpPr>
      <p:sp>
        <p:nvSpPr>
          <p:cNvPr id="103434" name="Rectangle 10">
            <a:extLst>
              <a:ext uri="{FF2B5EF4-FFF2-40B4-BE49-F238E27FC236}">
                <a16:creationId xmlns:a16="http://schemas.microsoft.com/office/drawing/2014/main" id="{D74021ED-1672-261C-F19D-C5E6AFDB1C43}"/>
              </a:ext>
            </a:extLst>
          </p:cNvPr>
          <p:cNvSpPr>
            <a:spLocks noGrp="1" noChangeArrowheads="1"/>
          </p:cNvSpPr>
          <p:nvPr>
            <p:ph type="ctrTitle"/>
          </p:nvPr>
        </p:nvSpPr>
        <p:spPr>
          <a:xfrm>
            <a:off x="0" y="27"/>
            <a:ext cx="9144000" cy="952917"/>
          </a:xfrm>
          <a:noFill/>
          <a:ln/>
        </p:spPr>
        <p:txBody>
          <a:bodyPr/>
          <a:lstStyle/>
          <a:p>
            <a:r>
              <a:rPr lang="en-US" sz="2800" dirty="0"/>
              <a:t>Outline: </a:t>
            </a:r>
          </a:p>
        </p:txBody>
      </p:sp>
      <p:sp>
        <p:nvSpPr>
          <p:cNvPr id="2" name="CuadroTexto 1">
            <a:extLst>
              <a:ext uri="{FF2B5EF4-FFF2-40B4-BE49-F238E27FC236}">
                <a16:creationId xmlns:a16="http://schemas.microsoft.com/office/drawing/2014/main" id="{B59AEA65-B989-91F4-3015-3493E0476A57}"/>
              </a:ext>
            </a:extLst>
          </p:cNvPr>
          <p:cNvSpPr txBox="1"/>
          <p:nvPr/>
        </p:nvSpPr>
        <p:spPr>
          <a:xfrm>
            <a:off x="762000" y="1257300"/>
            <a:ext cx="4724400" cy="369332"/>
          </a:xfrm>
          <a:prstGeom prst="rect">
            <a:avLst/>
          </a:prstGeom>
          <a:noFill/>
        </p:spPr>
        <p:txBody>
          <a:bodyPr wrap="square" rtlCol="0">
            <a:spAutoFit/>
          </a:bodyPr>
          <a:lstStyle/>
          <a:p>
            <a:r>
              <a:rPr lang="es-ES" sz="1800" b="1" dirty="0" err="1">
                <a:solidFill>
                  <a:srgbClr val="FFFF00"/>
                </a:solidFill>
              </a:rPr>
              <a:t>What</a:t>
            </a:r>
            <a:r>
              <a:rPr lang="es-ES" sz="1800" b="1" dirty="0">
                <a:solidFill>
                  <a:srgbClr val="FFFF00"/>
                </a:solidFill>
              </a:rPr>
              <a:t> </a:t>
            </a:r>
            <a:r>
              <a:rPr lang="es-ES" sz="1800" b="1" dirty="0" err="1">
                <a:solidFill>
                  <a:srgbClr val="FFFF00"/>
                </a:solidFill>
              </a:rPr>
              <a:t>the</a:t>
            </a:r>
            <a:r>
              <a:rPr lang="es-ES" sz="1800" b="1" dirty="0">
                <a:solidFill>
                  <a:srgbClr val="FFFF00"/>
                </a:solidFill>
              </a:rPr>
              <a:t> Schrödinger </a:t>
            </a:r>
            <a:r>
              <a:rPr lang="es-ES" sz="1800" b="1" dirty="0" err="1">
                <a:solidFill>
                  <a:srgbClr val="FFFF00"/>
                </a:solidFill>
              </a:rPr>
              <a:t>equation</a:t>
            </a:r>
            <a:r>
              <a:rPr lang="es-ES" sz="1800" b="1" dirty="0">
                <a:solidFill>
                  <a:srgbClr val="FFFF00"/>
                </a:solidFill>
              </a:rPr>
              <a:t> </a:t>
            </a:r>
            <a:r>
              <a:rPr lang="es-ES" sz="1800" b="1" dirty="0" err="1">
                <a:solidFill>
                  <a:srgbClr val="FFFF00"/>
                </a:solidFill>
              </a:rPr>
              <a:t>means</a:t>
            </a:r>
            <a:endParaRPr lang="es-ES" sz="1800" b="1" dirty="0">
              <a:solidFill>
                <a:srgbClr val="FFFF00"/>
              </a:solidFill>
            </a:endParaRPr>
          </a:p>
        </p:txBody>
      </p:sp>
      <p:sp>
        <p:nvSpPr>
          <p:cNvPr id="3" name="CuadroTexto 2">
            <a:extLst>
              <a:ext uri="{FF2B5EF4-FFF2-40B4-BE49-F238E27FC236}">
                <a16:creationId xmlns:a16="http://schemas.microsoft.com/office/drawing/2014/main" id="{D2C99382-2282-FAE1-8CE6-8EE770D5EB55}"/>
              </a:ext>
            </a:extLst>
          </p:cNvPr>
          <p:cNvSpPr txBox="1"/>
          <p:nvPr/>
        </p:nvSpPr>
        <p:spPr>
          <a:xfrm>
            <a:off x="762000" y="2030968"/>
            <a:ext cx="5334000" cy="369332"/>
          </a:xfrm>
          <a:prstGeom prst="rect">
            <a:avLst/>
          </a:prstGeom>
          <a:noFill/>
        </p:spPr>
        <p:txBody>
          <a:bodyPr wrap="square" rtlCol="0">
            <a:spAutoFit/>
          </a:bodyPr>
          <a:lstStyle/>
          <a:p>
            <a:r>
              <a:rPr lang="es-ES" sz="1800" b="1" dirty="0" err="1">
                <a:solidFill>
                  <a:schemeClr val="bg1"/>
                </a:solidFill>
              </a:rPr>
              <a:t>Characteristics</a:t>
            </a:r>
            <a:r>
              <a:rPr lang="es-ES" sz="1800" b="1" dirty="0">
                <a:solidFill>
                  <a:schemeClr val="bg1"/>
                </a:solidFill>
              </a:rPr>
              <a:t> </a:t>
            </a:r>
            <a:r>
              <a:rPr lang="es-ES" sz="1800" b="1" dirty="0" err="1">
                <a:solidFill>
                  <a:schemeClr val="bg1"/>
                </a:solidFill>
              </a:rPr>
              <a:t>of</a:t>
            </a:r>
            <a:r>
              <a:rPr lang="es-ES" sz="1800" b="1" dirty="0">
                <a:solidFill>
                  <a:schemeClr val="bg1"/>
                </a:solidFill>
              </a:rPr>
              <a:t> </a:t>
            </a:r>
            <a:r>
              <a:rPr lang="es-ES" sz="1800" b="1" dirty="0" err="1">
                <a:solidFill>
                  <a:schemeClr val="bg1"/>
                </a:solidFill>
              </a:rPr>
              <a:t>the</a:t>
            </a:r>
            <a:r>
              <a:rPr lang="es-ES" sz="1800" b="1" dirty="0">
                <a:solidFill>
                  <a:schemeClr val="bg1"/>
                </a:solidFill>
              </a:rPr>
              <a:t> Schrödinger </a:t>
            </a:r>
            <a:r>
              <a:rPr lang="es-ES" sz="1800" b="1" dirty="0" err="1">
                <a:solidFill>
                  <a:schemeClr val="bg1"/>
                </a:solidFill>
              </a:rPr>
              <a:t>equation</a:t>
            </a:r>
            <a:endParaRPr lang="es-ES" sz="1800" b="1" dirty="0">
              <a:solidFill>
                <a:schemeClr val="bg1"/>
              </a:solidFill>
            </a:endParaRPr>
          </a:p>
        </p:txBody>
      </p:sp>
      <p:sp>
        <p:nvSpPr>
          <p:cNvPr id="4" name="CuadroTexto 3">
            <a:extLst>
              <a:ext uri="{FF2B5EF4-FFF2-40B4-BE49-F238E27FC236}">
                <a16:creationId xmlns:a16="http://schemas.microsoft.com/office/drawing/2014/main" id="{81469B59-D4DE-4872-D49F-225339136D63}"/>
              </a:ext>
            </a:extLst>
          </p:cNvPr>
          <p:cNvSpPr txBox="1"/>
          <p:nvPr/>
        </p:nvSpPr>
        <p:spPr>
          <a:xfrm>
            <a:off x="762000" y="2749034"/>
            <a:ext cx="5334000" cy="369332"/>
          </a:xfrm>
          <a:prstGeom prst="rect">
            <a:avLst/>
          </a:prstGeom>
          <a:noFill/>
        </p:spPr>
        <p:txBody>
          <a:bodyPr wrap="square" rtlCol="0">
            <a:spAutoFit/>
          </a:bodyPr>
          <a:lstStyle/>
          <a:p>
            <a:r>
              <a:rPr lang="es-ES" sz="1800" b="1" dirty="0">
                <a:solidFill>
                  <a:schemeClr val="bg1"/>
                </a:solidFill>
              </a:rPr>
              <a:t>Time </a:t>
            </a:r>
            <a:r>
              <a:rPr lang="es-ES" sz="1800" b="1" dirty="0" err="1">
                <a:solidFill>
                  <a:schemeClr val="bg1"/>
                </a:solidFill>
              </a:rPr>
              <a:t>independent</a:t>
            </a:r>
            <a:r>
              <a:rPr lang="es-ES" sz="1800" b="1" dirty="0">
                <a:solidFill>
                  <a:schemeClr val="bg1"/>
                </a:solidFill>
              </a:rPr>
              <a:t> Schrödinger </a:t>
            </a:r>
            <a:r>
              <a:rPr lang="es-ES" sz="1800" b="1" dirty="0" err="1">
                <a:solidFill>
                  <a:schemeClr val="bg1"/>
                </a:solidFill>
              </a:rPr>
              <a:t>equation</a:t>
            </a:r>
            <a:r>
              <a:rPr lang="es-ES" sz="1800" b="1" dirty="0">
                <a:solidFill>
                  <a:schemeClr val="bg1"/>
                </a:solidFill>
              </a:rPr>
              <a:t> in 1D</a:t>
            </a:r>
          </a:p>
        </p:txBody>
      </p:sp>
      <p:sp>
        <p:nvSpPr>
          <p:cNvPr id="5" name="CuadroTexto 4">
            <a:extLst>
              <a:ext uri="{FF2B5EF4-FFF2-40B4-BE49-F238E27FC236}">
                <a16:creationId xmlns:a16="http://schemas.microsoft.com/office/drawing/2014/main" id="{6FA4105F-FCFA-73C3-8106-91C905F046B9}"/>
              </a:ext>
            </a:extLst>
          </p:cNvPr>
          <p:cNvSpPr txBox="1"/>
          <p:nvPr/>
        </p:nvSpPr>
        <p:spPr>
          <a:xfrm>
            <a:off x="780288" y="3511034"/>
            <a:ext cx="5334000" cy="369332"/>
          </a:xfrm>
          <a:prstGeom prst="rect">
            <a:avLst/>
          </a:prstGeom>
          <a:noFill/>
        </p:spPr>
        <p:txBody>
          <a:bodyPr wrap="square" rtlCol="0">
            <a:spAutoFit/>
          </a:bodyPr>
          <a:lstStyle/>
          <a:p>
            <a:r>
              <a:rPr lang="es-ES" sz="1800" b="1" dirty="0">
                <a:solidFill>
                  <a:schemeClr val="bg1"/>
                </a:solidFill>
              </a:rPr>
              <a:t>Schrödinger </a:t>
            </a:r>
            <a:r>
              <a:rPr lang="es-ES" sz="1800" b="1" dirty="0" err="1">
                <a:solidFill>
                  <a:schemeClr val="bg1"/>
                </a:solidFill>
              </a:rPr>
              <a:t>equation</a:t>
            </a:r>
            <a:r>
              <a:rPr lang="es-ES" sz="1800" b="1" dirty="0">
                <a:solidFill>
                  <a:schemeClr val="bg1"/>
                </a:solidFill>
              </a:rPr>
              <a:t> in 3D</a:t>
            </a:r>
          </a:p>
        </p:txBody>
      </p:sp>
      <p:sp>
        <p:nvSpPr>
          <p:cNvPr id="6" name="CuadroTexto 5">
            <a:extLst>
              <a:ext uri="{FF2B5EF4-FFF2-40B4-BE49-F238E27FC236}">
                <a16:creationId xmlns:a16="http://schemas.microsoft.com/office/drawing/2014/main" id="{A41B048E-22E8-1C29-6C95-C5C7AF731E6F}"/>
              </a:ext>
            </a:extLst>
          </p:cNvPr>
          <p:cNvSpPr txBox="1"/>
          <p:nvPr/>
        </p:nvSpPr>
        <p:spPr>
          <a:xfrm>
            <a:off x="762000" y="4273034"/>
            <a:ext cx="5943600" cy="646331"/>
          </a:xfrm>
          <a:prstGeom prst="rect">
            <a:avLst/>
          </a:prstGeom>
          <a:noFill/>
        </p:spPr>
        <p:txBody>
          <a:bodyPr wrap="square" rtlCol="0">
            <a:spAutoFit/>
          </a:bodyPr>
          <a:lstStyle/>
          <a:p>
            <a:r>
              <a:rPr lang="es-ES" sz="1800" b="1" dirty="0" err="1">
                <a:solidFill>
                  <a:schemeClr val="bg1"/>
                </a:solidFill>
              </a:rPr>
              <a:t>What</a:t>
            </a:r>
            <a:r>
              <a:rPr lang="es-ES" sz="1800" b="1" dirty="0">
                <a:solidFill>
                  <a:schemeClr val="bg1"/>
                </a:solidFill>
              </a:rPr>
              <a:t> </a:t>
            </a:r>
            <a:r>
              <a:rPr lang="es-ES" sz="1800" b="1" dirty="0" err="1">
                <a:solidFill>
                  <a:schemeClr val="bg1"/>
                </a:solidFill>
              </a:rPr>
              <a:t>does</a:t>
            </a:r>
            <a:r>
              <a:rPr lang="es-ES" sz="1800" b="1" dirty="0">
                <a:solidFill>
                  <a:schemeClr val="bg1"/>
                </a:solidFill>
              </a:rPr>
              <a:t> </a:t>
            </a:r>
            <a:r>
              <a:rPr lang="es-ES" sz="1800" b="1" dirty="0" err="1">
                <a:solidFill>
                  <a:schemeClr val="bg1"/>
                </a:solidFill>
              </a:rPr>
              <a:t>the</a:t>
            </a:r>
            <a:r>
              <a:rPr lang="es-ES" sz="1800" b="1" dirty="0">
                <a:solidFill>
                  <a:schemeClr val="bg1"/>
                </a:solidFill>
              </a:rPr>
              <a:t> </a:t>
            </a:r>
            <a:r>
              <a:rPr lang="es-ES" sz="1800" b="1" dirty="0" err="1">
                <a:solidFill>
                  <a:schemeClr val="bg1"/>
                </a:solidFill>
              </a:rPr>
              <a:t>electronic</a:t>
            </a:r>
            <a:r>
              <a:rPr lang="es-ES" sz="1800" b="1" dirty="0">
                <a:solidFill>
                  <a:schemeClr val="bg1"/>
                </a:solidFill>
              </a:rPr>
              <a:t> </a:t>
            </a:r>
            <a:r>
              <a:rPr lang="es-ES" sz="1800" b="1" dirty="0" err="1">
                <a:solidFill>
                  <a:schemeClr val="bg1"/>
                </a:solidFill>
              </a:rPr>
              <a:t>wavefunction</a:t>
            </a:r>
            <a:r>
              <a:rPr lang="es-ES" sz="1800" b="1" dirty="0">
                <a:solidFill>
                  <a:schemeClr val="bg1"/>
                </a:solidFill>
              </a:rPr>
              <a:t> </a:t>
            </a:r>
            <a:r>
              <a:rPr lang="es-ES" sz="1800" b="1" dirty="0" err="1">
                <a:solidFill>
                  <a:schemeClr val="bg1"/>
                </a:solidFill>
              </a:rPr>
              <a:t>represents</a:t>
            </a:r>
            <a:r>
              <a:rPr lang="es-ES" sz="1800" b="1" dirty="0">
                <a:solidFill>
                  <a:schemeClr val="bg1"/>
                </a:solidFill>
              </a:rPr>
              <a:t>.</a:t>
            </a:r>
          </a:p>
          <a:p>
            <a:r>
              <a:rPr lang="es-ES" sz="1800" b="1" dirty="0" err="1">
                <a:solidFill>
                  <a:schemeClr val="bg1"/>
                </a:solidFill>
              </a:rPr>
              <a:t>Principles</a:t>
            </a:r>
            <a:r>
              <a:rPr lang="es-ES" sz="1800" b="1" dirty="0">
                <a:solidFill>
                  <a:schemeClr val="bg1"/>
                </a:solidFill>
              </a:rPr>
              <a:t> </a:t>
            </a:r>
            <a:r>
              <a:rPr lang="es-ES" sz="1800" b="1" dirty="0" err="1">
                <a:solidFill>
                  <a:schemeClr val="bg1"/>
                </a:solidFill>
              </a:rPr>
              <a:t>of</a:t>
            </a:r>
            <a:r>
              <a:rPr lang="es-ES" sz="1800" b="1" dirty="0">
                <a:solidFill>
                  <a:schemeClr val="bg1"/>
                </a:solidFill>
              </a:rPr>
              <a:t> </a:t>
            </a:r>
            <a:r>
              <a:rPr lang="es-ES" sz="1800" b="1" dirty="0" err="1">
                <a:solidFill>
                  <a:schemeClr val="bg1"/>
                </a:solidFill>
              </a:rPr>
              <a:t>Copenhagen</a:t>
            </a:r>
            <a:r>
              <a:rPr lang="es-ES" sz="1800" b="1" dirty="0">
                <a:solidFill>
                  <a:schemeClr val="bg1"/>
                </a:solidFill>
              </a:rPr>
              <a:t> </a:t>
            </a:r>
            <a:r>
              <a:rPr lang="es-ES" sz="1800" b="1" dirty="0" err="1">
                <a:solidFill>
                  <a:schemeClr val="bg1"/>
                </a:solidFill>
              </a:rPr>
              <a:t>interpretation</a:t>
            </a:r>
            <a:endParaRPr lang="es-ES" sz="1800" b="1" dirty="0">
              <a:solidFill>
                <a:schemeClr val="bg1"/>
              </a:solidFill>
            </a:endParaRPr>
          </a:p>
        </p:txBody>
      </p:sp>
    </p:spTree>
    <p:extLst>
      <p:ext uri="{BB962C8B-B14F-4D97-AF65-F5344CB8AC3E}">
        <p14:creationId xmlns:p14="http://schemas.microsoft.com/office/powerpoint/2010/main" val="2439851661"/>
      </p:ext>
    </p:extLst>
  </p:cSld>
  <p:clrMapOvr>
    <a:masterClrMapping/>
  </p:clrMapOvr>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1008063" rtl="0" eaLnBrk="1" fontAlgn="base" latinLnBrk="0" hangingPunct="1">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1008063" rtl="0" eaLnBrk="1" fontAlgn="base" latinLnBrk="0" hangingPunct="1">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7442</TotalTime>
  <Words>2666</Words>
  <Application>Microsoft Macintosh PowerPoint</Application>
  <PresentationFormat>Presentación en pantalla (16:10)</PresentationFormat>
  <Paragraphs>363</Paragraphs>
  <Slides>48</Slides>
  <Notes>46</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48</vt:i4>
      </vt:variant>
    </vt:vector>
  </HeadingPairs>
  <TitlesOfParts>
    <vt:vector size="51" baseType="lpstr">
      <vt:lpstr>Arial</vt:lpstr>
      <vt:lpstr>Times New Roman</vt:lpstr>
      <vt:lpstr>blank</vt:lpstr>
      <vt:lpstr>Presentación de PowerPoint</vt:lpstr>
      <vt:lpstr>Presentación de PowerPoint</vt:lpstr>
      <vt:lpstr>Presentación de PowerPoint</vt:lpstr>
      <vt:lpstr>Presentación de PowerPoint</vt:lpstr>
      <vt:lpstr>Goal: Describe properties of matter from theoretical methods firmly rooted in fundamental equations</vt:lpstr>
      <vt:lpstr>This hamiltonian can not be solved exactly: practical and fundamental problems</vt:lpstr>
      <vt:lpstr>ASESMA school in Ghana 9th-20th June 2025</vt:lpstr>
      <vt:lpstr>Outline: </vt:lpstr>
      <vt:lpstr>Outline: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Outline: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Outline: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Outline: </vt:lpstr>
      <vt:lpstr>Presentación de PowerPoint</vt:lpstr>
      <vt:lpstr>Presentación de PowerPoint</vt:lpstr>
      <vt:lpstr>Presentación de PowerPoint</vt:lpstr>
      <vt:lpstr>Outline: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de Cantabria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Difficulty: how to deal accurately with both the core and valence electrons</dc:title>
  <dc:creator>Javier</dc:creator>
  <cp:lastModifiedBy>Junquera Quintana, Francisco Javier</cp:lastModifiedBy>
  <cp:revision>636</cp:revision>
  <cp:lastPrinted>2011-09-04T00:02:07Z</cp:lastPrinted>
  <dcterms:created xsi:type="dcterms:W3CDTF">2005-05-05T21:57:52Z</dcterms:created>
  <dcterms:modified xsi:type="dcterms:W3CDTF">2025-03-13T12:58:15Z</dcterms:modified>
</cp:coreProperties>
</file>