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676" r:id="rId2"/>
    <p:sldId id="514" r:id="rId3"/>
    <p:sldId id="677" r:id="rId4"/>
    <p:sldId id="678" r:id="rId5"/>
    <p:sldId id="679" r:id="rId6"/>
    <p:sldId id="680" r:id="rId7"/>
    <p:sldId id="681" r:id="rId8"/>
    <p:sldId id="682" r:id="rId9"/>
    <p:sldId id="683" r:id="rId10"/>
    <p:sldId id="685" r:id="rId11"/>
    <p:sldId id="684" r:id="rId12"/>
    <p:sldId id="687" r:id="rId13"/>
    <p:sldId id="688" r:id="rId14"/>
    <p:sldId id="689" r:id="rId15"/>
    <p:sldId id="690" r:id="rId16"/>
    <p:sldId id="691" r:id="rId17"/>
    <p:sldId id="692" r:id="rId18"/>
    <p:sldId id="693" r:id="rId19"/>
    <p:sldId id="694" r:id="rId20"/>
    <p:sldId id="695" r:id="rId21"/>
    <p:sldId id="696" r:id="rId22"/>
    <p:sldId id="697" r:id="rId23"/>
    <p:sldId id="698" r:id="rId24"/>
    <p:sldId id="699" r:id="rId25"/>
    <p:sldId id="700" r:id="rId26"/>
    <p:sldId id="701" r:id="rId27"/>
    <p:sldId id="702" r:id="rId28"/>
    <p:sldId id="703" r:id="rId29"/>
    <p:sldId id="704" r:id="rId30"/>
  </p:sldIdLst>
  <p:sldSz cx="9144000" cy="5715000" type="screen16x10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369638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73929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108941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478586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1848234" algn="l" defTabSz="369638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217882" algn="l" defTabSz="369638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2587528" algn="l" defTabSz="369638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2957174" algn="l" defTabSz="369638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00"/>
    <a:srgbClr val="00FFFF"/>
    <a:srgbClr val="EA1600"/>
    <a:srgbClr val="FFA8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6" autoAdjust="0"/>
    <p:restoredTop sz="94674"/>
  </p:normalViewPr>
  <p:slideViewPr>
    <p:cSldViewPr showGuides="1">
      <p:cViewPr varScale="1">
        <p:scale>
          <a:sx n="138" d="100"/>
          <a:sy n="138" d="100"/>
        </p:scale>
        <p:origin x="176" y="272"/>
      </p:cViewPr>
      <p:guideLst>
        <p:guide orient="horz" pos="204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748"/>
    </p:cViewPr>
  </p:sorterViewPr>
  <p:notesViewPr>
    <p:cSldViewPr showGuides="1">
      <p:cViewPr varScale="1">
        <p:scale>
          <a:sx n="54" d="100"/>
          <a:sy n="54" d="100"/>
        </p:scale>
        <p:origin x="-2538" y="-84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nquera Quintana, Francisco Javier" userId="5a95c82c-4321-47ad-938a-db2c19283866" providerId="ADAL" clId="{69DEE90D-E80A-50FC-BF0B-2DB1AE5FB4D0}"/>
    <pc:docChg chg="undo custSel addSld delSld modSld sldOrd">
      <pc:chgData name="Junquera Quintana, Francisco Javier" userId="5a95c82c-4321-47ad-938a-db2c19283866" providerId="ADAL" clId="{69DEE90D-E80A-50FC-BF0B-2DB1AE5FB4D0}" dt="2026-06-12T14:52:23.075" v="8229" actId="12"/>
      <pc:docMkLst>
        <pc:docMk/>
      </pc:docMkLst>
      <pc:sldChg chg="delSp modSp mod">
        <pc:chgData name="Junquera Quintana, Francisco Javier" userId="5a95c82c-4321-47ad-938a-db2c19283866" providerId="ADAL" clId="{69DEE90D-E80A-50FC-BF0B-2DB1AE5FB4D0}" dt="2026-06-12T14:28:32.177" v="7628" actId="478"/>
        <pc:sldMkLst>
          <pc:docMk/>
          <pc:sldMk cId="789313047" sldId="676"/>
        </pc:sldMkLst>
        <pc:spChg chg="mod">
          <ac:chgData name="Junquera Quintana, Francisco Javier" userId="5a95c82c-4321-47ad-938a-db2c19283866" providerId="ADAL" clId="{69DEE90D-E80A-50FC-BF0B-2DB1AE5FB4D0}" dt="2026-06-01T10:11:10.783" v="42" actId="20577"/>
          <ac:spMkLst>
            <pc:docMk/>
            <pc:sldMk cId="789313047" sldId="676"/>
            <ac:spMk id="17409" creationId="{00000000-0000-0000-0000-000000000000}"/>
          </ac:spMkLst>
        </pc:spChg>
        <pc:spChg chg="del">
          <ac:chgData name="Junquera Quintana, Francisco Javier" userId="5a95c82c-4321-47ad-938a-db2c19283866" providerId="ADAL" clId="{69DEE90D-E80A-50FC-BF0B-2DB1AE5FB4D0}" dt="2026-06-12T14:28:32.177" v="7628" actId="478"/>
          <ac:spMkLst>
            <pc:docMk/>
            <pc:sldMk cId="789313047" sldId="676"/>
            <ac:spMk id="17414" creationId="{00000000-0000-0000-0000-000000000000}"/>
          </ac:spMkLst>
        </pc:spChg>
      </pc:sldChg>
      <pc:sldChg chg="addSp delSp modSp add mod">
        <pc:chgData name="Junquera Quintana, Francisco Javier" userId="5a95c82c-4321-47ad-938a-db2c19283866" providerId="ADAL" clId="{69DEE90D-E80A-50FC-BF0B-2DB1AE5FB4D0}" dt="2026-06-01T10:42:37.821" v="629" actId="1037"/>
        <pc:sldMkLst>
          <pc:docMk/>
          <pc:sldMk cId="1993953707" sldId="677"/>
        </pc:sldMkLst>
        <pc:spChg chg="add mod">
          <ac:chgData name="Junquera Quintana, Francisco Javier" userId="5a95c82c-4321-47ad-938a-db2c19283866" providerId="ADAL" clId="{69DEE90D-E80A-50FC-BF0B-2DB1AE5FB4D0}" dt="2026-06-01T10:33:03.112" v="222" actId="122"/>
          <ac:spMkLst>
            <pc:docMk/>
            <pc:sldMk cId="1993953707" sldId="677"/>
            <ac:spMk id="5" creationId="{11430D5B-12DE-150B-D122-115C9E5CC2B8}"/>
          </ac:spMkLst>
        </pc:spChg>
        <pc:spChg chg="add mod">
          <ac:chgData name="Junquera Quintana, Francisco Javier" userId="5a95c82c-4321-47ad-938a-db2c19283866" providerId="ADAL" clId="{69DEE90D-E80A-50FC-BF0B-2DB1AE5FB4D0}" dt="2026-06-01T10:34:15.437" v="251" actId="20577"/>
          <ac:spMkLst>
            <pc:docMk/>
            <pc:sldMk cId="1993953707" sldId="677"/>
            <ac:spMk id="6" creationId="{E4F20D60-0EF6-79D2-2878-D1668926A28C}"/>
          </ac:spMkLst>
        </pc:spChg>
        <pc:spChg chg="add mod">
          <ac:chgData name="Junquera Quintana, Francisco Javier" userId="5a95c82c-4321-47ad-938a-db2c19283866" providerId="ADAL" clId="{69DEE90D-E80A-50FC-BF0B-2DB1AE5FB4D0}" dt="2026-06-01T10:40:05.166" v="459" actId="1076"/>
          <ac:spMkLst>
            <pc:docMk/>
            <pc:sldMk cId="1993953707" sldId="677"/>
            <ac:spMk id="7" creationId="{DD0B3291-E472-89F8-14E5-2C4568A6F7B6}"/>
          </ac:spMkLst>
        </pc:spChg>
        <pc:spChg chg="add mod">
          <ac:chgData name="Junquera Quintana, Francisco Javier" userId="5a95c82c-4321-47ad-938a-db2c19283866" providerId="ADAL" clId="{69DEE90D-E80A-50FC-BF0B-2DB1AE5FB4D0}" dt="2026-06-01T10:35:36.571" v="292" actId="207"/>
          <ac:spMkLst>
            <pc:docMk/>
            <pc:sldMk cId="1993953707" sldId="677"/>
            <ac:spMk id="8" creationId="{B8A248E9-09FB-08BB-09AB-E8D9E66798A4}"/>
          </ac:spMkLst>
        </pc:spChg>
        <pc:spChg chg="add mod">
          <ac:chgData name="Junquera Quintana, Francisco Javier" userId="5a95c82c-4321-47ad-938a-db2c19283866" providerId="ADAL" clId="{69DEE90D-E80A-50FC-BF0B-2DB1AE5FB4D0}" dt="2026-06-01T10:39:57.139" v="458" actId="1076"/>
          <ac:spMkLst>
            <pc:docMk/>
            <pc:sldMk cId="1993953707" sldId="677"/>
            <ac:spMk id="9" creationId="{AA0A02F7-638D-626A-5C2C-922E6F3098F6}"/>
          </ac:spMkLst>
        </pc:spChg>
        <pc:spChg chg="add mod">
          <ac:chgData name="Junquera Quintana, Francisco Javier" userId="5a95c82c-4321-47ad-938a-db2c19283866" providerId="ADAL" clId="{69DEE90D-E80A-50FC-BF0B-2DB1AE5FB4D0}" dt="2026-06-01T10:39:42.675" v="456" actId="1076"/>
          <ac:spMkLst>
            <pc:docMk/>
            <pc:sldMk cId="1993953707" sldId="677"/>
            <ac:spMk id="13" creationId="{86311DDE-AD45-BE46-D7C5-9B7ABCF34E33}"/>
          </ac:spMkLst>
        </pc:spChg>
        <pc:spChg chg="add mod">
          <ac:chgData name="Junquera Quintana, Francisco Javier" userId="5a95c82c-4321-47ad-938a-db2c19283866" providerId="ADAL" clId="{69DEE90D-E80A-50FC-BF0B-2DB1AE5FB4D0}" dt="2026-06-01T10:39:51.773" v="457" actId="14100"/>
          <ac:spMkLst>
            <pc:docMk/>
            <pc:sldMk cId="1993953707" sldId="677"/>
            <ac:spMk id="14" creationId="{1130651B-574E-084E-AC2B-EBE6F0B645F8}"/>
          </ac:spMkLst>
        </pc:spChg>
        <pc:spChg chg="add mod">
          <ac:chgData name="Junquera Quintana, Francisco Javier" userId="5a95c82c-4321-47ad-938a-db2c19283866" providerId="ADAL" clId="{69DEE90D-E80A-50FC-BF0B-2DB1AE5FB4D0}" dt="2026-06-01T10:41:04.571" v="487" actId="1076"/>
          <ac:spMkLst>
            <pc:docMk/>
            <pc:sldMk cId="1993953707" sldId="677"/>
            <ac:spMk id="15" creationId="{6B8BC3C5-6CBC-546F-A474-C872A38834DC}"/>
          </ac:spMkLst>
        </pc:spChg>
        <pc:spChg chg="add mod">
          <ac:chgData name="Junquera Quintana, Francisco Javier" userId="5a95c82c-4321-47ad-938a-db2c19283866" providerId="ADAL" clId="{69DEE90D-E80A-50FC-BF0B-2DB1AE5FB4D0}" dt="2026-06-01T10:41:55.894" v="616" actId="2711"/>
          <ac:spMkLst>
            <pc:docMk/>
            <pc:sldMk cId="1993953707" sldId="677"/>
            <ac:spMk id="16" creationId="{85ABE30C-E882-E391-478D-B280356B9D24}"/>
          </ac:spMkLst>
        </pc:spChg>
        <pc:spChg chg="mod">
          <ac:chgData name="Junquera Quintana, Francisco Javier" userId="5a95c82c-4321-47ad-938a-db2c19283866" providerId="ADAL" clId="{69DEE90D-E80A-50FC-BF0B-2DB1AE5FB4D0}" dt="2026-06-01T10:31:48.163" v="129" actId="20577"/>
          <ac:spMkLst>
            <pc:docMk/>
            <pc:sldMk cId="1993953707" sldId="677"/>
            <ac:spMk id="366594" creationId="{F4EBFC9F-9B30-3805-609E-BBAEF654827B}"/>
          </ac:spMkLst>
        </pc:spChg>
        <pc:grpChg chg="add mod">
          <ac:chgData name="Junquera Quintana, Francisco Javier" userId="5a95c82c-4321-47ad-938a-db2c19283866" providerId="ADAL" clId="{69DEE90D-E80A-50FC-BF0B-2DB1AE5FB4D0}" dt="2026-06-01T10:42:37.821" v="629" actId="1037"/>
          <ac:grpSpMkLst>
            <pc:docMk/>
            <pc:sldMk cId="1993953707" sldId="677"/>
            <ac:grpSpMk id="19" creationId="{0ED56F55-43EF-3754-A969-A2828E408B47}"/>
          </ac:grpSpMkLst>
        </pc:grpChg>
        <pc:picChg chg="add mod">
          <ac:chgData name="Junquera Quintana, Francisco Javier" userId="5a95c82c-4321-47ad-938a-db2c19283866" providerId="ADAL" clId="{69DEE90D-E80A-50FC-BF0B-2DB1AE5FB4D0}" dt="2026-06-01T10:40:35.702" v="468" actId="1038"/>
          <ac:picMkLst>
            <pc:docMk/>
            <pc:sldMk cId="1993953707" sldId="677"/>
            <ac:picMk id="10" creationId="{20052108-94EB-69B0-586E-E42F029FF9F2}"/>
          </ac:picMkLst>
        </pc:picChg>
        <pc:picChg chg="add mod">
          <ac:chgData name="Junquera Quintana, Francisco Javier" userId="5a95c82c-4321-47ad-938a-db2c19283866" providerId="ADAL" clId="{69DEE90D-E80A-50FC-BF0B-2DB1AE5FB4D0}" dt="2026-06-01T10:41:10.870" v="488" actId="1076"/>
          <ac:picMkLst>
            <pc:docMk/>
            <pc:sldMk cId="1993953707" sldId="677"/>
            <ac:picMk id="12" creationId="{B8B0C0AC-1A8A-1730-9214-F99CD1BCBCEB}"/>
          </ac:picMkLst>
        </pc:picChg>
        <pc:cxnChg chg="add mod">
          <ac:chgData name="Junquera Quintana, Francisco Javier" userId="5a95c82c-4321-47ad-938a-db2c19283866" providerId="ADAL" clId="{69DEE90D-E80A-50FC-BF0B-2DB1AE5FB4D0}" dt="2026-06-01T10:42:21.215" v="622" actId="1037"/>
          <ac:cxnSpMkLst>
            <pc:docMk/>
            <pc:sldMk cId="1993953707" sldId="677"/>
            <ac:cxnSpMk id="18" creationId="{F2D524B3-7BD4-DBDD-CD21-97B918D111DF}"/>
          </ac:cxnSpMkLst>
        </pc:cxnChg>
      </pc:sldChg>
      <pc:sldChg chg="addSp delSp modSp add mod">
        <pc:chgData name="Junquera Quintana, Francisco Javier" userId="5a95c82c-4321-47ad-938a-db2c19283866" providerId="ADAL" clId="{69DEE90D-E80A-50FC-BF0B-2DB1AE5FB4D0}" dt="2026-06-01T10:51:06.402" v="1221" actId="1076"/>
        <pc:sldMkLst>
          <pc:docMk/>
          <pc:sldMk cId="1043865929" sldId="678"/>
        </pc:sldMkLst>
        <pc:spChg chg="add mod">
          <ac:chgData name="Junquera Quintana, Francisco Javier" userId="5a95c82c-4321-47ad-938a-db2c19283866" providerId="ADAL" clId="{69DEE90D-E80A-50FC-BF0B-2DB1AE5FB4D0}" dt="2026-06-01T10:47:06.638" v="958" actId="1038"/>
          <ac:spMkLst>
            <pc:docMk/>
            <pc:sldMk cId="1043865929" sldId="678"/>
            <ac:spMk id="3" creationId="{45D4C73B-DD1A-DE7C-2C55-8120DD2F20D5}"/>
          </ac:spMkLst>
        </pc:spChg>
        <pc:spChg chg="add mod">
          <ac:chgData name="Junquera Quintana, Francisco Javier" userId="5a95c82c-4321-47ad-938a-db2c19283866" providerId="ADAL" clId="{69DEE90D-E80A-50FC-BF0B-2DB1AE5FB4D0}" dt="2026-06-01T10:47:12.657" v="963" actId="1035"/>
          <ac:spMkLst>
            <pc:docMk/>
            <pc:sldMk cId="1043865929" sldId="678"/>
            <ac:spMk id="4" creationId="{0943D8E8-4110-4AF2-2643-FF0A1A3FDADE}"/>
          </ac:spMkLst>
        </pc:spChg>
        <pc:spChg chg="mod">
          <ac:chgData name="Junquera Quintana, Francisco Javier" userId="5a95c82c-4321-47ad-938a-db2c19283866" providerId="ADAL" clId="{69DEE90D-E80A-50FC-BF0B-2DB1AE5FB4D0}" dt="2026-06-01T10:43:09.555" v="729" actId="20577"/>
          <ac:spMkLst>
            <pc:docMk/>
            <pc:sldMk cId="1043865929" sldId="678"/>
            <ac:spMk id="5" creationId="{0194531C-AE4E-6A06-292B-739FEC492BBC}"/>
          </ac:spMkLst>
        </pc:spChg>
        <pc:spChg chg="mod">
          <ac:chgData name="Junquera Quintana, Francisco Javier" userId="5a95c82c-4321-47ad-938a-db2c19283866" providerId="ADAL" clId="{69DEE90D-E80A-50FC-BF0B-2DB1AE5FB4D0}" dt="2026-06-01T10:44:20.254" v="909" actId="14100"/>
          <ac:spMkLst>
            <pc:docMk/>
            <pc:sldMk cId="1043865929" sldId="678"/>
            <ac:spMk id="6" creationId="{D3BACF24-6006-00F5-C6C0-D963B45244D5}"/>
          </ac:spMkLst>
        </pc:spChg>
        <pc:spChg chg="add mod">
          <ac:chgData name="Junquera Quintana, Francisco Javier" userId="5a95c82c-4321-47ad-938a-db2c19283866" providerId="ADAL" clId="{69DEE90D-E80A-50FC-BF0B-2DB1AE5FB4D0}" dt="2026-06-01T10:49:55.048" v="1212" actId="20577"/>
          <ac:spMkLst>
            <pc:docMk/>
            <pc:sldMk cId="1043865929" sldId="678"/>
            <ac:spMk id="26" creationId="{693C63E4-485D-A275-E093-96CAC7607A9E}"/>
          </ac:spMkLst>
        </pc:spChg>
        <pc:spChg chg="mod">
          <ac:chgData name="Junquera Quintana, Francisco Javier" userId="5a95c82c-4321-47ad-938a-db2c19283866" providerId="ADAL" clId="{69DEE90D-E80A-50FC-BF0B-2DB1AE5FB4D0}" dt="2026-06-01T10:42:53.182" v="646" actId="20577"/>
          <ac:spMkLst>
            <pc:docMk/>
            <pc:sldMk cId="1043865929" sldId="678"/>
            <ac:spMk id="366594" creationId="{86CD4545-88C9-2B9D-ED08-3BDC658C95FC}"/>
          </ac:spMkLst>
        </pc:spChg>
        <pc:picChg chg="add mod">
          <ac:chgData name="Junquera Quintana, Francisco Javier" userId="5a95c82c-4321-47ad-938a-db2c19283866" providerId="ADAL" clId="{69DEE90D-E80A-50FC-BF0B-2DB1AE5FB4D0}" dt="2026-06-01T10:51:00.859" v="1220" actId="1037"/>
          <ac:picMkLst>
            <pc:docMk/>
            <pc:sldMk cId="1043865929" sldId="678"/>
            <ac:picMk id="2" creationId="{F382688B-7D8A-9031-4D05-8F74856A9659}"/>
          </ac:picMkLst>
        </pc:picChg>
        <pc:picChg chg="add mod">
          <ac:chgData name="Junquera Quintana, Francisco Javier" userId="5a95c82c-4321-47ad-938a-db2c19283866" providerId="ADAL" clId="{69DEE90D-E80A-50FC-BF0B-2DB1AE5FB4D0}" dt="2026-06-01T10:51:06.402" v="1221" actId="1076"/>
          <ac:picMkLst>
            <pc:docMk/>
            <pc:sldMk cId="1043865929" sldId="678"/>
            <ac:picMk id="28" creationId="{69301DE8-74CA-C36C-5936-4E0C35F8B6A7}"/>
          </ac:picMkLst>
        </pc:picChg>
        <pc:cxnChg chg="add mod">
          <ac:chgData name="Junquera Quintana, Francisco Javier" userId="5a95c82c-4321-47ad-938a-db2c19283866" providerId="ADAL" clId="{69DEE90D-E80A-50FC-BF0B-2DB1AE5FB4D0}" dt="2026-06-01T10:47:37.828" v="971" actId="1038"/>
          <ac:cxnSpMkLst>
            <pc:docMk/>
            <pc:sldMk cId="1043865929" sldId="678"/>
            <ac:cxnSpMk id="17" creationId="{0DA0BE76-8C30-E2DF-7C53-0F5094B9D72E}"/>
          </ac:cxnSpMkLst>
        </pc:cxnChg>
        <pc:cxnChg chg="add mod">
          <ac:chgData name="Junquera Quintana, Francisco Javier" userId="5a95c82c-4321-47ad-938a-db2c19283866" providerId="ADAL" clId="{69DEE90D-E80A-50FC-BF0B-2DB1AE5FB4D0}" dt="2026-06-01T10:48:16.287" v="987" actId="14100"/>
          <ac:cxnSpMkLst>
            <pc:docMk/>
            <pc:sldMk cId="1043865929" sldId="678"/>
            <ac:cxnSpMk id="18" creationId="{994460EE-3146-61B0-BDB2-F4CDA2D83F0B}"/>
          </ac:cxnSpMkLst>
        </pc:cxnChg>
        <pc:cxnChg chg="add mod">
          <ac:chgData name="Junquera Quintana, Francisco Javier" userId="5a95c82c-4321-47ad-938a-db2c19283866" providerId="ADAL" clId="{69DEE90D-E80A-50FC-BF0B-2DB1AE5FB4D0}" dt="2026-06-01T10:48:07.827" v="986" actId="14100"/>
          <ac:cxnSpMkLst>
            <pc:docMk/>
            <pc:sldMk cId="1043865929" sldId="678"/>
            <ac:cxnSpMk id="20" creationId="{88605F76-C29F-6977-8E34-24E380BCB84F}"/>
          </ac:cxnSpMkLst>
        </pc:cxnChg>
      </pc:sldChg>
      <pc:sldChg chg="addSp delSp modSp add mod">
        <pc:chgData name="Junquera Quintana, Francisco Javier" userId="5a95c82c-4321-47ad-938a-db2c19283866" providerId="ADAL" clId="{69DEE90D-E80A-50FC-BF0B-2DB1AE5FB4D0}" dt="2026-06-01T11:09:04.284" v="1711" actId="207"/>
        <pc:sldMkLst>
          <pc:docMk/>
          <pc:sldMk cId="3643826510" sldId="679"/>
        </pc:sldMkLst>
        <pc:spChg chg="mod">
          <ac:chgData name="Junquera Quintana, Francisco Javier" userId="5a95c82c-4321-47ad-938a-db2c19283866" providerId="ADAL" clId="{69DEE90D-E80A-50FC-BF0B-2DB1AE5FB4D0}" dt="2026-06-01T11:03:08.555" v="1377" actId="20577"/>
          <ac:spMkLst>
            <pc:docMk/>
            <pc:sldMk cId="3643826510" sldId="679"/>
            <ac:spMk id="6" creationId="{A11C33B6-AED1-5A63-D17B-D32B5CFC698A}"/>
          </ac:spMkLst>
        </pc:spChg>
        <pc:spChg chg="add mod">
          <ac:chgData name="Junquera Quintana, Francisco Javier" userId="5a95c82c-4321-47ad-938a-db2c19283866" providerId="ADAL" clId="{69DEE90D-E80A-50FC-BF0B-2DB1AE5FB4D0}" dt="2026-06-01T11:09:04.284" v="1711" actId="207"/>
          <ac:spMkLst>
            <pc:docMk/>
            <pc:sldMk cId="3643826510" sldId="679"/>
            <ac:spMk id="12" creationId="{82C29837-2EF5-06E4-2CED-4EEBE318E2B9}"/>
          </ac:spMkLst>
        </pc:spChg>
        <pc:spChg chg="mod">
          <ac:chgData name="Junquera Quintana, Francisco Javier" userId="5a95c82c-4321-47ad-938a-db2c19283866" providerId="ADAL" clId="{69DEE90D-E80A-50FC-BF0B-2DB1AE5FB4D0}" dt="2026-06-01T11:05:46.174" v="1557" actId="1076"/>
          <ac:spMkLst>
            <pc:docMk/>
            <pc:sldMk cId="3643826510" sldId="679"/>
            <ac:spMk id="26" creationId="{04C77355-57F4-25F9-F7FA-563DF8F04DE9}"/>
          </ac:spMkLst>
        </pc:spChg>
        <pc:spChg chg="mod">
          <ac:chgData name="Junquera Quintana, Francisco Javier" userId="5a95c82c-4321-47ad-938a-db2c19283866" providerId="ADAL" clId="{69DEE90D-E80A-50FC-BF0B-2DB1AE5FB4D0}" dt="2026-06-01T10:59:02.661" v="1271" actId="14100"/>
          <ac:spMkLst>
            <pc:docMk/>
            <pc:sldMk cId="3643826510" sldId="679"/>
            <ac:spMk id="366594" creationId="{83CDB0EB-24F5-6027-3A6D-40575CDA5688}"/>
          </ac:spMkLst>
        </pc:spChg>
        <pc:picChg chg="add mod">
          <ac:chgData name="Junquera Quintana, Francisco Javier" userId="5a95c82c-4321-47ad-938a-db2c19283866" providerId="ADAL" clId="{69DEE90D-E80A-50FC-BF0B-2DB1AE5FB4D0}" dt="2026-06-01T11:01:47.611" v="1351" actId="1076"/>
          <ac:picMkLst>
            <pc:docMk/>
            <pc:sldMk cId="3643826510" sldId="679"/>
            <ac:picMk id="7" creationId="{B2501E37-B6E6-E69F-99F9-88F190D1903A}"/>
          </ac:picMkLst>
        </pc:picChg>
        <pc:picChg chg="add mod">
          <ac:chgData name="Junquera Quintana, Francisco Javier" userId="5a95c82c-4321-47ad-938a-db2c19283866" providerId="ADAL" clId="{69DEE90D-E80A-50FC-BF0B-2DB1AE5FB4D0}" dt="2026-06-01T11:03:12.351" v="1383" actId="1038"/>
          <ac:picMkLst>
            <pc:docMk/>
            <pc:sldMk cId="3643826510" sldId="679"/>
            <ac:picMk id="9" creationId="{DD003C0F-F56F-ED99-C089-813AB35B9DB3}"/>
          </ac:picMkLst>
        </pc:picChg>
        <pc:picChg chg="add mod">
          <ac:chgData name="Junquera Quintana, Francisco Javier" userId="5a95c82c-4321-47ad-938a-db2c19283866" providerId="ADAL" clId="{69DEE90D-E80A-50FC-BF0B-2DB1AE5FB4D0}" dt="2026-06-01T11:03:14.613" v="1386" actId="1038"/>
          <ac:picMkLst>
            <pc:docMk/>
            <pc:sldMk cId="3643826510" sldId="679"/>
            <ac:picMk id="11" creationId="{F53DD716-578E-ECE2-CBB2-63C8FAF830CE}"/>
          </ac:picMkLst>
        </pc:picChg>
      </pc:sldChg>
      <pc:sldChg chg="addSp delSp modSp add mod">
        <pc:chgData name="Junquera Quintana, Francisco Javier" userId="5a95c82c-4321-47ad-938a-db2c19283866" providerId="ADAL" clId="{69DEE90D-E80A-50FC-BF0B-2DB1AE5FB4D0}" dt="2026-06-01T13:37:01.947" v="2252" actId="20577"/>
        <pc:sldMkLst>
          <pc:docMk/>
          <pc:sldMk cId="3460803967" sldId="680"/>
        </pc:sldMkLst>
        <pc:spChg chg="add mod">
          <ac:chgData name="Junquera Quintana, Francisco Javier" userId="5a95c82c-4321-47ad-938a-db2c19283866" providerId="ADAL" clId="{69DEE90D-E80A-50FC-BF0B-2DB1AE5FB4D0}" dt="2026-06-01T13:37:01.947" v="2252" actId="20577"/>
          <ac:spMkLst>
            <pc:docMk/>
            <pc:sldMk cId="3460803967" sldId="680"/>
            <ac:spMk id="8" creationId="{252D23FE-83EA-DAD2-D5BC-C15FF63E83C2}"/>
          </ac:spMkLst>
        </pc:spChg>
        <pc:spChg chg="mod">
          <ac:chgData name="Junquera Quintana, Francisco Javier" userId="5a95c82c-4321-47ad-938a-db2c19283866" providerId="ADAL" clId="{69DEE90D-E80A-50FC-BF0B-2DB1AE5FB4D0}" dt="2026-06-01T11:31:51.287" v="1822" actId="1036"/>
          <ac:spMkLst>
            <pc:docMk/>
            <pc:sldMk cId="3460803967" sldId="680"/>
            <ac:spMk id="26" creationId="{2D439719-7D57-7145-3874-8324650FE1FB}"/>
          </ac:spMkLst>
        </pc:spChg>
        <pc:picChg chg="add mod">
          <ac:chgData name="Junquera Quintana, Francisco Javier" userId="5a95c82c-4321-47ad-938a-db2c19283866" providerId="ADAL" clId="{69DEE90D-E80A-50FC-BF0B-2DB1AE5FB4D0}" dt="2026-06-01T11:31:54.905" v="1826" actId="1035"/>
          <ac:picMkLst>
            <pc:docMk/>
            <pc:sldMk cId="3460803967" sldId="680"/>
            <ac:picMk id="2" creationId="{D6573B9C-AE85-C54B-A451-33BBFAE38453}"/>
          </ac:picMkLst>
        </pc:picChg>
        <pc:picChg chg="add mod">
          <ac:chgData name="Junquera Quintana, Francisco Javier" userId="5a95c82c-4321-47ad-938a-db2c19283866" providerId="ADAL" clId="{69DEE90D-E80A-50FC-BF0B-2DB1AE5FB4D0}" dt="2026-06-01T11:32:00.812" v="1831" actId="1036"/>
          <ac:picMkLst>
            <pc:docMk/>
            <pc:sldMk cId="3460803967" sldId="680"/>
            <ac:picMk id="3" creationId="{34578C31-299F-7486-E9B5-67DD585AB774}"/>
          </ac:picMkLst>
        </pc:picChg>
        <pc:picChg chg="add mod">
          <ac:chgData name="Junquera Quintana, Francisco Javier" userId="5a95c82c-4321-47ad-938a-db2c19283866" providerId="ADAL" clId="{69DEE90D-E80A-50FC-BF0B-2DB1AE5FB4D0}" dt="2026-06-01T11:31:57.047" v="1828" actId="1036"/>
          <ac:picMkLst>
            <pc:docMk/>
            <pc:sldMk cId="3460803967" sldId="680"/>
            <ac:picMk id="4" creationId="{3D0C7F85-6D4A-ECAB-F3D4-7DB614D4441A}"/>
          </ac:picMkLst>
        </pc:picChg>
        <pc:picChg chg="add mod">
          <ac:chgData name="Junquera Quintana, Francisco Javier" userId="5a95c82c-4321-47ad-938a-db2c19283866" providerId="ADAL" clId="{69DEE90D-E80A-50FC-BF0B-2DB1AE5FB4D0}" dt="2026-06-01T13:36:56.719" v="2247" actId="1076"/>
          <ac:picMkLst>
            <pc:docMk/>
            <pc:sldMk cId="3460803967" sldId="680"/>
            <ac:picMk id="5" creationId="{699ECA0E-56E3-8974-2D71-78B2DF897A40}"/>
          </ac:picMkLst>
        </pc:picChg>
      </pc:sldChg>
      <pc:sldChg chg="modSp add mod">
        <pc:chgData name="Junquera Quintana, Francisco Javier" userId="5a95c82c-4321-47ad-938a-db2c19283866" providerId="ADAL" clId="{69DEE90D-E80A-50FC-BF0B-2DB1AE5FB4D0}" dt="2026-06-01T13:40:24.925" v="2573" actId="5793"/>
        <pc:sldMkLst>
          <pc:docMk/>
          <pc:sldMk cId="4175923145" sldId="681"/>
        </pc:sldMkLst>
        <pc:spChg chg="mod">
          <ac:chgData name="Junquera Quintana, Francisco Javier" userId="5a95c82c-4321-47ad-938a-db2c19283866" providerId="ADAL" clId="{69DEE90D-E80A-50FC-BF0B-2DB1AE5FB4D0}" dt="2026-06-01T13:40:24.925" v="2573" actId="5793"/>
          <ac:spMkLst>
            <pc:docMk/>
            <pc:sldMk cId="4175923145" sldId="681"/>
            <ac:spMk id="8" creationId="{70B3EE2D-4BF3-2DB1-6016-F90836FD63EE}"/>
          </ac:spMkLst>
        </pc:spChg>
      </pc:sldChg>
      <pc:sldChg chg="addSp delSp modSp add mod modAnim">
        <pc:chgData name="Junquera Quintana, Francisco Javier" userId="5a95c82c-4321-47ad-938a-db2c19283866" providerId="ADAL" clId="{69DEE90D-E80A-50FC-BF0B-2DB1AE5FB4D0}" dt="2026-06-02T09:36:23.703" v="3105"/>
        <pc:sldMkLst>
          <pc:docMk/>
          <pc:sldMk cId="2618965497" sldId="682"/>
        </pc:sldMkLst>
        <pc:spChg chg="mod">
          <ac:chgData name="Junquera Quintana, Francisco Javier" userId="5a95c82c-4321-47ad-938a-db2c19283866" providerId="ADAL" clId="{69DEE90D-E80A-50FC-BF0B-2DB1AE5FB4D0}" dt="2026-06-02T09:35:42.389" v="3055" actId="21"/>
          <ac:spMkLst>
            <pc:docMk/>
            <pc:sldMk cId="2618965497" sldId="682"/>
            <ac:spMk id="8" creationId="{956CFC5C-C150-45F6-CFD4-5D02886BB219}"/>
          </ac:spMkLst>
        </pc:spChg>
        <pc:spChg chg="add mod">
          <ac:chgData name="Junquera Quintana, Francisco Javier" userId="5a95c82c-4321-47ad-938a-db2c19283866" providerId="ADAL" clId="{69DEE90D-E80A-50FC-BF0B-2DB1AE5FB4D0}" dt="2026-06-02T09:35:58.409" v="3058" actId="1076"/>
          <ac:spMkLst>
            <pc:docMk/>
            <pc:sldMk cId="2618965497" sldId="682"/>
            <ac:spMk id="11" creationId="{DE6AEAA0-8BA3-D917-B498-32AAFDDF7D1C}"/>
          </ac:spMkLst>
        </pc:spChg>
        <pc:spChg chg="mod">
          <ac:chgData name="Junquera Quintana, Francisco Javier" userId="5a95c82c-4321-47ad-938a-db2c19283866" providerId="ADAL" clId="{69DEE90D-E80A-50FC-BF0B-2DB1AE5FB4D0}" dt="2026-06-02T09:30:24.908" v="2615" actId="20577"/>
          <ac:spMkLst>
            <pc:docMk/>
            <pc:sldMk cId="2618965497" sldId="682"/>
            <ac:spMk id="26" creationId="{5231E19D-A124-0FBC-A2CE-8BC717101BFB}"/>
          </ac:spMkLst>
        </pc:spChg>
        <pc:spChg chg="mod">
          <ac:chgData name="Junquera Quintana, Francisco Javier" userId="5a95c82c-4321-47ad-938a-db2c19283866" providerId="ADAL" clId="{69DEE90D-E80A-50FC-BF0B-2DB1AE5FB4D0}" dt="2026-06-02T09:36:11.786" v="3104" actId="14100"/>
          <ac:spMkLst>
            <pc:docMk/>
            <pc:sldMk cId="2618965497" sldId="682"/>
            <ac:spMk id="366594" creationId="{727A8622-6297-9180-47EB-A846B7822AA5}"/>
          </ac:spMkLst>
        </pc:spChg>
        <pc:picChg chg="add mod">
          <ac:chgData name="Junquera Quintana, Francisco Javier" userId="5a95c82c-4321-47ad-938a-db2c19283866" providerId="ADAL" clId="{69DEE90D-E80A-50FC-BF0B-2DB1AE5FB4D0}" dt="2026-06-02T09:31:41.630" v="2622" actId="207"/>
          <ac:picMkLst>
            <pc:docMk/>
            <pc:sldMk cId="2618965497" sldId="682"/>
            <ac:picMk id="6" creationId="{695BE96A-AC59-4393-E522-C37B31C31D92}"/>
          </ac:picMkLst>
        </pc:picChg>
        <pc:picChg chg="add mod">
          <ac:chgData name="Junquera Quintana, Francisco Javier" userId="5a95c82c-4321-47ad-938a-db2c19283866" providerId="ADAL" clId="{69DEE90D-E80A-50FC-BF0B-2DB1AE5FB4D0}" dt="2026-06-02T09:32:15.058" v="2626" actId="14100"/>
          <ac:picMkLst>
            <pc:docMk/>
            <pc:sldMk cId="2618965497" sldId="682"/>
            <ac:picMk id="7" creationId="{8989E4F4-7171-4E96-2673-60D4AF588902}"/>
          </ac:picMkLst>
        </pc:picChg>
        <pc:picChg chg="add mod">
          <ac:chgData name="Junquera Quintana, Francisco Javier" userId="5a95c82c-4321-47ad-938a-db2c19283866" providerId="ADAL" clId="{69DEE90D-E80A-50FC-BF0B-2DB1AE5FB4D0}" dt="2026-06-02T09:32:41.828" v="2632" actId="207"/>
          <ac:picMkLst>
            <pc:docMk/>
            <pc:sldMk cId="2618965497" sldId="682"/>
            <ac:picMk id="9" creationId="{5A050F71-2FA6-324C-19DD-ED6758E0E4F8}"/>
          </ac:picMkLst>
        </pc:picChg>
      </pc:sldChg>
      <pc:sldChg chg="addSp delSp modSp add mod delAnim">
        <pc:chgData name="Junquera Quintana, Francisco Javier" userId="5a95c82c-4321-47ad-938a-db2c19283866" providerId="ADAL" clId="{69DEE90D-E80A-50FC-BF0B-2DB1AE5FB4D0}" dt="2026-06-02T09:45:15.495" v="3421" actId="1076"/>
        <pc:sldMkLst>
          <pc:docMk/>
          <pc:sldMk cId="3493223086" sldId="683"/>
        </pc:sldMkLst>
        <pc:spChg chg="add mod">
          <ac:chgData name="Junquera Quintana, Francisco Javier" userId="5a95c82c-4321-47ad-938a-db2c19283866" providerId="ADAL" clId="{69DEE90D-E80A-50FC-BF0B-2DB1AE5FB4D0}" dt="2026-06-02T09:37:52.063" v="3174" actId="122"/>
          <ac:spMkLst>
            <pc:docMk/>
            <pc:sldMk cId="3493223086" sldId="683"/>
            <ac:spMk id="4" creationId="{2C7A3236-CA97-88A6-1C7D-072341362FE1}"/>
          </ac:spMkLst>
        </pc:spChg>
        <pc:spChg chg="add mod">
          <ac:chgData name="Junquera Quintana, Francisco Javier" userId="5a95c82c-4321-47ad-938a-db2c19283866" providerId="ADAL" clId="{69DEE90D-E80A-50FC-BF0B-2DB1AE5FB4D0}" dt="2026-06-02T09:38:05.343" v="3215" actId="20577"/>
          <ac:spMkLst>
            <pc:docMk/>
            <pc:sldMk cId="3493223086" sldId="683"/>
            <ac:spMk id="5" creationId="{6E67A158-EE0D-758F-1D4F-E202BE8FAB21}"/>
          </ac:spMkLst>
        </pc:spChg>
        <pc:spChg chg="add mod">
          <ac:chgData name="Junquera Quintana, Francisco Javier" userId="5a95c82c-4321-47ad-938a-db2c19283866" providerId="ADAL" clId="{69DEE90D-E80A-50FC-BF0B-2DB1AE5FB4D0}" dt="2026-06-02T09:43:50.124" v="3357" actId="1076"/>
          <ac:spMkLst>
            <pc:docMk/>
            <pc:sldMk cId="3493223086" sldId="683"/>
            <ac:spMk id="15" creationId="{FB7F4BB1-94B4-7213-7994-77711BF01DEC}"/>
          </ac:spMkLst>
        </pc:spChg>
        <pc:spChg chg="add mod">
          <ac:chgData name="Junquera Quintana, Francisco Javier" userId="5a95c82c-4321-47ad-938a-db2c19283866" providerId="ADAL" clId="{69DEE90D-E80A-50FC-BF0B-2DB1AE5FB4D0}" dt="2026-06-02T09:45:15.495" v="3421" actId="1076"/>
          <ac:spMkLst>
            <pc:docMk/>
            <pc:sldMk cId="3493223086" sldId="683"/>
            <ac:spMk id="17" creationId="{B7543828-D5F8-B022-F344-403AD7E88E34}"/>
          </ac:spMkLst>
        </pc:spChg>
        <pc:spChg chg="mod">
          <ac:chgData name="Junquera Quintana, Francisco Javier" userId="5a95c82c-4321-47ad-938a-db2c19283866" providerId="ADAL" clId="{69DEE90D-E80A-50FC-BF0B-2DB1AE5FB4D0}" dt="2026-06-02T09:36:56.683" v="3149" actId="14100"/>
          <ac:spMkLst>
            <pc:docMk/>
            <pc:sldMk cId="3493223086" sldId="683"/>
            <ac:spMk id="366594" creationId="{487E476C-0393-3F65-766C-9D69DDB30EA2}"/>
          </ac:spMkLst>
        </pc:spChg>
        <pc:picChg chg="add mod">
          <ac:chgData name="Junquera Quintana, Francisco Javier" userId="5a95c82c-4321-47ad-938a-db2c19283866" providerId="ADAL" clId="{69DEE90D-E80A-50FC-BF0B-2DB1AE5FB4D0}" dt="2026-06-02T09:37:26.925" v="3158" actId="1076"/>
          <ac:picMkLst>
            <pc:docMk/>
            <pc:sldMk cId="3493223086" sldId="683"/>
            <ac:picMk id="3" creationId="{989BEF96-075D-11DF-A9DE-15036B22840D}"/>
          </ac:picMkLst>
        </pc:picChg>
        <pc:cxnChg chg="add mod">
          <ac:chgData name="Junquera Quintana, Francisco Javier" userId="5a95c82c-4321-47ad-938a-db2c19283866" providerId="ADAL" clId="{69DEE90D-E80A-50FC-BF0B-2DB1AE5FB4D0}" dt="2026-06-02T09:38:26.010" v="3224" actId="692"/>
          <ac:cxnSpMkLst>
            <pc:docMk/>
            <pc:sldMk cId="3493223086" sldId="683"/>
            <ac:cxnSpMk id="12" creationId="{D3A8194C-58B2-8EDC-A2E9-C662A3837D11}"/>
          </ac:cxnSpMkLst>
        </pc:cxnChg>
        <pc:cxnChg chg="add mod">
          <ac:chgData name="Junquera Quintana, Francisco Javier" userId="5a95c82c-4321-47ad-938a-db2c19283866" providerId="ADAL" clId="{69DEE90D-E80A-50FC-BF0B-2DB1AE5FB4D0}" dt="2026-06-02T09:38:37.650" v="3236" actId="14100"/>
          <ac:cxnSpMkLst>
            <pc:docMk/>
            <pc:sldMk cId="3493223086" sldId="683"/>
            <ac:cxnSpMk id="13" creationId="{3530F535-E34D-3457-D21C-FB702435F747}"/>
          </ac:cxnSpMkLst>
        </pc:cxnChg>
      </pc:sldChg>
      <pc:sldChg chg="addSp delSp modSp add mod">
        <pc:chgData name="Junquera Quintana, Francisco Javier" userId="5a95c82c-4321-47ad-938a-db2c19283866" providerId="ADAL" clId="{69DEE90D-E80A-50FC-BF0B-2DB1AE5FB4D0}" dt="2026-06-02T09:42:58.482" v="3287" actId="1076"/>
        <pc:sldMkLst>
          <pc:docMk/>
          <pc:sldMk cId="1400959496" sldId="684"/>
        </pc:sldMkLst>
        <pc:spChg chg="add mod">
          <ac:chgData name="Junquera Quintana, Francisco Javier" userId="5a95c82c-4321-47ad-938a-db2c19283866" providerId="ADAL" clId="{69DEE90D-E80A-50FC-BF0B-2DB1AE5FB4D0}" dt="2026-06-02T09:42:58.482" v="3287" actId="1076"/>
          <ac:spMkLst>
            <pc:docMk/>
            <pc:sldMk cId="1400959496" sldId="684"/>
            <ac:spMk id="6" creationId="{0882EC13-EF60-6CF7-435B-F473A9B54831}"/>
          </ac:spMkLst>
        </pc:spChg>
      </pc:sldChg>
      <pc:sldChg chg="addSp delSp modSp add mod modAnim">
        <pc:chgData name="Junquera Quintana, Francisco Javier" userId="5a95c82c-4321-47ad-938a-db2c19283866" providerId="ADAL" clId="{69DEE90D-E80A-50FC-BF0B-2DB1AE5FB4D0}" dt="2026-06-02T09:55:29.218" v="3643"/>
        <pc:sldMkLst>
          <pc:docMk/>
          <pc:sldMk cId="1495238776" sldId="685"/>
        </pc:sldMkLst>
        <pc:spChg chg="add mod">
          <ac:chgData name="Junquera Quintana, Francisco Javier" userId="5a95c82c-4321-47ad-938a-db2c19283866" providerId="ADAL" clId="{69DEE90D-E80A-50FC-BF0B-2DB1AE5FB4D0}" dt="2026-06-02T09:55:11.943" v="3637" actId="14100"/>
          <ac:spMkLst>
            <pc:docMk/>
            <pc:sldMk cId="1495238776" sldId="685"/>
            <ac:spMk id="6" creationId="{8A9F8E1F-7623-3426-F770-FD100A6CCCCC}"/>
          </ac:spMkLst>
        </pc:spChg>
        <pc:spChg chg="add mod">
          <ac:chgData name="Junquera Quintana, Francisco Javier" userId="5a95c82c-4321-47ad-938a-db2c19283866" providerId="ADAL" clId="{69DEE90D-E80A-50FC-BF0B-2DB1AE5FB4D0}" dt="2026-06-02T09:55:11.943" v="3637" actId="14100"/>
          <ac:spMkLst>
            <pc:docMk/>
            <pc:sldMk cId="1495238776" sldId="685"/>
            <ac:spMk id="8" creationId="{68F7290A-66FF-C876-43E8-88EE711C4881}"/>
          </ac:spMkLst>
        </pc:spChg>
        <pc:spChg chg="add mod">
          <ac:chgData name="Junquera Quintana, Francisco Javier" userId="5a95c82c-4321-47ad-938a-db2c19283866" providerId="ADAL" clId="{69DEE90D-E80A-50FC-BF0B-2DB1AE5FB4D0}" dt="2026-06-02T09:55:11.943" v="3637" actId="14100"/>
          <ac:spMkLst>
            <pc:docMk/>
            <pc:sldMk cId="1495238776" sldId="685"/>
            <ac:spMk id="9" creationId="{97D43DDB-B133-0439-46CE-AB8334E2EFE3}"/>
          </ac:spMkLst>
        </pc:spChg>
        <pc:spChg chg="add mod">
          <ac:chgData name="Junquera Quintana, Francisco Javier" userId="5a95c82c-4321-47ad-938a-db2c19283866" providerId="ADAL" clId="{69DEE90D-E80A-50FC-BF0B-2DB1AE5FB4D0}" dt="2026-06-02T09:55:15.713" v="3638" actId="1076"/>
          <ac:spMkLst>
            <pc:docMk/>
            <pc:sldMk cId="1495238776" sldId="685"/>
            <ac:spMk id="18" creationId="{F6854BD6-DADA-3C61-30D3-FCE00BDE33C2}"/>
          </ac:spMkLst>
        </pc:spChg>
        <pc:spChg chg="mod">
          <ac:chgData name="Junquera Quintana, Francisco Javier" userId="5a95c82c-4321-47ad-938a-db2c19283866" providerId="ADAL" clId="{69DEE90D-E80A-50FC-BF0B-2DB1AE5FB4D0}" dt="2026-06-02T09:45:51.097" v="3451" actId="20577"/>
          <ac:spMkLst>
            <pc:docMk/>
            <pc:sldMk cId="1495238776" sldId="685"/>
            <ac:spMk id="366594" creationId="{7F032D74-7CAA-6B69-4E44-1A3B86A2E370}"/>
          </ac:spMkLst>
        </pc:spChg>
        <pc:picChg chg="add mod">
          <ac:chgData name="Junquera Quintana, Francisco Javier" userId="5a95c82c-4321-47ad-938a-db2c19283866" providerId="ADAL" clId="{69DEE90D-E80A-50FC-BF0B-2DB1AE5FB4D0}" dt="2026-06-02T09:55:11.943" v="3637" actId="14100"/>
          <ac:picMkLst>
            <pc:docMk/>
            <pc:sldMk cId="1495238776" sldId="685"/>
            <ac:picMk id="7" creationId="{A3FE9EA3-BA25-6991-822F-7B1A9048993D}"/>
          </ac:picMkLst>
        </pc:picChg>
        <pc:picChg chg="add mod">
          <ac:chgData name="Junquera Quintana, Francisco Javier" userId="5a95c82c-4321-47ad-938a-db2c19283866" providerId="ADAL" clId="{69DEE90D-E80A-50FC-BF0B-2DB1AE5FB4D0}" dt="2026-06-02T09:55:20.348" v="3641" actId="1076"/>
          <ac:picMkLst>
            <pc:docMk/>
            <pc:sldMk cId="1495238776" sldId="685"/>
            <ac:picMk id="19" creationId="{635DE373-DE63-31F5-9C69-F507ABF9D0EE}"/>
          </ac:picMkLst>
        </pc:picChg>
        <pc:cxnChg chg="add mod">
          <ac:chgData name="Junquera Quintana, Francisco Javier" userId="5a95c82c-4321-47ad-938a-db2c19283866" providerId="ADAL" clId="{69DEE90D-E80A-50FC-BF0B-2DB1AE5FB4D0}" dt="2026-06-02T09:55:11.943" v="3637" actId="14100"/>
          <ac:cxnSpMkLst>
            <pc:docMk/>
            <pc:sldMk cId="1495238776" sldId="685"/>
            <ac:cxnSpMk id="10" creationId="{1A947DF0-0017-C51A-44C3-18AC28E2BDC3}"/>
          </ac:cxnSpMkLst>
        </pc:cxnChg>
        <pc:cxnChg chg="add mod">
          <ac:chgData name="Junquera Quintana, Francisco Javier" userId="5a95c82c-4321-47ad-938a-db2c19283866" providerId="ADAL" clId="{69DEE90D-E80A-50FC-BF0B-2DB1AE5FB4D0}" dt="2026-06-02T09:55:11.943" v="3637" actId="14100"/>
          <ac:cxnSpMkLst>
            <pc:docMk/>
            <pc:sldMk cId="1495238776" sldId="685"/>
            <ac:cxnSpMk id="11" creationId="{ADF1AC5A-2388-ACDC-F904-A04B46C50DFE}"/>
          </ac:cxnSpMkLst>
        </pc:cxnChg>
      </pc:sldChg>
      <pc:sldChg chg="addSp delSp modSp add mod ord delAnim modAnim">
        <pc:chgData name="Junquera Quintana, Francisco Javier" userId="5a95c82c-4321-47ad-938a-db2c19283866" providerId="ADAL" clId="{69DEE90D-E80A-50FC-BF0B-2DB1AE5FB4D0}" dt="2026-06-09T16:06:05.307" v="4493"/>
        <pc:sldMkLst>
          <pc:docMk/>
          <pc:sldMk cId="2899099414" sldId="687"/>
        </pc:sldMkLst>
        <pc:spChg chg="add mod">
          <ac:chgData name="Junquera Quintana, Francisco Javier" userId="5a95c82c-4321-47ad-938a-db2c19283866" providerId="ADAL" clId="{69DEE90D-E80A-50FC-BF0B-2DB1AE5FB4D0}" dt="2026-06-09T15:54:04.848" v="3803" actId="1038"/>
          <ac:spMkLst>
            <pc:docMk/>
            <pc:sldMk cId="2899099414" sldId="687"/>
            <ac:spMk id="4" creationId="{B9C82703-A9A3-7825-C49E-A38AAB906C3B}"/>
          </ac:spMkLst>
        </pc:spChg>
        <pc:spChg chg="add mod">
          <ac:chgData name="Junquera Quintana, Francisco Javier" userId="5a95c82c-4321-47ad-938a-db2c19283866" providerId="ADAL" clId="{69DEE90D-E80A-50FC-BF0B-2DB1AE5FB4D0}" dt="2026-06-09T15:53:39.020" v="3778" actId="113"/>
          <ac:spMkLst>
            <pc:docMk/>
            <pc:sldMk cId="2899099414" sldId="687"/>
            <ac:spMk id="5" creationId="{12AD514D-46A7-57C9-7683-A109411A11C7}"/>
          </ac:spMkLst>
        </pc:spChg>
        <pc:spChg chg="add mod">
          <ac:chgData name="Junquera Quintana, Francisco Javier" userId="5a95c82c-4321-47ad-938a-db2c19283866" providerId="ADAL" clId="{69DEE90D-E80A-50FC-BF0B-2DB1AE5FB4D0}" dt="2026-06-09T15:54:14.141" v="3813" actId="1037"/>
          <ac:spMkLst>
            <pc:docMk/>
            <pc:sldMk cId="2899099414" sldId="687"/>
            <ac:spMk id="12" creationId="{FAF42187-8360-E5A3-D59D-DFE3A6BF1A97}"/>
          </ac:spMkLst>
        </pc:spChg>
        <pc:spChg chg="add mod">
          <ac:chgData name="Junquera Quintana, Francisco Javier" userId="5a95c82c-4321-47ad-938a-db2c19283866" providerId="ADAL" clId="{69DEE90D-E80A-50FC-BF0B-2DB1AE5FB4D0}" dt="2026-06-09T16:02:17.087" v="4250"/>
          <ac:spMkLst>
            <pc:docMk/>
            <pc:sldMk cId="2899099414" sldId="687"/>
            <ac:spMk id="17" creationId="{B0E1B660-0589-0929-2BB9-8EA9709DDDF6}"/>
          </ac:spMkLst>
        </pc:spChg>
        <pc:spChg chg="add mod">
          <ac:chgData name="Junquera Quintana, Francisco Javier" userId="5a95c82c-4321-47ad-938a-db2c19283866" providerId="ADAL" clId="{69DEE90D-E80A-50FC-BF0B-2DB1AE5FB4D0}" dt="2026-06-09T16:02:14.101" v="4249" actId="1076"/>
          <ac:spMkLst>
            <pc:docMk/>
            <pc:sldMk cId="2899099414" sldId="687"/>
            <ac:spMk id="28" creationId="{1B3C4B79-136B-1F80-269E-02FCB1B66C09}"/>
          </ac:spMkLst>
        </pc:spChg>
        <pc:spChg chg="add mod">
          <ac:chgData name="Junquera Quintana, Francisco Javier" userId="5a95c82c-4321-47ad-938a-db2c19283866" providerId="ADAL" clId="{69DEE90D-E80A-50FC-BF0B-2DB1AE5FB4D0}" dt="2026-06-09T16:05:41.671" v="4483" actId="255"/>
          <ac:spMkLst>
            <pc:docMk/>
            <pc:sldMk cId="2899099414" sldId="687"/>
            <ac:spMk id="35" creationId="{11CA3861-10D7-89A8-E5AE-4CB367A92C6F}"/>
          </ac:spMkLst>
        </pc:spChg>
        <pc:spChg chg="mod">
          <ac:chgData name="Junquera Quintana, Francisco Javier" userId="5a95c82c-4321-47ad-938a-db2c19283866" providerId="ADAL" clId="{69DEE90D-E80A-50FC-BF0B-2DB1AE5FB4D0}" dt="2026-06-09T15:51:22.230" v="3676" actId="20577"/>
          <ac:spMkLst>
            <pc:docMk/>
            <pc:sldMk cId="2899099414" sldId="687"/>
            <ac:spMk id="366594" creationId="{41B4329B-8CC0-EE8A-3B3E-2E52C569F50D}"/>
          </ac:spMkLst>
        </pc:spChg>
        <pc:grpChg chg="add mod">
          <ac:chgData name="Junquera Quintana, Francisco Javier" userId="5a95c82c-4321-47ad-938a-db2c19283866" providerId="ADAL" clId="{69DEE90D-E80A-50FC-BF0B-2DB1AE5FB4D0}" dt="2026-06-09T16:02:17.087" v="4250"/>
          <ac:grpSpMkLst>
            <pc:docMk/>
            <pc:sldMk cId="2899099414" sldId="687"/>
            <ac:grpSpMk id="26" creationId="{A3C5F1F7-5785-B931-A106-1BD00E61FA45}"/>
          </ac:grpSpMkLst>
        </pc:grpChg>
        <pc:grpChg chg="add mod">
          <ac:chgData name="Junquera Quintana, Francisco Javier" userId="5a95c82c-4321-47ad-938a-db2c19283866" providerId="ADAL" clId="{69DEE90D-E80A-50FC-BF0B-2DB1AE5FB4D0}" dt="2026-06-09T16:04:06.913" v="4312" actId="1035"/>
          <ac:grpSpMkLst>
            <pc:docMk/>
            <pc:sldMk cId="2899099414" sldId="687"/>
            <ac:grpSpMk id="27" creationId="{BA092076-EAFE-8449-33F1-88A2596E5F0A}"/>
          </ac:grpSpMkLst>
        </pc:grpChg>
        <pc:grpChg chg="add mod">
          <ac:chgData name="Junquera Quintana, Francisco Javier" userId="5a95c82c-4321-47ad-938a-db2c19283866" providerId="ADAL" clId="{69DEE90D-E80A-50FC-BF0B-2DB1AE5FB4D0}" dt="2026-06-09T16:05:53.927" v="4490" actId="1036"/>
          <ac:grpSpMkLst>
            <pc:docMk/>
            <pc:sldMk cId="2899099414" sldId="687"/>
            <ac:grpSpMk id="34" creationId="{1077F6D2-9687-BA6F-90B6-145595BDAD37}"/>
          </ac:grpSpMkLst>
        </pc:grpChg>
        <pc:picChg chg="add mod">
          <ac:chgData name="Junquera Quintana, Francisco Javier" userId="5a95c82c-4321-47ad-938a-db2c19283866" providerId="ADAL" clId="{69DEE90D-E80A-50FC-BF0B-2DB1AE5FB4D0}" dt="2026-06-09T15:52:50.150" v="3682" actId="1076"/>
          <ac:picMkLst>
            <pc:docMk/>
            <pc:sldMk cId="2899099414" sldId="687"/>
            <ac:picMk id="2" creationId="{467D2935-D34B-A937-E6CB-260681AE4A39}"/>
          </ac:picMkLst>
        </pc:picChg>
        <pc:picChg chg="add mod">
          <ac:chgData name="Junquera Quintana, Francisco Javier" userId="5a95c82c-4321-47ad-938a-db2c19283866" providerId="ADAL" clId="{69DEE90D-E80A-50FC-BF0B-2DB1AE5FB4D0}" dt="2026-06-09T16:05:49.989" v="4487" actId="1035"/>
          <ac:picMkLst>
            <pc:docMk/>
            <pc:sldMk cId="2899099414" sldId="687"/>
            <ac:picMk id="21" creationId="{DB7427A4-8C11-4ACD-2284-CFEA88E5FD9F}"/>
          </ac:picMkLst>
        </pc:picChg>
        <pc:picChg chg="add mod">
          <ac:chgData name="Junquera Quintana, Francisco Javier" userId="5a95c82c-4321-47ad-938a-db2c19283866" providerId="ADAL" clId="{69DEE90D-E80A-50FC-BF0B-2DB1AE5FB4D0}" dt="2026-06-09T16:02:17.087" v="4250"/>
          <ac:picMkLst>
            <pc:docMk/>
            <pc:sldMk cId="2899099414" sldId="687"/>
            <ac:picMk id="23" creationId="{8BACC079-1AB3-BB6B-289C-9E620FC7C7D3}"/>
          </ac:picMkLst>
        </pc:picChg>
        <pc:picChg chg="add mod">
          <ac:chgData name="Junquera Quintana, Francisco Javier" userId="5a95c82c-4321-47ad-938a-db2c19283866" providerId="ADAL" clId="{69DEE90D-E80A-50FC-BF0B-2DB1AE5FB4D0}" dt="2026-06-09T16:02:17.087" v="4250"/>
          <ac:picMkLst>
            <pc:docMk/>
            <pc:sldMk cId="2899099414" sldId="687"/>
            <ac:picMk id="25" creationId="{2A2B3097-EE65-E27D-D2DC-47ECE4965377}"/>
          </ac:picMkLst>
        </pc:picChg>
        <pc:picChg chg="add mod">
          <ac:chgData name="Junquera Quintana, Francisco Javier" userId="5a95c82c-4321-47ad-938a-db2c19283866" providerId="ADAL" clId="{69DEE90D-E80A-50FC-BF0B-2DB1AE5FB4D0}" dt="2026-06-09T16:02:52.544" v="4287" actId="1037"/>
          <ac:picMkLst>
            <pc:docMk/>
            <pc:sldMk cId="2899099414" sldId="687"/>
            <ac:picMk id="31" creationId="{FC0FAEA5-7DEE-BA72-5182-13F7A4797035}"/>
          </ac:picMkLst>
        </pc:picChg>
        <pc:picChg chg="add mod">
          <ac:chgData name="Junquera Quintana, Francisco Javier" userId="5a95c82c-4321-47ad-938a-db2c19283866" providerId="ADAL" clId="{69DEE90D-E80A-50FC-BF0B-2DB1AE5FB4D0}" dt="2026-06-09T16:03:27.660" v="4303" actId="1037"/>
          <ac:picMkLst>
            <pc:docMk/>
            <pc:sldMk cId="2899099414" sldId="687"/>
            <ac:picMk id="33" creationId="{7BEF8C4B-A3C6-F2D9-9985-2C94C591E4C9}"/>
          </ac:picMkLst>
        </pc:picChg>
        <pc:cxnChg chg="add mod">
          <ac:chgData name="Junquera Quintana, Francisco Javier" userId="5a95c82c-4321-47ad-938a-db2c19283866" providerId="ADAL" clId="{69DEE90D-E80A-50FC-BF0B-2DB1AE5FB4D0}" dt="2026-06-09T15:54:26.858" v="3820" actId="692"/>
          <ac:cxnSpMkLst>
            <pc:docMk/>
            <pc:sldMk cId="2899099414" sldId="687"/>
            <ac:cxnSpMk id="14" creationId="{FE4ADF47-F9F5-0072-423E-B5047BEB4E97}"/>
          </ac:cxnSpMkLst>
        </pc:cxnChg>
        <pc:cxnChg chg="add mod">
          <ac:chgData name="Junquera Quintana, Francisco Javier" userId="5a95c82c-4321-47ad-938a-db2c19283866" providerId="ADAL" clId="{69DEE90D-E80A-50FC-BF0B-2DB1AE5FB4D0}" dt="2026-06-09T15:54:35.405" v="3832" actId="14100"/>
          <ac:cxnSpMkLst>
            <pc:docMk/>
            <pc:sldMk cId="2899099414" sldId="687"/>
            <ac:cxnSpMk id="15" creationId="{6A6E8209-009D-32D0-4BEE-B502C4EFB9FD}"/>
          </ac:cxnSpMkLst>
        </pc:cxnChg>
      </pc:sldChg>
      <pc:sldChg chg="addSp delSp modSp add mod delAnim">
        <pc:chgData name="Junquera Quintana, Francisco Javier" userId="5a95c82c-4321-47ad-938a-db2c19283866" providerId="ADAL" clId="{69DEE90D-E80A-50FC-BF0B-2DB1AE5FB4D0}" dt="2026-06-09T16:17:06.184" v="5112" actId="207"/>
        <pc:sldMkLst>
          <pc:docMk/>
          <pc:sldMk cId="2101709758" sldId="688"/>
        </pc:sldMkLst>
        <pc:spChg chg="add mod">
          <ac:chgData name="Junquera Quintana, Francisco Javier" userId="5a95c82c-4321-47ad-938a-db2c19283866" providerId="ADAL" clId="{69DEE90D-E80A-50FC-BF0B-2DB1AE5FB4D0}" dt="2026-06-09T16:08:30.854" v="4750" actId="255"/>
          <ac:spMkLst>
            <pc:docMk/>
            <pc:sldMk cId="2101709758" sldId="688"/>
            <ac:spMk id="3" creationId="{91EE7A61-9FEE-12D7-BDF5-30D7B97BE58B}"/>
          </ac:spMkLst>
        </pc:spChg>
        <pc:spChg chg="add mod">
          <ac:chgData name="Junquera Quintana, Francisco Javier" userId="5a95c82c-4321-47ad-938a-db2c19283866" providerId="ADAL" clId="{69DEE90D-E80A-50FC-BF0B-2DB1AE5FB4D0}" dt="2026-06-09T16:11:06.582" v="4855" actId="20577"/>
          <ac:spMkLst>
            <pc:docMk/>
            <pc:sldMk cId="2101709758" sldId="688"/>
            <ac:spMk id="6" creationId="{11FC2A4B-CE0D-F7A4-6E63-69B117A86CD0}"/>
          </ac:spMkLst>
        </pc:spChg>
        <pc:spChg chg="add mod">
          <ac:chgData name="Junquera Quintana, Francisco Javier" userId="5a95c82c-4321-47ad-938a-db2c19283866" providerId="ADAL" clId="{69DEE90D-E80A-50FC-BF0B-2DB1AE5FB4D0}" dt="2026-06-09T16:13:52.224" v="4940" actId="20577"/>
          <ac:spMkLst>
            <pc:docMk/>
            <pc:sldMk cId="2101709758" sldId="688"/>
            <ac:spMk id="20" creationId="{B35786B1-0E11-FB02-8555-619AAC72933E}"/>
          </ac:spMkLst>
        </pc:spChg>
        <pc:spChg chg="add mod">
          <ac:chgData name="Junquera Quintana, Francisco Javier" userId="5a95c82c-4321-47ad-938a-db2c19283866" providerId="ADAL" clId="{69DEE90D-E80A-50FC-BF0B-2DB1AE5FB4D0}" dt="2026-06-09T16:15:28.650" v="5107" actId="1076"/>
          <ac:spMkLst>
            <pc:docMk/>
            <pc:sldMk cId="2101709758" sldId="688"/>
            <ac:spMk id="24" creationId="{E4EF8AC5-A8C9-1D5B-AF1F-317269389AB5}"/>
          </ac:spMkLst>
        </pc:spChg>
        <pc:spChg chg="mod">
          <ac:chgData name="Junquera Quintana, Francisco Javier" userId="5a95c82c-4321-47ad-938a-db2c19283866" providerId="ADAL" clId="{69DEE90D-E80A-50FC-BF0B-2DB1AE5FB4D0}" dt="2026-06-09T16:06:41.519" v="4539" actId="20577"/>
          <ac:spMkLst>
            <pc:docMk/>
            <pc:sldMk cId="2101709758" sldId="688"/>
            <ac:spMk id="366594" creationId="{A63F7003-CDEE-DB69-CBBA-5B303E3BB62F}"/>
          </ac:spMkLst>
        </pc:spChg>
        <pc:grpChg chg="add">
          <ac:chgData name="Junquera Quintana, Francisco Javier" userId="5a95c82c-4321-47ad-938a-db2c19283866" providerId="ADAL" clId="{69DEE90D-E80A-50FC-BF0B-2DB1AE5FB4D0}" dt="2026-06-09T16:11:30.501" v="4870" actId="164"/>
          <ac:grpSpMkLst>
            <pc:docMk/>
            <pc:sldMk cId="2101709758" sldId="688"/>
            <ac:grpSpMk id="11" creationId="{2E6CDCC6-7648-DC86-D325-2F8911103756}"/>
          </ac:grpSpMkLst>
        </pc:grpChg>
        <pc:grpChg chg="add mod">
          <ac:chgData name="Junquera Quintana, Francisco Javier" userId="5a95c82c-4321-47ad-938a-db2c19283866" providerId="ADAL" clId="{69DEE90D-E80A-50FC-BF0B-2DB1AE5FB4D0}" dt="2026-06-09T16:14:37.653" v="4994" actId="1036"/>
          <ac:grpSpMkLst>
            <pc:docMk/>
            <pc:sldMk cId="2101709758" sldId="688"/>
            <ac:grpSpMk id="22" creationId="{D517158E-C63E-D2F8-6D9D-5F766FE4FE59}"/>
          </ac:grpSpMkLst>
        </pc:grpChg>
        <pc:picChg chg="add mod">
          <ac:chgData name="Junquera Quintana, Francisco Javier" userId="5a95c82c-4321-47ad-938a-db2c19283866" providerId="ADAL" clId="{69DEE90D-E80A-50FC-BF0B-2DB1AE5FB4D0}" dt="2026-06-09T16:11:22.474" v="4869" actId="1038"/>
          <ac:picMkLst>
            <pc:docMk/>
            <pc:sldMk cId="2101709758" sldId="688"/>
            <ac:picMk id="8" creationId="{0BCD28A5-FCE0-D486-AAF8-AA548D0591DD}"/>
          </ac:picMkLst>
        </pc:picChg>
        <pc:picChg chg="add mod">
          <ac:chgData name="Junquera Quintana, Francisco Javier" userId="5a95c82c-4321-47ad-938a-db2c19283866" providerId="ADAL" clId="{69DEE90D-E80A-50FC-BF0B-2DB1AE5FB4D0}" dt="2026-06-09T16:11:09.663" v="4858" actId="1037"/>
          <ac:picMkLst>
            <pc:docMk/>
            <pc:sldMk cId="2101709758" sldId="688"/>
            <ac:picMk id="10" creationId="{01A37687-9B62-B6C2-49A4-52FCFE8DFB1E}"/>
          </ac:picMkLst>
        </pc:picChg>
        <pc:picChg chg="add mod">
          <ac:chgData name="Junquera Quintana, Francisco Javier" userId="5a95c82c-4321-47ad-938a-db2c19283866" providerId="ADAL" clId="{69DEE90D-E80A-50FC-BF0B-2DB1AE5FB4D0}" dt="2026-06-09T16:12:56.758" v="4876" actId="1076"/>
          <ac:picMkLst>
            <pc:docMk/>
            <pc:sldMk cId="2101709758" sldId="688"/>
            <ac:picMk id="16" creationId="{B09CBBD6-AECD-2ED6-FDF8-A8C1229B043F}"/>
          </ac:picMkLst>
        </pc:picChg>
        <pc:picChg chg="add mod">
          <ac:chgData name="Junquera Quintana, Francisco Javier" userId="5a95c82c-4321-47ad-938a-db2c19283866" providerId="ADAL" clId="{69DEE90D-E80A-50FC-BF0B-2DB1AE5FB4D0}" dt="2026-06-09T16:13:43.717" v="4927" actId="1076"/>
          <ac:picMkLst>
            <pc:docMk/>
            <pc:sldMk cId="2101709758" sldId="688"/>
            <ac:picMk id="19" creationId="{6420E858-1A81-1AA5-9D66-2C3929D7F482}"/>
          </ac:picMkLst>
        </pc:picChg>
        <pc:picChg chg="add mod">
          <ac:chgData name="Junquera Quintana, Francisco Javier" userId="5a95c82c-4321-47ad-938a-db2c19283866" providerId="ADAL" clId="{69DEE90D-E80A-50FC-BF0B-2DB1AE5FB4D0}" dt="2026-06-09T16:17:06.184" v="5112" actId="207"/>
          <ac:picMkLst>
            <pc:docMk/>
            <pc:sldMk cId="2101709758" sldId="688"/>
            <ac:picMk id="29" creationId="{E23A2911-B604-CE6F-A06D-7A2311EF43FA}"/>
          </ac:picMkLst>
        </pc:picChg>
      </pc:sldChg>
      <pc:sldChg chg="addSp delSp modSp add mod">
        <pc:chgData name="Junquera Quintana, Francisco Javier" userId="5a95c82c-4321-47ad-938a-db2c19283866" providerId="ADAL" clId="{69DEE90D-E80A-50FC-BF0B-2DB1AE5FB4D0}" dt="2026-06-09T16:27:04.708" v="5631" actId="1076"/>
        <pc:sldMkLst>
          <pc:docMk/>
          <pc:sldMk cId="2862408011" sldId="689"/>
        </pc:sldMkLst>
        <pc:spChg chg="mod">
          <ac:chgData name="Junquera Quintana, Francisco Javier" userId="5a95c82c-4321-47ad-938a-db2c19283866" providerId="ADAL" clId="{69DEE90D-E80A-50FC-BF0B-2DB1AE5FB4D0}" dt="2026-06-09T16:18:44.352" v="5181" actId="14100"/>
          <ac:spMkLst>
            <pc:docMk/>
            <pc:sldMk cId="2862408011" sldId="689"/>
            <ac:spMk id="3" creationId="{76895629-A7CE-5074-24A3-8F589D240EE2}"/>
          </ac:spMkLst>
        </pc:spChg>
        <pc:spChg chg="add mod">
          <ac:chgData name="Junquera Quintana, Francisco Javier" userId="5a95c82c-4321-47ad-938a-db2c19283866" providerId="ADAL" clId="{69DEE90D-E80A-50FC-BF0B-2DB1AE5FB4D0}" dt="2026-06-09T16:20:36.600" v="5321" actId="122"/>
          <ac:spMkLst>
            <pc:docMk/>
            <pc:sldMk cId="2862408011" sldId="689"/>
            <ac:spMk id="4" creationId="{D241C62E-F650-B74E-39C5-7B9F6FF65E26}"/>
          </ac:spMkLst>
        </pc:spChg>
        <pc:spChg chg="add mod">
          <ac:chgData name="Junquera Quintana, Francisco Javier" userId="5a95c82c-4321-47ad-938a-db2c19283866" providerId="ADAL" clId="{69DEE90D-E80A-50FC-BF0B-2DB1AE5FB4D0}" dt="2026-06-09T16:20:27.912" v="5319" actId="1076"/>
          <ac:spMkLst>
            <pc:docMk/>
            <pc:sldMk cId="2862408011" sldId="689"/>
            <ac:spMk id="5" creationId="{A5D493FA-D66B-A246-3DDB-86451A61B66D}"/>
          </ac:spMkLst>
        </pc:spChg>
        <pc:spChg chg="mod topLvl">
          <ac:chgData name="Junquera Quintana, Francisco Javier" userId="5a95c82c-4321-47ad-938a-db2c19283866" providerId="ADAL" clId="{69DEE90D-E80A-50FC-BF0B-2DB1AE5FB4D0}" dt="2026-06-09T16:19:37.883" v="5260" actId="1076"/>
          <ac:spMkLst>
            <pc:docMk/>
            <pc:sldMk cId="2862408011" sldId="689"/>
            <ac:spMk id="20" creationId="{112F67F1-FADB-CD42-7A51-627A1881E5F6}"/>
          </ac:spMkLst>
        </pc:spChg>
        <pc:spChg chg="add mod">
          <ac:chgData name="Junquera Quintana, Francisco Javier" userId="5a95c82c-4321-47ad-938a-db2c19283866" providerId="ADAL" clId="{69DEE90D-E80A-50FC-BF0B-2DB1AE5FB4D0}" dt="2026-06-09T16:25:56.693" v="5563" actId="20577"/>
          <ac:spMkLst>
            <pc:docMk/>
            <pc:sldMk cId="2862408011" sldId="689"/>
            <ac:spMk id="23" creationId="{CFF42093-D6FC-D885-7976-12D69313D998}"/>
          </ac:spMkLst>
        </pc:spChg>
        <pc:spChg chg="add mod">
          <ac:chgData name="Junquera Quintana, Francisco Javier" userId="5a95c82c-4321-47ad-938a-db2c19283866" providerId="ADAL" clId="{69DEE90D-E80A-50FC-BF0B-2DB1AE5FB4D0}" dt="2026-06-09T16:27:04.708" v="5631" actId="1076"/>
          <ac:spMkLst>
            <pc:docMk/>
            <pc:sldMk cId="2862408011" sldId="689"/>
            <ac:spMk id="28" creationId="{89D45D0D-BDB9-6FD0-8BC9-57CC45725EC7}"/>
          </ac:spMkLst>
        </pc:spChg>
        <pc:grpChg chg="add">
          <ac:chgData name="Junquera Quintana, Francisco Javier" userId="5a95c82c-4321-47ad-938a-db2c19283866" providerId="ADAL" clId="{69DEE90D-E80A-50FC-BF0B-2DB1AE5FB4D0}" dt="2026-06-09T16:18:53.422" v="5183" actId="164"/>
          <ac:grpSpMkLst>
            <pc:docMk/>
            <pc:sldMk cId="2862408011" sldId="689"/>
            <ac:grpSpMk id="2" creationId="{03DDE1BD-CCF6-2673-5056-9595DC60F020}"/>
          </ac:grpSpMkLst>
        </pc:grpChg>
        <pc:grpChg chg="add">
          <ac:chgData name="Junquera Quintana, Francisco Javier" userId="5a95c82c-4321-47ad-938a-db2c19283866" providerId="ADAL" clId="{69DEE90D-E80A-50FC-BF0B-2DB1AE5FB4D0}" dt="2026-06-09T16:22:37.097" v="5358" actId="164"/>
          <ac:grpSpMkLst>
            <pc:docMk/>
            <pc:sldMk cId="2862408011" sldId="689"/>
            <ac:grpSpMk id="21" creationId="{670ED9AE-F9DC-D85B-4447-0BF48D17886C}"/>
          </ac:grpSpMkLst>
        </pc:grpChg>
        <pc:grpChg chg="add mod">
          <ac:chgData name="Junquera Quintana, Francisco Javier" userId="5a95c82c-4321-47ad-938a-db2c19283866" providerId="ADAL" clId="{69DEE90D-E80A-50FC-BF0B-2DB1AE5FB4D0}" dt="2026-06-09T16:26:01.730" v="5564" actId="1076"/>
          <ac:grpSpMkLst>
            <pc:docMk/>
            <pc:sldMk cId="2862408011" sldId="689"/>
            <ac:grpSpMk id="26" creationId="{60221E9C-04BD-D1CA-F0C1-454AF3AA110A}"/>
          </ac:grpSpMkLst>
        </pc:grpChg>
        <pc:picChg chg="add mod">
          <ac:chgData name="Junquera Quintana, Francisco Javier" userId="5a95c82c-4321-47ad-938a-db2c19283866" providerId="ADAL" clId="{69DEE90D-E80A-50FC-BF0B-2DB1AE5FB4D0}" dt="2026-06-09T16:22:19.484" v="5355" actId="1076"/>
          <ac:picMkLst>
            <pc:docMk/>
            <pc:sldMk cId="2862408011" sldId="689"/>
            <ac:picMk id="9" creationId="{40C846A4-970B-FC05-5AF6-E1586C107003}"/>
          </ac:picMkLst>
        </pc:picChg>
        <pc:picChg chg="add mod">
          <ac:chgData name="Junquera Quintana, Francisco Javier" userId="5a95c82c-4321-47ad-938a-db2c19283866" providerId="ADAL" clId="{69DEE90D-E80A-50FC-BF0B-2DB1AE5FB4D0}" dt="2026-06-09T16:22:25.342" v="5356" actId="1076"/>
          <ac:picMkLst>
            <pc:docMk/>
            <pc:sldMk cId="2862408011" sldId="689"/>
            <ac:picMk id="13" creationId="{1C7895D9-D816-3C4F-5D7B-8842B7DB6EA4}"/>
          </ac:picMkLst>
        </pc:picChg>
        <pc:picChg chg="add mod">
          <ac:chgData name="Junquera Quintana, Francisco Javier" userId="5a95c82c-4321-47ad-938a-db2c19283866" providerId="ADAL" clId="{69DEE90D-E80A-50FC-BF0B-2DB1AE5FB4D0}" dt="2026-06-09T16:22:30.925" v="5357" actId="1076"/>
          <ac:picMkLst>
            <pc:docMk/>
            <pc:sldMk cId="2862408011" sldId="689"/>
            <ac:picMk id="15" creationId="{8F5BBD23-4383-D9E3-3B31-0D359E51FEFD}"/>
          </ac:picMkLst>
        </pc:picChg>
        <pc:picChg chg="add mod">
          <ac:chgData name="Junquera Quintana, Francisco Javier" userId="5a95c82c-4321-47ad-938a-db2c19283866" providerId="ADAL" clId="{69DEE90D-E80A-50FC-BF0B-2DB1AE5FB4D0}" dt="2026-06-09T16:22:13.576" v="5354" actId="1076"/>
          <ac:picMkLst>
            <pc:docMk/>
            <pc:sldMk cId="2862408011" sldId="689"/>
            <ac:picMk id="18" creationId="{300A4090-50E8-3D41-6807-D60C1DE368E0}"/>
          </ac:picMkLst>
        </pc:picChg>
        <pc:picChg chg="mod topLvl">
          <ac:chgData name="Junquera Quintana, Francisco Javier" userId="5a95c82c-4321-47ad-938a-db2c19283866" providerId="ADAL" clId="{69DEE90D-E80A-50FC-BF0B-2DB1AE5FB4D0}" dt="2026-06-09T16:18:46.352" v="5182" actId="1037"/>
          <ac:picMkLst>
            <pc:docMk/>
            <pc:sldMk cId="2862408011" sldId="689"/>
            <ac:picMk id="19" creationId="{46F55D6A-9F0D-9520-D3CC-10172E9D0629}"/>
          </ac:picMkLst>
        </pc:picChg>
        <pc:picChg chg="add mod">
          <ac:chgData name="Junquera Quintana, Francisco Javier" userId="5a95c82c-4321-47ad-938a-db2c19283866" providerId="ADAL" clId="{69DEE90D-E80A-50FC-BF0B-2DB1AE5FB4D0}" dt="2026-06-09T16:24:27.943" v="5553" actId="1037"/>
          <ac:picMkLst>
            <pc:docMk/>
            <pc:sldMk cId="2862408011" sldId="689"/>
            <ac:picMk id="25" creationId="{4CF48CB2-6081-8160-FB3B-86EE2B47DEB4}"/>
          </ac:picMkLst>
        </pc:picChg>
        <pc:picChg chg="add mod">
          <ac:chgData name="Junquera Quintana, Francisco Javier" userId="5a95c82c-4321-47ad-938a-db2c19283866" providerId="ADAL" clId="{69DEE90D-E80A-50FC-BF0B-2DB1AE5FB4D0}" dt="2026-06-09T16:25:25.325" v="5558" actId="207"/>
          <ac:picMkLst>
            <pc:docMk/>
            <pc:sldMk cId="2862408011" sldId="689"/>
            <ac:picMk id="27" creationId="{641ECB19-FBC9-6D12-7499-D935F6CD931B}"/>
          </ac:picMkLst>
        </pc:picChg>
        <pc:picChg chg="mod">
          <ac:chgData name="Junquera Quintana, Francisco Javier" userId="5a95c82c-4321-47ad-938a-db2c19283866" providerId="ADAL" clId="{69DEE90D-E80A-50FC-BF0B-2DB1AE5FB4D0}" dt="2026-06-09T16:18:13.668" v="5152" actId="1076"/>
          <ac:picMkLst>
            <pc:docMk/>
            <pc:sldMk cId="2862408011" sldId="689"/>
            <ac:picMk id="29" creationId="{0645F4C9-E0AA-4DED-56C1-6A35D351EA4A}"/>
          </ac:picMkLst>
        </pc:picChg>
      </pc:sldChg>
      <pc:sldChg chg="addSp delSp modSp add mod">
        <pc:chgData name="Junquera Quintana, Francisco Javier" userId="5a95c82c-4321-47ad-938a-db2c19283866" providerId="ADAL" clId="{69DEE90D-E80A-50FC-BF0B-2DB1AE5FB4D0}" dt="2026-06-09T16:37:02.064" v="5959" actId="1036"/>
        <pc:sldMkLst>
          <pc:docMk/>
          <pc:sldMk cId="1569406757" sldId="690"/>
        </pc:sldMkLst>
        <pc:spChg chg="add mod">
          <ac:chgData name="Junquera Quintana, Francisco Javier" userId="5a95c82c-4321-47ad-938a-db2c19283866" providerId="ADAL" clId="{69DEE90D-E80A-50FC-BF0B-2DB1AE5FB4D0}" dt="2026-06-09T16:34:16.578" v="5873" actId="20577"/>
          <ac:spMkLst>
            <pc:docMk/>
            <pc:sldMk cId="1569406757" sldId="690"/>
            <ac:spMk id="6" creationId="{DFBCD8E9-2DAF-3EA3-AE38-AF664C34896C}"/>
          </ac:spMkLst>
        </pc:spChg>
        <pc:spChg chg="add mod">
          <ac:chgData name="Junquera Quintana, Francisco Javier" userId="5a95c82c-4321-47ad-938a-db2c19283866" providerId="ADAL" clId="{69DEE90D-E80A-50FC-BF0B-2DB1AE5FB4D0}" dt="2026-06-09T16:36:27.902" v="5943" actId="1036"/>
          <ac:spMkLst>
            <pc:docMk/>
            <pc:sldMk cId="1569406757" sldId="690"/>
            <ac:spMk id="14" creationId="{F93CA916-1FF0-86CB-4BC1-767098F63DC3}"/>
          </ac:spMkLst>
        </pc:spChg>
        <pc:spChg chg="mod">
          <ac:chgData name="Junquera Quintana, Francisco Javier" userId="5a95c82c-4321-47ad-938a-db2c19283866" providerId="ADAL" clId="{69DEE90D-E80A-50FC-BF0B-2DB1AE5FB4D0}" dt="2026-06-09T16:34:44.839" v="5917" actId="1037"/>
          <ac:spMkLst>
            <pc:docMk/>
            <pc:sldMk cId="1569406757" sldId="690"/>
            <ac:spMk id="24" creationId="{E94767A4-EAE6-216F-6DD9-94261F6056E4}"/>
          </ac:spMkLst>
        </pc:spChg>
        <pc:spChg chg="mod">
          <ac:chgData name="Junquera Quintana, Francisco Javier" userId="5a95c82c-4321-47ad-938a-db2c19283866" providerId="ADAL" clId="{69DEE90D-E80A-50FC-BF0B-2DB1AE5FB4D0}" dt="2026-06-09T16:36:21.902" v="5938" actId="1035"/>
          <ac:spMkLst>
            <pc:docMk/>
            <pc:sldMk cId="1569406757" sldId="690"/>
            <ac:spMk id="28" creationId="{860EE672-4C89-3F21-6A7F-4C541D3B77F2}"/>
          </ac:spMkLst>
        </pc:spChg>
        <pc:grpChg chg="mod">
          <ac:chgData name="Junquera Quintana, Francisco Javier" userId="5a95c82c-4321-47ad-938a-db2c19283866" providerId="ADAL" clId="{69DEE90D-E80A-50FC-BF0B-2DB1AE5FB4D0}" dt="2026-06-09T16:36:16.733" v="5934" actId="1035"/>
          <ac:grpSpMkLst>
            <pc:docMk/>
            <pc:sldMk cId="1569406757" sldId="690"/>
            <ac:grpSpMk id="2" creationId="{DCEB2F14-EF93-F0CE-6423-1FCA2C381FBE}"/>
          </ac:grpSpMkLst>
        </pc:grpChg>
        <pc:grpChg chg="add mod">
          <ac:chgData name="Junquera Quintana, Francisco Javier" userId="5a95c82c-4321-47ad-938a-db2c19283866" providerId="ADAL" clId="{69DEE90D-E80A-50FC-BF0B-2DB1AE5FB4D0}" dt="2026-06-09T16:36:27.902" v="5943" actId="1036"/>
          <ac:grpSpMkLst>
            <pc:docMk/>
            <pc:sldMk cId="1569406757" sldId="690"/>
            <ac:grpSpMk id="8" creationId="{E9753400-0299-CA0D-C8E1-50D1E6BC2408}"/>
          </ac:grpSpMkLst>
        </pc:grpChg>
        <pc:grpChg chg="add mod">
          <ac:chgData name="Junquera Quintana, Francisco Javier" userId="5a95c82c-4321-47ad-938a-db2c19283866" providerId="ADAL" clId="{69DEE90D-E80A-50FC-BF0B-2DB1AE5FB4D0}" dt="2026-06-09T16:36:34.449" v="5947" actId="1035"/>
          <ac:grpSpMkLst>
            <pc:docMk/>
            <pc:sldMk cId="1569406757" sldId="690"/>
            <ac:grpSpMk id="22" creationId="{112E649F-CCE8-1FDD-58CB-831785BE8620}"/>
          </ac:grpSpMkLst>
        </pc:grpChg>
        <pc:picChg chg="add mod">
          <ac:chgData name="Junquera Quintana, Francisco Javier" userId="5a95c82c-4321-47ad-938a-db2c19283866" providerId="ADAL" clId="{69DEE90D-E80A-50FC-BF0B-2DB1AE5FB4D0}" dt="2026-06-09T16:34:21.454" v="5878" actId="1038"/>
          <ac:picMkLst>
            <pc:docMk/>
            <pc:sldMk cId="1569406757" sldId="690"/>
            <ac:picMk id="7" creationId="{2C8D1361-2C3C-FC3C-A979-144D1AF0820A}"/>
          </ac:picMkLst>
        </pc:picChg>
        <pc:picChg chg="add mod">
          <ac:chgData name="Junquera Quintana, Francisco Javier" userId="5a95c82c-4321-47ad-938a-db2c19283866" providerId="ADAL" clId="{69DEE90D-E80A-50FC-BF0B-2DB1AE5FB4D0}" dt="2026-06-09T16:36:27.902" v="5943" actId="1036"/>
          <ac:picMkLst>
            <pc:docMk/>
            <pc:sldMk cId="1569406757" sldId="690"/>
            <ac:picMk id="10" creationId="{25F7A1F5-DA4C-487A-FA34-4576CDB099E7}"/>
          </ac:picMkLst>
        </pc:picChg>
        <pc:picChg chg="add mod">
          <ac:chgData name="Junquera Quintana, Francisco Javier" userId="5a95c82c-4321-47ad-938a-db2c19283866" providerId="ADAL" clId="{69DEE90D-E80A-50FC-BF0B-2DB1AE5FB4D0}" dt="2026-06-09T16:36:27.902" v="5943" actId="1036"/>
          <ac:picMkLst>
            <pc:docMk/>
            <pc:sldMk cId="1569406757" sldId="690"/>
            <ac:picMk id="12" creationId="{DAF6A84F-0CBA-22D6-7EC9-E5021864E16B}"/>
          </ac:picMkLst>
        </pc:picChg>
        <pc:picChg chg="add mod">
          <ac:chgData name="Junquera Quintana, Francisco Javier" userId="5a95c82c-4321-47ad-938a-db2c19283866" providerId="ADAL" clId="{69DEE90D-E80A-50FC-BF0B-2DB1AE5FB4D0}" dt="2026-06-09T16:36:27.902" v="5943" actId="1036"/>
          <ac:picMkLst>
            <pc:docMk/>
            <pc:sldMk cId="1569406757" sldId="690"/>
            <ac:picMk id="17" creationId="{307A2343-6B73-4659-DA1F-094410AB8457}"/>
          </ac:picMkLst>
        </pc:picChg>
        <pc:picChg chg="mod">
          <ac:chgData name="Junquera Quintana, Francisco Javier" userId="5a95c82c-4321-47ad-938a-db2c19283866" providerId="ADAL" clId="{69DEE90D-E80A-50FC-BF0B-2DB1AE5FB4D0}" dt="2026-06-09T16:36:21.902" v="5938" actId="1035"/>
          <ac:picMkLst>
            <pc:docMk/>
            <pc:sldMk cId="1569406757" sldId="690"/>
            <ac:picMk id="27" creationId="{9C0464C2-92DD-C2FD-AB9B-8C799121D301}"/>
          </ac:picMkLst>
        </pc:picChg>
        <pc:picChg chg="mod">
          <ac:chgData name="Junquera Quintana, Francisco Javier" userId="5a95c82c-4321-47ad-938a-db2c19283866" providerId="ADAL" clId="{69DEE90D-E80A-50FC-BF0B-2DB1AE5FB4D0}" dt="2026-06-09T16:34:55.626" v="5920" actId="1036"/>
          <ac:picMkLst>
            <pc:docMk/>
            <pc:sldMk cId="1569406757" sldId="690"/>
            <ac:picMk id="29" creationId="{271B6259-7516-9033-07CB-0024F96FD1A2}"/>
          </ac:picMkLst>
        </pc:picChg>
        <pc:picChg chg="mod">
          <ac:chgData name="Junquera Quintana, Francisco Javier" userId="5a95c82c-4321-47ad-938a-db2c19283866" providerId="ADAL" clId="{69DEE90D-E80A-50FC-BF0B-2DB1AE5FB4D0}" dt="2026-06-09T16:34:28.166" v="5879"/>
          <ac:picMkLst>
            <pc:docMk/>
            <pc:sldMk cId="1569406757" sldId="690"/>
            <ac:picMk id="30" creationId="{481A2F07-002D-5287-D394-1A4315E46D16}"/>
          </ac:picMkLst>
        </pc:picChg>
        <pc:picChg chg="add mod">
          <ac:chgData name="Junquera Quintana, Francisco Javier" userId="5a95c82c-4321-47ad-938a-db2c19283866" providerId="ADAL" clId="{69DEE90D-E80A-50FC-BF0B-2DB1AE5FB4D0}" dt="2026-06-09T16:36:57.944" v="5958" actId="1076"/>
          <ac:picMkLst>
            <pc:docMk/>
            <pc:sldMk cId="1569406757" sldId="690"/>
            <ac:picMk id="31" creationId="{5E3BD517-6F37-0201-30BF-2BAD3EC9672A}"/>
          </ac:picMkLst>
        </pc:picChg>
        <pc:picChg chg="add mod">
          <ac:chgData name="Junquera Quintana, Francisco Javier" userId="5a95c82c-4321-47ad-938a-db2c19283866" providerId="ADAL" clId="{69DEE90D-E80A-50FC-BF0B-2DB1AE5FB4D0}" dt="2026-06-09T16:37:02.064" v="5959" actId="1036"/>
          <ac:picMkLst>
            <pc:docMk/>
            <pc:sldMk cId="1569406757" sldId="690"/>
            <ac:picMk id="33" creationId="{E8F40CD4-DAF4-8283-12B4-D54EF4E21CB5}"/>
          </ac:picMkLst>
        </pc:picChg>
      </pc:sldChg>
      <pc:sldChg chg="addSp delSp modSp add mod">
        <pc:chgData name="Junquera Quintana, Francisco Javier" userId="5a95c82c-4321-47ad-938a-db2c19283866" providerId="ADAL" clId="{69DEE90D-E80A-50FC-BF0B-2DB1AE5FB4D0}" dt="2026-06-09T16:39:01.256" v="5970" actId="1076"/>
        <pc:sldMkLst>
          <pc:docMk/>
          <pc:sldMk cId="479345810" sldId="691"/>
        </pc:sldMkLst>
        <pc:picChg chg="add mod">
          <ac:chgData name="Junquera Quintana, Francisco Javier" userId="5a95c82c-4321-47ad-938a-db2c19283866" providerId="ADAL" clId="{69DEE90D-E80A-50FC-BF0B-2DB1AE5FB4D0}" dt="2026-06-09T16:38:03.632" v="5967" actId="1076"/>
          <ac:picMkLst>
            <pc:docMk/>
            <pc:sldMk cId="479345810" sldId="691"/>
            <ac:picMk id="4" creationId="{6F784356-F312-57C2-A9E5-A099041C57D2}"/>
          </ac:picMkLst>
        </pc:picChg>
        <pc:picChg chg="add mod">
          <ac:chgData name="Junquera Quintana, Francisco Javier" userId="5a95c82c-4321-47ad-938a-db2c19283866" providerId="ADAL" clId="{69DEE90D-E80A-50FC-BF0B-2DB1AE5FB4D0}" dt="2026-06-09T16:39:01.256" v="5970" actId="1076"/>
          <ac:picMkLst>
            <pc:docMk/>
            <pc:sldMk cId="479345810" sldId="691"/>
            <ac:picMk id="9" creationId="{4067B7C5-4191-5526-3D16-BADC90C55859}"/>
          </ac:picMkLst>
        </pc:picChg>
      </pc:sldChg>
      <pc:sldChg chg="addSp delSp modSp add mod">
        <pc:chgData name="Junquera Quintana, Francisco Javier" userId="5a95c82c-4321-47ad-938a-db2c19283866" providerId="ADAL" clId="{69DEE90D-E80A-50FC-BF0B-2DB1AE5FB4D0}" dt="2026-06-10T13:59:51.772" v="6331" actId="1076"/>
        <pc:sldMkLst>
          <pc:docMk/>
          <pc:sldMk cId="174987168" sldId="692"/>
        </pc:sldMkLst>
        <pc:spChg chg="add mod">
          <ac:chgData name="Junquera Quintana, Francisco Javier" userId="5a95c82c-4321-47ad-938a-db2c19283866" providerId="ADAL" clId="{69DEE90D-E80A-50FC-BF0B-2DB1AE5FB4D0}" dt="2026-06-10T13:55:52.779" v="6144" actId="20577"/>
          <ac:spMkLst>
            <pc:docMk/>
            <pc:sldMk cId="174987168" sldId="692"/>
            <ac:spMk id="5" creationId="{65EF5A7C-3940-1BE5-572B-57A51B83BEA9}"/>
          </ac:spMkLst>
        </pc:spChg>
        <pc:spChg chg="add mod">
          <ac:chgData name="Junquera Quintana, Francisco Javier" userId="5a95c82c-4321-47ad-938a-db2c19283866" providerId="ADAL" clId="{69DEE90D-E80A-50FC-BF0B-2DB1AE5FB4D0}" dt="2026-06-10T13:58:27.228" v="6205" actId="1037"/>
          <ac:spMkLst>
            <pc:docMk/>
            <pc:sldMk cId="174987168" sldId="692"/>
            <ac:spMk id="12" creationId="{CD006D49-E5C8-9660-D5C8-971AE02D815D}"/>
          </ac:spMkLst>
        </pc:spChg>
        <pc:spChg chg="add mod">
          <ac:chgData name="Junquera Quintana, Francisco Javier" userId="5a95c82c-4321-47ad-938a-db2c19283866" providerId="ADAL" clId="{69DEE90D-E80A-50FC-BF0B-2DB1AE5FB4D0}" dt="2026-06-10T13:59:51.772" v="6331" actId="1076"/>
          <ac:spMkLst>
            <pc:docMk/>
            <pc:sldMk cId="174987168" sldId="692"/>
            <ac:spMk id="15" creationId="{4628AD92-9364-58CF-A3E8-FE625621D660}"/>
          </ac:spMkLst>
        </pc:spChg>
        <pc:spChg chg="mod">
          <ac:chgData name="Junquera Quintana, Francisco Javier" userId="5a95c82c-4321-47ad-938a-db2c19283866" providerId="ADAL" clId="{69DEE90D-E80A-50FC-BF0B-2DB1AE5FB4D0}" dt="2026-06-10T13:52:26.354" v="5985" actId="20577"/>
          <ac:spMkLst>
            <pc:docMk/>
            <pc:sldMk cId="174987168" sldId="692"/>
            <ac:spMk id="366594" creationId="{135CEBC0-D1CE-69D7-51DF-6A7B4E9ED581}"/>
          </ac:spMkLst>
        </pc:spChg>
        <pc:grpChg chg="add">
          <ac:chgData name="Junquera Quintana, Francisco Javier" userId="5a95c82c-4321-47ad-938a-db2c19283866" providerId="ADAL" clId="{69DEE90D-E80A-50FC-BF0B-2DB1AE5FB4D0}" dt="2026-06-10T13:56:03.146" v="6147" actId="164"/>
          <ac:grpSpMkLst>
            <pc:docMk/>
            <pc:sldMk cId="174987168" sldId="692"/>
            <ac:grpSpMk id="8" creationId="{DE8494F0-E463-0BC3-E7B6-DD2BD5E95BF6}"/>
          </ac:grpSpMkLst>
        </pc:grpChg>
        <pc:picChg chg="add mod">
          <ac:chgData name="Junquera Quintana, Francisco Javier" userId="5a95c82c-4321-47ad-938a-db2c19283866" providerId="ADAL" clId="{69DEE90D-E80A-50FC-BF0B-2DB1AE5FB4D0}" dt="2026-06-10T13:55:55.463" v="6146" actId="1038"/>
          <ac:picMkLst>
            <pc:docMk/>
            <pc:sldMk cId="174987168" sldId="692"/>
            <ac:picMk id="6" creationId="{EE41D9F2-C757-602D-4ABC-B237B93AAF2B}"/>
          </ac:picMkLst>
        </pc:picChg>
        <pc:picChg chg="add mod">
          <ac:chgData name="Junquera Quintana, Francisco Javier" userId="5a95c82c-4321-47ad-938a-db2c19283866" providerId="ADAL" clId="{69DEE90D-E80A-50FC-BF0B-2DB1AE5FB4D0}" dt="2026-06-10T13:55:41.255" v="6140" actId="1076"/>
          <ac:picMkLst>
            <pc:docMk/>
            <pc:sldMk cId="174987168" sldId="692"/>
            <ac:picMk id="7" creationId="{514E6B53-E38A-0E1C-F55C-16BF588D4983}"/>
          </ac:picMkLst>
        </pc:picChg>
        <pc:picChg chg="add mod">
          <ac:chgData name="Junquera Quintana, Francisco Javier" userId="5a95c82c-4321-47ad-938a-db2c19283866" providerId="ADAL" clId="{69DEE90D-E80A-50FC-BF0B-2DB1AE5FB4D0}" dt="2026-06-10T13:57:21.671" v="6154" actId="207"/>
          <ac:picMkLst>
            <pc:docMk/>
            <pc:sldMk cId="174987168" sldId="692"/>
            <ac:picMk id="10" creationId="{7E477636-34D6-4C65-DA42-4540FDFD6CD5}"/>
          </ac:picMkLst>
        </pc:picChg>
        <pc:picChg chg="add mod">
          <ac:chgData name="Junquera Quintana, Francisco Javier" userId="5a95c82c-4321-47ad-938a-db2c19283866" providerId="ADAL" clId="{69DEE90D-E80A-50FC-BF0B-2DB1AE5FB4D0}" dt="2026-06-10T13:57:48.401" v="6162" actId="207"/>
          <ac:picMkLst>
            <pc:docMk/>
            <pc:sldMk cId="174987168" sldId="692"/>
            <ac:picMk id="11" creationId="{4BDED3E0-1924-1311-C6FA-8D4825F272BA}"/>
          </ac:picMkLst>
        </pc:picChg>
        <pc:cxnChg chg="add mod">
          <ac:chgData name="Junquera Quintana, Francisco Javier" userId="5a95c82c-4321-47ad-938a-db2c19283866" providerId="ADAL" clId="{69DEE90D-E80A-50FC-BF0B-2DB1AE5FB4D0}" dt="2026-06-10T13:58:50.601" v="6212" actId="692"/>
          <ac:cxnSpMkLst>
            <pc:docMk/>
            <pc:sldMk cId="174987168" sldId="692"/>
            <ac:cxnSpMk id="14" creationId="{EFD970B0-A659-EB92-66AE-CC88789C3D78}"/>
          </ac:cxnSpMkLst>
        </pc:cxnChg>
      </pc:sldChg>
      <pc:sldChg chg="addSp delSp modSp add mod">
        <pc:chgData name="Junquera Quintana, Francisco Javier" userId="5a95c82c-4321-47ad-938a-db2c19283866" providerId="ADAL" clId="{69DEE90D-E80A-50FC-BF0B-2DB1AE5FB4D0}" dt="2026-06-10T14:07:55.578" v="6545" actId="20577"/>
        <pc:sldMkLst>
          <pc:docMk/>
          <pc:sldMk cId="318967303" sldId="693"/>
        </pc:sldMkLst>
        <pc:spChg chg="add mod">
          <ac:chgData name="Junquera Quintana, Francisco Javier" userId="5a95c82c-4321-47ad-938a-db2c19283866" providerId="ADAL" clId="{69DEE90D-E80A-50FC-BF0B-2DB1AE5FB4D0}" dt="2026-06-10T14:07:55.578" v="6545" actId="20577"/>
          <ac:spMkLst>
            <pc:docMk/>
            <pc:sldMk cId="318967303" sldId="693"/>
            <ac:spMk id="3" creationId="{3E676902-0A7D-9405-9C27-AA42EB22E799}"/>
          </ac:spMkLst>
        </pc:spChg>
        <pc:picChg chg="add mod">
          <ac:chgData name="Junquera Quintana, Francisco Javier" userId="5a95c82c-4321-47ad-938a-db2c19283866" providerId="ADAL" clId="{69DEE90D-E80A-50FC-BF0B-2DB1AE5FB4D0}" dt="2026-06-10T14:06:54.118" v="6524" actId="1035"/>
          <ac:picMkLst>
            <pc:docMk/>
            <pc:sldMk cId="318967303" sldId="693"/>
            <ac:picMk id="4" creationId="{A2B9F7B3-AE6B-619E-548E-22F792BC70B6}"/>
          </ac:picMkLst>
        </pc:picChg>
        <pc:picChg chg="add mod">
          <ac:chgData name="Junquera Quintana, Francisco Javier" userId="5a95c82c-4321-47ad-938a-db2c19283866" providerId="ADAL" clId="{69DEE90D-E80A-50FC-BF0B-2DB1AE5FB4D0}" dt="2026-06-10T14:06:38.892" v="6514" actId="14100"/>
          <ac:picMkLst>
            <pc:docMk/>
            <pc:sldMk cId="318967303" sldId="693"/>
            <ac:picMk id="13" creationId="{07AF0F2C-B7C4-382E-FBA5-440E6CAA7BD6}"/>
          </ac:picMkLst>
        </pc:picChg>
        <pc:picChg chg="add mod">
          <ac:chgData name="Junquera Quintana, Francisco Javier" userId="5a95c82c-4321-47ad-938a-db2c19283866" providerId="ADAL" clId="{69DEE90D-E80A-50FC-BF0B-2DB1AE5FB4D0}" dt="2026-06-10T14:06:43.826" v="6517" actId="14100"/>
          <ac:picMkLst>
            <pc:docMk/>
            <pc:sldMk cId="318967303" sldId="693"/>
            <ac:picMk id="17" creationId="{4AF81FD4-6499-4B8E-A547-2DC8B618FEBC}"/>
          </ac:picMkLst>
        </pc:picChg>
      </pc:sldChg>
      <pc:sldChg chg="addSp delSp modSp add mod ord">
        <pc:chgData name="Junquera Quintana, Francisco Javier" userId="5a95c82c-4321-47ad-938a-db2c19283866" providerId="ADAL" clId="{69DEE90D-E80A-50FC-BF0B-2DB1AE5FB4D0}" dt="2026-06-10T15:46:38.246" v="7181" actId="207"/>
        <pc:sldMkLst>
          <pc:docMk/>
          <pc:sldMk cId="1409521648" sldId="694"/>
        </pc:sldMkLst>
        <pc:spChg chg="mod">
          <ac:chgData name="Junquera Quintana, Francisco Javier" userId="5a95c82c-4321-47ad-938a-db2c19283866" providerId="ADAL" clId="{69DEE90D-E80A-50FC-BF0B-2DB1AE5FB4D0}" dt="2026-06-10T15:39:00.346" v="6797" actId="20577"/>
          <ac:spMkLst>
            <pc:docMk/>
            <pc:sldMk cId="1409521648" sldId="694"/>
            <ac:spMk id="12" creationId="{A47BAFE6-D7F0-E7C3-3759-EF83F5AC662E}"/>
          </ac:spMkLst>
        </pc:spChg>
        <pc:spChg chg="mod">
          <ac:chgData name="Junquera Quintana, Francisco Javier" userId="5a95c82c-4321-47ad-938a-db2c19283866" providerId="ADAL" clId="{69DEE90D-E80A-50FC-BF0B-2DB1AE5FB4D0}" dt="2026-06-10T15:42:38.593" v="7086" actId="1076"/>
          <ac:spMkLst>
            <pc:docMk/>
            <pc:sldMk cId="1409521648" sldId="694"/>
            <ac:spMk id="15" creationId="{C256DBBF-4538-F9E0-3AF9-FB169CBE3BB2}"/>
          </ac:spMkLst>
        </pc:spChg>
        <pc:spChg chg="add mod">
          <ac:chgData name="Junquera Quintana, Francisco Javier" userId="5a95c82c-4321-47ad-938a-db2c19283866" providerId="ADAL" clId="{69DEE90D-E80A-50FC-BF0B-2DB1AE5FB4D0}" dt="2026-06-10T15:46:32.814" v="7178" actId="1076"/>
          <ac:spMkLst>
            <pc:docMk/>
            <pc:sldMk cId="1409521648" sldId="694"/>
            <ac:spMk id="20" creationId="{A4887DC5-87EE-DD18-0D6F-1DB90F27572D}"/>
          </ac:spMkLst>
        </pc:spChg>
        <pc:spChg chg="add del mod">
          <ac:chgData name="Junquera Quintana, Francisco Javier" userId="5a95c82c-4321-47ad-938a-db2c19283866" providerId="ADAL" clId="{69DEE90D-E80A-50FC-BF0B-2DB1AE5FB4D0}" dt="2026-06-10T15:36:21.562" v="6633" actId="14100"/>
          <ac:spMkLst>
            <pc:docMk/>
            <pc:sldMk cId="1409521648" sldId="694"/>
            <ac:spMk id="366594" creationId="{94210657-B1D2-92A8-6F4D-96C8C1F0A509}"/>
          </ac:spMkLst>
        </pc:spChg>
        <pc:grpChg chg="add mod">
          <ac:chgData name="Junquera Quintana, Francisco Javier" userId="5a95c82c-4321-47ad-938a-db2c19283866" providerId="ADAL" clId="{69DEE90D-E80A-50FC-BF0B-2DB1AE5FB4D0}" dt="2026-06-10T15:42:36.356" v="7085" actId="1076"/>
          <ac:grpSpMkLst>
            <pc:docMk/>
            <pc:sldMk cId="1409521648" sldId="694"/>
            <ac:grpSpMk id="18" creationId="{AFCF9372-7261-978F-F49D-E432DA0162EC}"/>
          </ac:grpSpMkLst>
        </pc:grpChg>
        <pc:picChg chg="add mod">
          <ac:chgData name="Junquera Quintana, Francisco Javier" userId="5a95c82c-4321-47ad-938a-db2c19283866" providerId="ADAL" clId="{69DEE90D-E80A-50FC-BF0B-2DB1AE5FB4D0}" dt="2026-06-10T15:38:30.204" v="6728" actId="1076"/>
          <ac:picMkLst>
            <pc:docMk/>
            <pc:sldMk cId="1409521648" sldId="694"/>
            <ac:picMk id="9" creationId="{BC48034A-E993-F9AA-1478-50A52DA4F99D}"/>
          </ac:picMkLst>
        </pc:picChg>
        <pc:picChg chg="add mod">
          <ac:chgData name="Junquera Quintana, Francisco Javier" userId="5a95c82c-4321-47ad-938a-db2c19283866" providerId="ADAL" clId="{69DEE90D-E80A-50FC-BF0B-2DB1AE5FB4D0}" dt="2026-06-10T15:39:03.316" v="6801" actId="1037"/>
          <ac:picMkLst>
            <pc:docMk/>
            <pc:sldMk cId="1409521648" sldId="694"/>
            <ac:picMk id="17" creationId="{1AA66725-DE0C-1449-7208-8F750CD1F0A1}"/>
          </ac:picMkLst>
        </pc:picChg>
        <pc:picChg chg="add mod">
          <ac:chgData name="Junquera Quintana, Francisco Javier" userId="5a95c82c-4321-47ad-938a-db2c19283866" providerId="ADAL" clId="{69DEE90D-E80A-50FC-BF0B-2DB1AE5FB4D0}" dt="2026-06-10T15:46:31.011" v="7177" actId="1076"/>
          <ac:picMkLst>
            <pc:docMk/>
            <pc:sldMk cId="1409521648" sldId="694"/>
            <ac:picMk id="19" creationId="{25BD565E-7AE2-C8D9-82C7-BB62E49D3765}"/>
          </ac:picMkLst>
        </pc:picChg>
        <pc:picChg chg="add mod">
          <ac:chgData name="Junquera Quintana, Francisco Javier" userId="5a95c82c-4321-47ad-938a-db2c19283866" providerId="ADAL" clId="{69DEE90D-E80A-50FC-BF0B-2DB1AE5FB4D0}" dt="2026-06-10T15:46:38.246" v="7181" actId="207"/>
          <ac:picMkLst>
            <pc:docMk/>
            <pc:sldMk cId="1409521648" sldId="694"/>
            <ac:picMk id="21" creationId="{99B9B13D-030C-19BE-D23A-AAE3B23E04EA}"/>
          </ac:picMkLst>
        </pc:picChg>
      </pc:sldChg>
      <pc:sldChg chg="addSp delSp modSp add mod">
        <pc:chgData name="Junquera Quintana, Francisco Javier" userId="5a95c82c-4321-47ad-938a-db2c19283866" providerId="ADAL" clId="{69DEE90D-E80A-50FC-BF0B-2DB1AE5FB4D0}" dt="2026-06-10T15:51:09.861" v="7328" actId="20577"/>
        <pc:sldMkLst>
          <pc:docMk/>
          <pc:sldMk cId="432594737" sldId="695"/>
        </pc:sldMkLst>
        <pc:spChg chg="mod">
          <ac:chgData name="Junquera Quintana, Francisco Javier" userId="5a95c82c-4321-47ad-938a-db2c19283866" providerId="ADAL" clId="{69DEE90D-E80A-50FC-BF0B-2DB1AE5FB4D0}" dt="2026-06-10T15:49:27.274" v="7262" actId="20577"/>
          <ac:spMkLst>
            <pc:docMk/>
            <pc:sldMk cId="432594737" sldId="695"/>
            <ac:spMk id="15" creationId="{5C8CA322-1511-9834-C906-7B2224CE85A5}"/>
          </ac:spMkLst>
        </pc:spChg>
        <pc:spChg chg="mod">
          <ac:chgData name="Junquera Quintana, Francisco Javier" userId="5a95c82c-4321-47ad-938a-db2c19283866" providerId="ADAL" clId="{69DEE90D-E80A-50FC-BF0B-2DB1AE5FB4D0}" dt="2026-06-10T15:51:09.861" v="7328" actId="20577"/>
          <ac:spMkLst>
            <pc:docMk/>
            <pc:sldMk cId="432594737" sldId="695"/>
            <ac:spMk id="20" creationId="{D4D239E2-9D7C-EC4A-E80D-FF547ADF8403}"/>
          </ac:spMkLst>
        </pc:spChg>
        <pc:spChg chg="mod">
          <ac:chgData name="Junquera Quintana, Francisco Javier" userId="5a95c82c-4321-47ad-938a-db2c19283866" providerId="ADAL" clId="{69DEE90D-E80A-50FC-BF0B-2DB1AE5FB4D0}" dt="2026-06-10T15:48:46.590" v="7210" actId="20577"/>
          <ac:spMkLst>
            <pc:docMk/>
            <pc:sldMk cId="432594737" sldId="695"/>
            <ac:spMk id="366594" creationId="{077518F9-D41D-0800-6407-AA47D8698E28}"/>
          </ac:spMkLst>
        </pc:spChg>
        <pc:picChg chg="add mod">
          <ac:chgData name="Junquera Quintana, Francisco Javier" userId="5a95c82c-4321-47ad-938a-db2c19283866" providerId="ADAL" clId="{69DEE90D-E80A-50FC-BF0B-2DB1AE5FB4D0}" dt="2026-06-10T15:50:12.882" v="7314" actId="207"/>
          <ac:picMkLst>
            <pc:docMk/>
            <pc:sldMk cId="432594737" sldId="695"/>
            <ac:picMk id="2" creationId="{99B76EC6-F1CE-781B-BE7B-7FB4E713472C}"/>
          </ac:picMkLst>
        </pc:picChg>
        <pc:picChg chg="mod">
          <ac:chgData name="Junquera Quintana, Francisco Javier" userId="5a95c82c-4321-47ad-938a-db2c19283866" providerId="ADAL" clId="{69DEE90D-E80A-50FC-BF0B-2DB1AE5FB4D0}" dt="2026-06-10T15:49:40.654" v="7263" actId="1076"/>
          <ac:picMkLst>
            <pc:docMk/>
            <pc:sldMk cId="432594737" sldId="695"/>
            <ac:picMk id="19" creationId="{BAF8F565-8019-639F-7D45-C84F9147B0B3}"/>
          </ac:picMkLst>
        </pc:picChg>
      </pc:sldChg>
      <pc:sldChg chg="delSp modSp add mod">
        <pc:chgData name="Junquera Quintana, Francisco Javier" userId="5a95c82c-4321-47ad-938a-db2c19283866" providerId="ADAL" clId="{69DEE90D-E80A-50FC-BF0B-2DB1AE5FB4D0}" dt="2026-06-10T15:57:20.193" v="7543" actId="207"/>
        <pc:sldMkLst>
          <pc:docMk/>
          <pc:sldMk cId="1757125834" sldId="696"/>
        </pc:sldMkLst>
        <pc:spChg chg="mod">
          <ac:chgData name="Junquera Quintana, Francisco Javier" userId="5a95c82c-4321-47ad-938a-db2c19283866" providerId="ADAL" clId="{69DEE90D-E80A-50FC-BF0B-2DB1AE5FB4D0}" dt="2026-06-10T15:57:20.193" v="7543" actId="207"/>
          <ac:spMkLst>
            <pc:docMk/>
            <pc:sldMk cId="1757125834" sldId="696"/>
            <ac:spMk id="20" creationId="{1D34D20B-6409-F76E-B4E1-D021B7F0DA8C}"/>
          </ac:spMkLst>
        </pc:spChg>
        <pc:spChg chg="mod">
          <ac:chgData name="Junquera Quintana, Francisco Javier" userId="5a95c82c-4321-47ad-938a-db2c19283866" providerId="ADAL" clId="{69DEE90D-E80A-50FC-BF0B-2DB1AE5FB4D0}" dt="2026-06-10T15:53:21.814" v="7347" actId="20577"/>
          <ac:spMkLst>
            <pc:docMk/>
            <pc:sldMk cId="1757125834" sldId="696"/>
            <ac:spMk id="366594" creationId="{55F48C59-43D0-CB8D-51C6-8B3E68B5C0B1}"/>
          </ac:spMkLst>
        </pc:spChg>
      </pc:sldChg>
      <pc:sldChg chg="addSp delSp modSp add mod">
        <pc:chgData name="Junquera Quintana, Francisco Javier" userId="5a95c82c-4321-47ad-938a-db2c19283866" providerId="ADAL" clId="{69DEE90D-E80A-50FC-BF0B-2DB1AE5FB4D0}" dt="2026-06-10T16:00:30.345" v="7627" actId="1076"/>
        <pc:sldMkLst>
          <pc:docMk/>
          <pc:sldMk cId="1745944239" sldId="697"/>
        </pc:sldMkLst>
        <pc:spChg chg="add mod">
          <ac:chgData name="Junquera Quintana, Francisco Javier" userId="5a95c82c-4321-47ad-938a-db2c19283866" providerId="ADAL" clId="{69DEE90D-E80A-50FC-BF0B-2DB1AE5FB4D0}" dt="2026-06-10T16:00:30.345" v="7627" actId="1076"/>
          <ac:spMkLst>
            <pc:docMk/>
            <pc:sldMk cId="1745944239" sldId="697"/>
            <ac:spMk id="3" creationId="{2FECE694-B90D-C260-3BD3-5001E8D7378D}"/>
          </ac:spMkLst>
        </pc:spChg>
      </pc:sldChg>
      <pc:sldChg chg="addSp delSp modSp add mod">
        <pc:chgData name="Junquera Quintana, Francisco Javier" userId="5a95c82c-4321-47ad-938a-db2c19283866" providerId="ADAL" clId="{69DEE90D-E80A-50FC-BF0B-2DB1AE5FB4D0}" dt="2026-06-12T14:43:57.893" v="8064" actId="20577"/>
        <pc:sldMkLst>
          <pc:docMk/>
          <pc:sldMk cId="3349270748" sldId="698"/>
        </pc:sldMkLst>
        <pc:spChg chg="add mod">
          <ac:chgData name="Junquera Quintana, Francisco Javier" userId="5a95c82c-4321-47ad-938a-db2c19283866" providerId="ADAL" clId="{69DEE90D-E80A-50FC-BF0B-2DB1AE5FB4D0}" dt="2026-06-12T14:29:07.155" v="7658" actId="20577"/>
          <ac:spMkLst>
            <pc:docMk/>
            <pc:sldMk cId="3349270748" sldId="698"/>
            <ac:spMk id="2" creationId="{414839DF-DC26-CF3D-723A-EBC870AE05C7}"/>
          </ac:spMkLst>
        </pc:spChg>
        <pc:spChg chg="del">
          <ac:chgData name="Junquera Quintana, Francisco Javier" userId="5a95c82c-4321-47ad-938a-db2c19283866" providerId="ADAL" clId="{69DEE90D-E80A-50FC-BF0B-2DB1AE5FB4D0}" dt="2026-06-12T14:28:40.856" v="7630" actId="478"/>
          <ac:spMkLst>
            <pc:docMk/>
            <pc:sldMk cId="3349270748" sldId="698"/>
            <ac:spMk id="3" creationId="{0718E47A-CFA3-572E-42DC-AD5CC7CB1FF8}"/>
          </ac:spMkLst>
        </pc:spChg>
        <pc:spChg chg="add mod">
          <ac:chgData name="Junquera Quintana, Francisco Javier" userId="5a95c82c-4321-47ad-938a-db2c19283866" providerId="ADAL" clId="{69DEE90D-E80A-50FC-BF0B-2DB1AE5FB4D0}" dt="2026-06-12T14:33:08.175" v="7743" actId="1076"/>
          <ac:spMkLst>
            <pc:docMk/>
            <pc:sldMk cId="3349270748" sldId="698"/>
            <ac:spMk id="5" creationId="{6BB16D63-E459-587C-3618-5BCAA49D8C99}"/>
          </ac:spMkLst>
        </pc:spChg>
        <pc:spChg chg="add mod">
          <ac:chgData name="Junquera Quintana, Francisco Javier" userId="5a95c82c-4321-47ad-938a-db2c19283866" providerId="ADAL" clId="{69DEE90D-E80A-50FC-BF0B-2DB1AE5FB4D0}" dt="2026-06-12T14:34:10.768" v="7823" actId="20577"/>
          <ac:spMkLst>
            <pc:docMk/>
            <pc:sldMk cId="3349270748" sldId="698"/>
            <ac:spMk id="6" creationId="{7CDB2DDF-0172-2CAF-8AFC-E7040492328C}"/>
          </ac:spMkLst>
        </pc:spChg>
        <pc:spChg chg="add mod">
          <ac:chgData name="Junquera Quintana, Francisco Javier" userId="5a95c82c-4321-47ad-938a-db2c19283866" providerId="ADAL" clId="{69DEE90D-E80A-50FC-BF0B-2DB1AE5FB4D0}" dt="2026-06-12T14:43:57.893" v="8064" actId="20577"/>
          <ac:spMkLst>
            <pc:docMk/>
            <pc:sldMk cId="3349270748" sldId="698"/>
            <ac:spMk id="10" creationId="{41B5B347-6195-B1AC-6A13-6C26F97FE3FB}"/>
          </ac:spMkLst>
        </pc:spChg>
        <pc:grpChg chg="add mod">
          <ac:chgData name="Junquera Quintana, Francisco Javier" userId="5a95c82c-4321-47ad-938a-db2c19283866" providerId="ADAL" clId="{69DEE90D-E80A-50FC-BF0B-2DB1AE5FB4D0}" dt="2026-06-12T14:34:21.218" v="7828" actId="1076"/>
          <ac:grpSpMkLst>
            <pc:docMk/>
            <pc:sldMk cId="3349270748" sldId="698"/>
            <ac:grpSpMk id="8" creationId="{F23FD899-B1DA-ED98-D6E8-189A3D57D7D2}"/>
          </ac:grpSpMkLst>
        </pc:grpChg>
        <pc:picChg chg="add mod">
          <ac:chgData name="Junquera Quintana, Francisco Javier" userId="5a95c82c-4321-47ad-938a-db2c19283866" providerId="ADAL" clId="{69DEE90D-E80A-50FC-BF0B-2DB1AE5FB4D0}" dt="2026-06-12T14:33:09.755" v="7744" actId="1076"/>
          <ac:picMkLst>
            <pc:docMk/>
            <pc:sldMk cId="3349270748" sldId="698"/>
            <ac:picMk id="4" creationId="{9A67985F-FB20-4EE7-7482-541613305C55}"/>
          </ac:picMkLst>
        </pc:picChg>
        <pc:picChg chg="add mod">
          <ac:chgData name="Junquera Quintana, Francisco Javier" userId="5a95c82c-4321-47ad-938a-db2c19283866" providerId="ADAL" clId="{69DEE90D-E80A-50FC-BF0B-2DB1AE5FB4D0}" dt="2026-06-12T14:34:13.794" v="7826" actId="1038"/>
          <ac:picMkLst>
            <pc:docMk/>
            <pc:sldMk cId="3349270748" sldId="698"/>
            <ac:picMk id="7" creationId="{05A0DFB7-2438-2D19-1AA2-B4581F8BC26C}"/>
          </ac:picMkLst>
        </pc:picChg>
        <pc:picChg chg="add mod">
          <ac:chgData name="Junquera Quintana, Francisco Javier" userId="5a95c82c-4321-47ad-938a-db2c19283866" providerId="ADAL" clId="{69DEE90D-E80A-50FC-BF0B-2DB1AE5FB4D0}" dt="2026-06-12T14:38:20.132" v="7885" actId="1076"/>
          <ac:picMkLst>
            <pc:docMk/>
            <pc:sldMk cId="3349270748" sldId="698"/>
            <ac:picMk id="9" creationId="{A8A356DA-743D-54F9-D23C-6BA5BC0E42AA}"/>
          </ac:picMkLst>
        </pc:picChg>
        <pc:picChg chg="add mod">
          <ac:chgData name="Junquera Quintana, Francisco Javier" userId="5a95c82c-4321-47ad-938a-db2c19283866" providerId="ADAL" clId="{69DEE90D-E80A-50FC-BF0B-2DB1AE5FB4D0}" dt="2026-06-12T14:41:01.277" v="7964" actId="1037"/>
          <ac:picMkLst>
            <pc:docMk/>
            <pc:sldMk cId="3349270748" sldId="698"/>
            <ac:picMk id="11" creationId="{49CAB8EA-947E-04DF-9F76-FAD979CE0028}"/>
          </ac:picMkLst>
        </pc:picChg>
        <pc:picChg chg="add mod">
          <ac:chgData name="Junquera Quintana, Francisco Javier" userId="5a95c82c-4321-47ad-938a-db2c19283866" providerId="ADAL" clId="{69DEE90D-E80A-50FC-BF0B-2DB1AE5FB4D0}" dt="2026-06-12T14:40:53.159" v="7959" actId="1076"/>
          <ac:picMkLst>
            <pc:docMk/>
            <pc:sldMk cId="3349270748" sldId="698"/>
            <ac:picMk id="12" creationId="{C2D48B8B-43FB-53B3-AD73-53ECB927EA0A}"/>
          </ac:picMkLst>
        </pc:picChg>
        <pc:picChg chg="add mod">
          <ac:chgData name="Junquera Quintana, Francisco Javier" userId="5a95c82c-4321-47ad-938a-db2c19283866" providerId="ADAL" clId="{69DEE90D-E80A-50FC-BF0B-2DB1AE5FB4D0}" dt="2026-06-12T14:41:31.784" v="7980" actId="1038"/>
          <ac:picMkLst>
            <pc:docMk/>
            <pc:sldMk cId="3349270748" sldId="698"/>
            <ac:picMk id="13" creationId="{127F8FE3-3784-725A-296D-E01329B3FD80}"/>
          </ac:picMkLst>
        </pc:picChg>
        <pc:picChg chg="add mod">
          <ac:chgData name="Junquera Quintana, Francisco Javier" userId="5a95c82c-4321-47ad-938a-db2c19283866" providerId="ADAL" clId="{69DEE90D-E80A-50FC-BF0B-2DB1AE5FB4D0}" dt="2026-06-12T14:42:16.716" v="8006" actId="1036"/>
          <ac:picMkLst>
            <pc:docMk/>
            <pc:sldMk cId="3349270748" sldId="698"/>
            <ac:picMk id="15" creationId="{0A681640-8564-66D4-A069-F6BE06A09BB6}"/>
          </ac:picMkLst>
        </pc:picChg>
        <pc:picChg chg="add mod">
          <ac:chgData name="Junquera Quintana, Francisco Javier" userId="5a95c82c-4321-47ad-938a-db2c19283866" providerId="ADAL" clId="{69DEE90D-E80A-50FC-BF0B-2DB1AE5FB4D0}" dt="2026-06-12T14:43:48.102" v="8060" actId="1037"/>
          <ac:picMkLst>
            <pc:docMk/>
            <pc:sldMk cId="3349270748" sldId="698"/>
            <ac:picMk id="17" creationId="{D101DC7F-A41C-8E84-92A1-0835154D924D}"/>
          </ac:picMkLst>
        </pc:picChg>
        <pc:picChg chg="add mod">
          <ac:chgData name="Junquera Quintana, Francisco Javier" userId="5a95c82c-4321-47ad-938a-db2c19283866" providerId="ADAL" clId="{69DEE90D-E80A-50FC-BF0B-2DB1AE5FB4D0}" dt="2026-06-12T14:43:50.748" v="8061" actId="1037"/>
          <ac:picMkLst>
            <pc:docMk/>
            <pc:sldMk cId="3349270748" sldId="698"/>
            <ac:picMk id="18" creationId="{A33B7C9B-5B73-8891-F833-40EFFDBD906D}"/>
          </ac:picMkLst>
        </pc:picChg>
      </pc:sldChg>
      <pc:sldChg chg="addSp delSp modSp add mod">
        <pc:chgData name="Junquera Quintana, Francisco Javier" userId="5a95c82c-4321-47ad-938a-db2c19283866" providerId="ADAL" clId="{69DEE90D-E80A-50FC-BF0B-2DB1AE5FB4D0}" dt="2026-06-12T14:49:05.953" v="8157" actId="692"/>
        <pc:sldMkLst>
          <pc:docMk/>
          <pc:sldMk cId="3608425780" sldId="699"/>
        </pc:sldMkLst>
        <pc:spChg chg="mod">
          <ac:chgData name="Junquera Quintana, Francisco Javier" userId="5a95c82c-4321-47ad-938a-db2c19283866" providerId="ADAL" clId="{69DEE90D-E80A-50FC-BF0B-2DB1AE5FB4D0}" dt="2026-06-12T14:44:36.214" v="8115" actId="20577"/>
          <ac:spMkLst>
            <pc:docMk/>
            <pc:sldMk cId="3608425780" sldId="699"/>
            <ac:spMk id="2" creationId="{A9AEFE54-1CF4-467E-5150-27DBD6536DD3}"/>
          </ac:spMkLst>
        </pc:spChg>
        <pc:spChg chg="del">
          <ac:chgData name="Junquera Quintana, Francisco Javier" userId="5a95c82c-4321-47ad-938a-db2c19283866" providerId="ADAL" clId="{69DEE90D-E80A-50FC-BF0B-2DB1AE5FB4D0}" dt="2026-06-12T14:45:16.167" v="8116" actId="478"/>
          <ac:spMkLst>
            <pc:docMk/>
            <pc:sldMk cId="3608425780" sldId="699"/>
            <ac:spMk id="5" creationId="{C579E177-5DC0-5389-E034-2D1B676EF011}"/>
          </ac:spMkLst>
        </pc:spChg>
        <pc:spChg chg="del">
          <ac:chgData name="Junquera Quintana, Francisco Javier" userId="5a95c82c-4321-47ad-938a-db2c19283866" providerId="ADAL" clId="{69DEE90D-E80A-50FC-BF0B-2DB1AE5FB4D0}" dt="2026-06-12T14:45:21.160" v="8117" actId="478"/>
          <ac:spMkLst>
            <pc:docMk/>
            <pc:sldMk cId="3608425780" sldId="699"/>
            <ac:spMk id="10" creationId="{5DF24517-456F-DD1E-154D-9294FABBCBC2}"/>
          </ac:spMkLst>
        </pc:spChg>
        <pc:spChg chg="add mod">
          <ac:chgData name="Junquera Quintana, Francisco Javier" userId="5a95c82c-4321-47ad-938a-db2c19283866" providerId="ADAL" clId="{69DEE90D-E80A-50FC-BF0B-2DB1AE5FB4D0}" dt="2026-06-12T14:48:50.951" v="8151" actId="1076"/>
          <ac:spMkLst>
            <pc:docMk/>
            <pc:sldMk cId="3608425780" sldId="699"/>
            <ac:spMk id="14" creationId="{B2DD8282-9B9C-0243-9CE6-511AC40A28E1}"/>
          </ac:spMkLst>
        </pc:spChg>
        <pc:grpChg chg="del">
          <ac:chgData name="Junquera Quintana, Francisco Javier" userId="5a95c82c-4321-47ad-938a-db2c19283866" providerId="ADAL" clId="{69DEE90D-E80A-50FC-BF0B-2DB1AE5FB4D0}" dt="2026-06-12T14:45:21.160" v="8117" actId="478"/>
          <ac:grpSpMkLst>
            <pc:docMk/>
            <pc:sldMk cId="3608425780" sldId="699"/>
            <ac:grpSpMk id="8" creationId="{D295A836-D41A-CE0E-A9F9-22BF15EF5179}"/>
          </ac:grpSpMkLst>
        </pc:grpChg>
        <pc:picChg chg="add mod">
          <ac:chgData name="Junquera Quintana, Francisco Javier" userId="5a95c82c-4321-47ad-938a-db2c19283866" providerId="ADAL" clId="{69DEE90D-E80A-50FC-BF0B-2DB1AE5FB4D0}" dt="2026-06-12T14:48:31.452" v="8128" actId="1076"/>
          <ac:picMkLst>
            <pc:docMk/>
            <pc:sldMk cId="3608425780" sldId="699"/>
            <ac:picMk id="3" creationId="{F0A492F9-33D4-D1D4-320E-A750CA01E03A}"/>
          </ac:picMkLst>
        </pc:picChg>
        <pc:picChg chg="del">
          <ac:chgData name="Junquera Quintana, Francisco Javier" userId="5a95c82c-4321-47ad-938a-db2c19283866" providerId="ADAL" clId="{69DEE90D-E80A-50FC-BF0B-2DB1AE5FB4D0}" dt="2026-06-12T14:45:21.160" v="8117" actId="478"/>
          <ac:picMkLst>
            <pc:docMk/>
            <pc:sldMk cId="3608425780" sldId="699"/>
            <ac:picMk id="4" creationId="{F3EC972D-0003-1606-1B09-A2ABC5FEAAB7}"/>
          </ac:picMkLst>
        </pc:picChg>
        <pc:picChg chg="del">
          <ac:chgData name="Junquera Quintana, Francisco Javier" userId="5a95c82c-4321-47ad-938a-db2c19283866" providerId="ADAL" clId="{69DEE90D-E80A-50FC-BF0B-2DB1AE5FB4D0}" dt="2026-06-12T14:45:21.160" v="8117" actId="478"/>
          <ac:picMkLst>
            <pc:docMk/>
            <pc:sldMk cId="3608425780" sldId="699"/>
            <ac:picMk id="9" creationId="{0CD17B0E-C3C8-B419-C489-8C8D25258552}"/>
          </ac:picMkLst>
        </pc:picChg>
        <pc:picChg chg="del">
          <ac:chgData name="Junquera Quintana, Francisco Javier" userId="5a95c82c-4321-47ad-938a-db2c19283866" providerId="ADAL" clId="{69DEE90D-E80A-50FC-BF0B-2DB1AE5FB4D0}" dt="2026-06-12T14:45:21.160" v="8117" actId="478"/>
          <ac:picMkLst>
            <pc:docMk/>
            <pc:sldMk cId="3608425780" sldId="699"/>
            <ac:picMk id="11" creationId="{3F4D4F30-F0DE-8662-B021-825E95A4437A}"/>
          </ac:picMkLst>
        </pc:picChg>
        <pc:picChg chg="del">
          <ac:chgData name="Junquera Quintana, Francisco Javier" userId="5a95c82c-4321-47ad-938a-db2c19283866" providerId="ADAL" clId="{69DEE90D-E80A-50FC-BF0B-2DB1AE5FB4D0}" dt="2026-06-12T14:45:21.160" v="8117" actId="478"/>
          <ac:picMkLst>
            <pc:docMk/>
            <pc:sldMk cId="3608425780" sldId="699"/>
            <ac:picMk id="12" creationId="{039FE13E-739B-F3DE-7399-98132C63AD79}"/>
          </ac:picMkLst>
        </pc:picChg>
        <pc:picChg chg="del">
          <ac:chgData name="Junquera Quintana, Francisco Javier" userId="5a95c82c-4321-47ad-938a-db2c19283866" providerId="ADAL" clId="{69DEE90D-E80A-50FC-BF0B-2DB1AE5FB4D0}" dt="2026-06-12T14:45:21.160" v="8117" actId="478"/>
          <ac:picMkLst>
            <pc:docMk/>
            <pc:sldMk cId="3608425780" sldId="699"/>
            <ac:picMk id="13" creationId="{3F42DAFE-BC0D-B3C6-98EA-A904C96556EB}"/>
          </ac:picMkLst>
        </pc:picChg>
        <pc:picChg chg="del">
          <ac:chgData name="Junquera Quintana, Francisco Javier" userId="5a95c82c-4321-47ad-938a-db2c19283866" providerId="ADAL" clId="{69DEE90D-E80A-50FC-BF0B-2DB1AE5FB4D0}" dt="2026-06-12T14:45:21.160" v="8117" actId="478"/>
          <ac:picMkLst>
            <pc:docMk/>
            <pc:sldMk cId="3608425780" sldId="699"/>
            <ac:picMk id="15" creationId="{9416A24A-8940-5DD7-04B9-4D8C7F4CE1EE}"/>
          </ac:picMkLst>
        </pc:picChg>
        <pc:picChg chg="del">
          <ac:chgData name="Junquera Quintana, Francisco Javier" userId="5a95c82c-4321-47ad-938a-db2c19283866" providerId="ADAL" clId="{69DEE90D-E80A-50FC-BF0B-2DB1AE5FB4D0}" dt="2026-06-12T14:45:21.160" v="8117" actId="478"/>
          <ac:picMkLst>
            <pc:docMk/>
            <pc:sldMk cId="3608425780" sldId="699"/>
            <ac:picMk id="17" creationId="{CC248D69-D21C-5784-504A-5998D9E9058F}"/>
          </ac:picMkLst>
        </pc:picChg>
        <pc:picChg chg="del">
          <ac:chgData name="Junquera Quintana, Francisco Javier" userId="5a95c82c-4321-47ad-938a-db2c19283866" providerId="ADAL" clId="{69DEE90D-E80A-50FC-BF0B-2DB1AE5FB4D0}" dt="2026-06-12T14:45:21.160" v="8117" actId="478"/>
          <ac:picMkLst>
            <pc:docMk/>
            <pc:sldMk cId="3608425780" sldId="699"/>
            <ac:picMk id="18" creationId="{3925EAB5-C945-9EDC-5C89-47DD5DADADE6}"/>
          </ac:picMkLst>
        </pc:picChg>
        <pc:cxnChg chg="add mod">
          <ac:chgData name="Junquera Quintana, Francisco Javier" userId="5a95c82c-4321-47ad-938a-db2c19283866" providerId="ADAL" clId="{69DEE90D-E80A-50FC-BF0B-2DB1AE5FB4D0}" dt="2026-06-12T14:49:05.953" v="8157" actId="692"/>
          <ac:cxnSpMkLst>
            <pc:docMk/>
            <pc:sldMk cId="3608425780" sldId="699"/>
            <ac:cxnSpMk id="19" creationId="{0CC9B354-089D-DD1B-BA6F-1B5662B60D61}"/>
          </ac:cxnSpMkLst>
        </pc:cxnChg>
      </pc:sldChg>
      <pc:sldChg chg="addSp delSp modSp add mod">
        <pc:chgData name="Junquera Quintana, Francisco Javier" userId="5a95c82c-4321-47ad-938a-db2c19283866" providerId="ADAL" clId="{69DEE90D-E80A-50FC-BF0B-2DB1AE5FB4D0}" dt="2026-06-12T14:52:23.075" v="8229" actId="12"/>
        <pc:sldMkLst>
          <pc:docMk/>
          <pc:sldMk cId="3289072078" sldId="700"/>
        </pc:sldMkLst>
        <pc:spChg chg="del">
          <ac:chgData name="Junquera Quintana, Francisco Javier" userId="5a95c82c-4321-47ad-938a-db2c19283866" providerId="ADAL" clId="{69DEE90D-E80A-50FC-BF0B-2DB1AE5FB4D0}" dt="2026-06-12T14:49:50.253" v="8162" actId="478"/>
          <ac:spMkLst>
            <pc:docMk/>
            <pc:sldMk cId="3289072078" sldId="700"/>
            <ac:spMk id="2" creationId="{8C67B45B-3C39-848D-8737-085AD9A47840}"/>
          </ac:spMkLst>
        </pc:spChg>
        <pc:spChg chg="add mod">
          <ac:chgData name="Junquera Quintana, Francisco Javier" userId="5a95c82c-4321-47ad-938a-db2c19283866" providerId="ADAL" clId="{69DEE90D-E80A-50FC-BF0B-2DB1AE5FB4D0}" dt="2026-06-12T14:52:23.075" v="8229" actId="12"/>
          <ac:spMkLst>
            <pc:docMk/>
            <pc:sldMk cId="3289072078" sldId="700"/>
            <ac:spMk id="5" creationId="{941EE884-86C6-3944-E1FA-AD971E0CD0A2}"/>
          </ac:spMkLst>
        </pc:spChg>
        <pc:spChg chg="del">
          <ac:chgData name="Junquera Quintana, Francisco Javier" userId="5a95c82c-4321-47ad-938a-db2c19283866" providerId="ADAL" clId="{69DEE90D-E80A-50FC-BF0B-2DB1AE5FB4D0}" dt="2026-06-12T14:49:47.595" v="8161" actId="478"/>
          <ac:spMkLst>
            <pc:docMk/>
            <pc:sldMk cId="3289072078" sldId="700"/>
            <ac:spMk id="14" creationId="{6F1A480A-D569-A2CE-879C-A9D4FE2B1A97}"/>
          </ac:spMkLst>
        </pc:spChg>
        <pc:picChg chg="del">
          <ac:chgData name="Junquera Quintana, Francisco Javier" userId="5a95c82c-4321-47ad-938a-db2c19283866" providerId="ADAL" clId="{69DEE90D-E80A-50FC-BF0B-2DB1AE5FB4D0}" dt="2026-06-12T14:49:42.723" v="8159" actId="478"/>
          <ac:picMkLst>
            <pc:docMk/>
            <pc:sldMk cId="3289072078" sldId="700"/>
            <ac:picMk id="3" creationId="{83EE1774-C3EF-7FBB-E065-390B8DBE49D1}"/>
          </ac:picMkLst>
        </pc:picChg>
        <pc:cxnChg chg="del">
          <ac:chgData name="Junquera Quintana, Francisco Javier" userId="5a95c82c-4321-47ad-938a-db2c19283866" providerId="ADAL" clId="{69DEE90D-E80A-50FC-BF0B-2DB1AE5FB4D0}" dt="2026-06-12T14:49:45.675" v="8160" actId="478"/>
          <ac:cxnSpMkLst>
            <pc:docMk/>
            <pc:sldMk cId="3289072078" sldId="700"/>
            <ac:cxnSpMk id="19" creationId="{EC902D06-1FD6-5CC6-DAC2-AE81E9A8B3DF}"/>
          </ac:cxnSpMkLst>
        </pc:cxnChg>
      </pc:sldChg>
    </pc:docChg>
  </pc:docChgLst>
  <pc:docChgLst>
    <pc:chgData name="Junquera Quintana, Francisco Javier" userId="5a95c82c-4321-47ad-938a-db2c19283866" providerId="ADAL" clId="{A78FFD12-8F6F-0B4A-8592-31ACBA695D9D}"/>
    <pc:docChg chg="undo custSel addSld modSld">
      <pc:chgData name="Junquera Quintana, Francisco Javier" userId="5a95c82c-4321-47ad-938a-db2c19283866" providerId="ADAL" clId="{A78FFD12-8F6F-0B4A-8592-31ACBA695D9D}" dt="2026-06-14T09:12:59.066" v="1338" actId="207"/>
      <pc:docMkLst>
        <pc:docMk/>
      </pc:docMkLst>
      <pc:sldChg chg="addSp delSp modSp add mod">
        <pc:chgData name="Junquera Quintana, Francisco Javier" userId="5a95c82c-4321-47ad-938a-db2c19283866" providerId="ADAL" clId="{A78FFD12-8F6F-0B4A-8592-31ACBA695D9D}" dt="2026-06-14T08:37:11.214" v="438" actId="207"/>
        <pc:sldMkLst>
          <pc:docMk/>
          <pc:sldMk cId="2381767561" sldId="701"/>
        </pc:sldMkLst>
        <pc:spChg chg="add mod">
          <ac:chgData name="Junquera Quintana, Francisco Javier" userId="5a95c82c-4321-47ad-938a-db2c19283866" providerId="ADAL" clId="{A78FFD12-8F6F-0B4A-8592-31ACBA695D9D}" dt="2026-06-14T08:25:10.603" v="21" actId="20577"/>
          <ac:spMkLst>
            <pc:docMk/>
            <pc:sldMk cId="2381767561" sldId="701"/>
            <ac:spMk id="2" creationId="{0B63B05A-AF06-BAB9-502E-80098023EAE1}"/>
          </ac:spMkLst>
        </pc:spChg>
        <pc:spChg chg="add mod topLvl">
          <ac:chgData name="Junquera Quintana, Francisco Javier" userId="5a95c82c-4321-47ad-938a-db2c19283866" providerId="ADAL" clId="{A78FFD12-8F6F-0B4A-8592-31ACBA695D9D}" dt="2026-06-14T08:35:17.113" v="334" actId="165"/>
          <ac:spMkLst>
            <pc:docMk/>
            <pc:sldMk cId="2381767561" sldId="701"/>
            <ac:spMk id="3" creationId="{F14AFA09-9CBB-A163-D0E8-50E5E7E9D560}"/>
          </ac:spMkLst>
        </pc:spChg>
        <pc:spChg chg="del">
          <ac:chgData name="Junquera Quintana, Francisco Javier" userId="5a95c82c-4321-47ad-938a-db2c19283866" providerId="ADAL" clId="{A78FFD12-8F6F-0B4A-8592-31ACBA695D9D}" dt="2026-06-14T08:24:51.839" v="1" actId="478"/>
          <ac:spMkLst>
            <pc:docMk/>
            <pc:sldMk cId="2381767561" sldId="701"/>
            <ac:spMk id="5" creationId="{941EE884-86C6-3944-E1FA-AD971E0CD0A2}"/>
          </ac:spMkLst>
        </pc:spChg>
        <pc:spChg chg="add mod">
          <ac:chgData name="Junquera Quintana, Francisco Javier" userId="5a95c82c-4321-47ad-938a-db2c19283866" providerId="ADAL" clId="{A78FFD12-8F6F-0B4A-8592-31ACBA695D9D}" dt="2026-06-14T08:31:34.181" v="304" actId="1076"/>
          <ac:spMkLst>
            <pc:docMk/>
            <pc:sldMk cId="2381767561" sldId="701"/>
            <ac:spMk id="8" creationId="{22B9A4FC-5011-59C2-F676-3B90EFFF3BF3}"/>
          </ac:spMkLst>
        </pc:spChg>
        <pc:spChg chg="add mod">
          <ac:chgData name="Junquera Quintana, Francisco Javier" userId="5a95c82c-4321-47ad-938a-db2c19283866" providerId="ADAL" clId="{A78FFD12-8F6F-0B4A-8592-31ACBA695D9D}" dt="2026-06-14T08:37:11.214" v="438" actId="207"/>
          <ac:spMkLst>
            <pc:docMk/>
            <pc:sldMk cId="2381767561" sldId="701"/>
            <ac:spMk id="11" creationId="{AC177671-EC3E-F53B-A929-C0BF3920F2C2}"/>
          </ac:spMkLst>
        </pc:spChg>
        <pc:grpChg chg="add del mod">
          <ac:chgData name="Junquera Quintana, Francisco Javier" userId="5a95c82c-4321-47ad-938a-db2c19283866" providerId="ADAL" clId="{A78FFD12-8F6F-0B4A-8592-31ACBA695D9D}" dt="2026-06-14T08:35:17.113" v="334" actId="165"/>
          <ac:grpSpMkLst>
            <pc:docMk/>
            <pc:sldMk cId="2381767561" sldId="701"/>
            <ac:grpSpMk id="7" creationId="{831B8ECE-CAB2-ADF9-C0F2-45DF24DDDBF7}"/>
          </ac:grpSpMkLst>
        </pc:grpChg>
        <pc:grpChg chg="add">
          <ac:chgData name="Junquera Quintana, Francisco Javier" userId="5a95c82c-4321-47ad-938a-db2c19283866" providerId="ADAL" clId="{A78FFD12-8F6F-0B4A-8592-31ACBA695D9D}" dt="2026-06-14T08:35:36.747" v="337" actId="164"/>
          <ac:grpSpMkLst>
            <pc:docMk/>
            <pc:sldMk cId="2381767561" sldId="701"/>
            <ac:grpSpMk id="13" creationId="{00294C07-F310-DD53-193D-29A1F6D69286}"/>
          </ac:grpSpMkLst>
        </pc:grpChg>
        <pc:grpChg chg="add">
          <ac:chgData name="Junquera Quintana, Francisco Javier" userId="5a95c82c-4321-47ad-938a-db2c19283866" providerId="ADAL" clId="{A78FFD12-8F6F-0B4A-8592-31ACBA695D9D}" dt="2026-06-14T08:35:53.460" v="338" actId="164"/>
          <ac:grpSpMkLst>
            <pc:docMk/>
            <pc:sldMk cId="2381767561" sldId="701"/>
            <ac:grpSpMk id="14" creationId="{3929BEB2-D873-C9F8-F9C5-0EB7E19DEBF6}"/>
          </ac:grpSpMkLst>
        </pc:grpChg>
        <pc:picChg chg="add mod topLvl">
          <ac:chgData name="Junquera Quintana, Francisco Javier" userId="5a95c82c-4321-47ad-938a-db2c19283866" providerId="ADAL" clId="{A78FFD12-8F6F-0B4A-8592-31ACBA695D9D}" dt="2026-06-14T08:35:17.113" v="334" actId="165"/>
          <ac:picMkLst>
            <pc:docMk/>
            <pc:sldMk cId="2381767561" sldId="701"/>
            <ac:picMk id="4" creationId="{F8A68471-1C33-93BF-86E2-8B46920C0014}"/>
          </ac:picMkLst>
        </pc:picChg>
        <pc:picChg chg="add mod topLvl">
          <ac:chgData name="Junquera Quintana, Francisco Javier" userId="5a95c82c-4321-47ad-938a-db2c19283866" providerId="ADAL" clId="{A78FFD12-8F6F-0B4A-8592-31ACBA695D9D}" dt="2026-06-14T08:35:17.113" v="334" actId="165"/>
          <ac:picMkLst>
            <pc:docMk/>
            <pc:sldMk cId="2381767561" sldId="701"/>
            <ac:picMk id="6" creationId="{9242AA80-2570-6950-9700-3F6059B73849}"/>
          </ac:picMkLst>
        </pc:picChg>
        <pc:picChg chg="add mod">
          <ac:chgData name="Junquera Quintana, Francisco Javier" userId="5a95c82c-4321-47ad-938a-db2c19283866" providerId="ADAL" clId="{A78FFD12-8F6F-0B4A-8592-31ACBA695D9D}" dt="2026-06-14T08:32:52.636" v="307" actId="1076"/>
          <ac:picMkLst>
            <pc:docMk/>
            <pc:sldMk cId="2381767561" sldId="701"/>
            <ac:picMk id="9" creationId="{5753F21B-E801-438D-A0BE-E2708B66F494}"/>
          </ac:picMkLst>
        </pc:picChg>
        <pc:picChg chg="add mod">
          <ac:chgData name="Junquera Quintana, Francisco Javier" userId="5a95c82c-4321-47ad-938a-db2c19283866" providerId="ADAL" clId="{A78FFD12-8F6F-0B4A-8592-31ACBA695D9D}" dt="2026-06-14T08:35:27.464" v="336" actId="1076"/>
          <ac:picMkLst>
            <pc:docMk/>
            <pc:sldMk cId="2381767561" sldId="701"/>
            <ac:picMk id="12" creationId="{E71F92F1-D381-0052-5E7C-6B1173C0B3C5}"/>
          </ac:picMkLst>
        </pc:picChg>
      </pc:sldChg>
      <pc:sldChg chg="addSp delSp modSp add mod">
        <pc:chgData name="Junquera Quintana, Francisco Javier" userId="5a95c82c-4321-47ad-938a-db2c19283866" providerId="ADAL" clId="{A78FFD12-8F6F-0B4A-8592-31ACBA695D9D}" dt="2026-06-14T08:57:42.061" v="915" actId="207"/>
        <pc:sldMkLst>
          <pc:docMk/>
          <pc:sldMk cId="4078259592" sldId="702"/>
        </pc:sldMkLst>
        <pc:spChg chg="del">
          <ac:chgData name="Junquera Quintana, Francisco Javier" userId="5a95c82c-4321-47ad-938a-db2c19283866" providerId="ADAL" clId="{A78FFD12-8F6F-0B4A-8592-31ACBA695D9D}" dt="2026-06-14T08:40:55.302" v="440" actId="478"/>
          <ac:spMkLst>
            <pc:docMk/>
            <pc:sldMk cId="4078259592" sldId="702"/>
            <ac:spMk id="3" creationId="{F14AFA09-9CBB-A163-D0E8-50E5E7E9D560}"/>
          </ac:spMkLst>
        </pc:spChg>
        <pc:spChg chg="add mod">
          <ac:chgData name="Junquera Quintana, Francisco Javier" userId="5a95c82c-4321-47ad-938a-db2c19283866" providerId="ADAL" clId="{A78FFD12-8F6F-0B4A-8592-31ACBA695D9D}" dt="2026-06-14T08:49:09.681" v="720" actId="20577"/>
          <ac:spMkLst>
            <pc:docMk/>
            <pc:sldMk cId="4078259592" sldId="702"/>
            <ac:spMk id="5" creationId="{B7BF7B8C-AE1B-6EA7-663D-97BF595F9C61}"/>
          </ac:spMkLst>
        </pc:spChg>
        <pc:spChg chg="add del mod topLvl">
          <ac:chgData name="Junquera Quintana, Francisco Javier" userId="5a95c82c-4321-47ad-938a-db2c19283866" providerId="ADAL" clId="{A78FFD12-8F6F-0B4A-8592-31ACBA695D9D}" dt="2026-06-14T08:57:26.296" v="909" actId="1036"/>
          <ac:spMkLst>
            <pc:docMk/>
            <pc:sldMk cId="4078259592" sldId="702"/>
            <ac:spMk id="8" creationId="{22B9A4FC-5011-59C2-F676-3B90EFFF3BF3}"/>
          </ac:spMkLst>
        </pc:spChg>
        <pc:spChg chg="add mod">
          <ac:chgData name="Junquera Quintana, Francisco Javier" userId="5a95c82c-4321-47ad-938a-db2c19283866" providerId="ADAL" clId="{A78FFD12-8F6F-0B4A-8592-31ACBA695D9D}" dt="2026-06-14T08:57:26.296" v="909" actId="1036"/>
          <ac:spMkLst>
            <pc:docMk/>
            <pc:sldMk cId="4078259592" sldId="702"/>
            <ac:spMk id="20" creationId="{406F4027-3EB1-39DA-743D-EFB62AFC31BF}"/>
          </ac:spMkLst>
        </pc:spChg>
        <pc:spChg chg="add del">
          <ac:chgData name="Junquera Quintana, Francisco Javier" userId="5a95c82c-4321-47ad-938a-db2c19283866" providerId="ADAL" clId="{A78FFD12-8F6F-0B4A-8592-31ACBA695D9D}" dt="2026-06-14T08:52:55.410" v="761" actId="22"/>
          <ac:spMkLst>
            <pc:docMk/>
            <pc:sldMk cId="4078259592" sldId="702"/>
            <ac:spMk id="22" creationId="{23D1AD36-F12F-4CAE-7B81-DC4CCA4CE6F5}"/>
          </ac:spMkLst>
        </pc:spChg>
        <pc:spChg chg="add mod">
          <ac:chgData name="Junquera Quintana, Francisco Javier" userId="5a95c82c-4321-47ad-938a-db2c19283866" providerId="ADAL" clId="{A78FFD12-8F6F-0B4A-8592-31ACBA695D9D}" dt="2026-06-14T08:54:03.815" v="829" actId="20577"/>
          <ac:spMkLst>
            <pc:docMk/>
            <pc:sldMk cId="4078259592" sldId="702"/>
            <ac:spMk id="24" creationId="{84704A25-78F4-A376-9F7C-27FAFB751060}"/>
          </ac:spMkLst>
        </pc:spChg>
        <pc:spChg chg="add mod">
          <ac:chgData name="Junquera Quintana, Francisco Javier" userId="5a95c82c-4321-47ad-938a-db2c19283866" providerId="ADAL" clId="{A78FFD12-8F6F-0B4A-8592-31ACBA695D9D}" dt="2026-06-14T08:57:29.604" v="910" actId="1076"/>
          <ac:spMkLst>
            <pc:docMk/>
            <pc:sldMk cId="4078259592" sldId="702"/>
            <ac:spMk id="29" creationId="{DBB2C833-4AF0-4EE6-2352-E2C0849EBD19}"/>
          </ac:spMkLst>
        </pc:spChg>
        <pc:grpChg chg="del">
          <ac:chgData name="Junquera Quintana, Francisco Javier" userId="5a95c82c-4321-47ad-938a-db2c19283866" providerId="ADAL" clId="{A78FFD12-8F6F-0B4A-8592-31ACBA695D9D}" dt="2026-06-14T08:40:57.834" v="441" actId="478"/>
          <ac:grpSpMkLst>
            <pc:docMk/>
            <pc:sldMk cId="4078259592" sldId="702"/>
            <ac:grpSpMk id="13" creationId="{00294C07-F310-DD53-193D-29A1F6D69286}"/>
          </ac:grpSpMkLst>
        </pc:grpChg>
        <pc:grpChg chg="del">
          <ac:chgData name="Junquera Quintana, Francisco Javier" userId="5a95c82c-4321-47ad-938a-db2c19283866" providerId="ADAL" clId="{A78FFD12-8F6F-0B4A-8592-31ACBA695D9D}" dt="2026-06-14T08:49:04.694" v="718" actId="478"/>
          <ac:grpSpMkLst>
            <pc:docMk/>
            <pc:sldMk cId="4078259592" sldId="702"/>
            <ac:grpSpMk id="14" creationId="{3929BEB2-D873-C9F8-F9C5-0EB7E19DEBF6}"/>
          </ac:grpSpMkLst>
        </pc:grpChg>
        <pc:grpChg chg="add del mod">
          <ac:chgData name="Junquera Quintana, Francisco Javier" userId="5a95c82c-4321-47ad-938a-db2c19283866" providerId="ADAL" clId="{A78FFD12-8F6F-0B4A-8592-31ACBA695D9D}" dt="2026-06-14T08:54:13.885" v="830" actId="165"/>
          <ac:grpSpMkLst>
            <pc:docMk/>
            <pc:sldMk cId="4078259592" sldId="702"/>
            <ac:grpSpMk id="19" creationId="{BCC363F5-8559-35EB-DA70-767745F26858}"/>
          </ac:grpSpMkLst>
        </pc:grpChg>
        <pc:grpChg chg="add mod">
          <ac:chgData name="Junquera Quintana, Francisco Javier" userId="5a95c82c-4321-47ad-938a-db2c19283866" providerId="ADAL" clId="{A78FFD12-8F6F-0B4A-8592-31ACBA695D9D}" dt="2026-06-14T08:57:26.296" v="909" actId="1036"/>
          <ac:grpSpMkLst>
            <pc:docMk/>
            <pc:sldMk cId="4078259592" sldId="702"/>
            <ac:grpSpMk id="28" creationId="{5E930530-565A-9432-50CC-24744ECFC920}"/>
          </ac:grpSpMkLst>
        </pc:grpChg>
        <pc:picChg chg="add mod">
          <ac:chgData name="Junquera Quintana, Francisco Javier" userId="5a95c82c-4321-47ad-938a-db2c19283866" providerId="ADAL" clId="{A78FFD12-8F6F-0B4A-8592-31ACBA695D9D}" dt="2026-06-14T08:42:50.529" v="605" actId="207"/>
          <ac:picMkLst>
            <pc:docMk/>
            <pc:sldMk cId="4078259592" sldId="702"/>
            <ac:picMk id="7" creationId="{9F029CFD-1129-A1E5-1BB5-DD4B0E3E187B}"/>
          </ac:picMkLst>
        </pc:picChg>
        <pc:picChg chg="del">
          <ac:chgData name="Junquera Quintana, Francisco Javier" userId="5a95c82c-4321-47ad-938a-db2c19283866" providerId="ADAL" clId="{A78FFD12-8F6F-0B4A-8592-31ACBA695D9D}" dt="2026-06-14T08:43:32.834" v="616" actId="478"/>
          <ac:picMkLst>
            <pc:docMk/>
            <pc:sldMk cId="4078259592" sldId="702"/>
            <ac:picMk id="9" creationId="{5753F21B-E801-438D-A0BE-E2708B66F494}"/>
          </ac:picMkLst>
        </pc:picChg>
        <pc:picChg chg="add mod topLvl">
          <ac:chgData name="Junquera Quintana, Francisco Javier" userId="5a95c82c-4321-47ad-938a-db2c19283866" providerId="ADAL" clId="{A78FFD12-8F6F-0B4A-8592-31ACBA695D9D}" dt="2026-06-14T08:57:26.296" v="909" actId="1036"/>
          <ac:picMkLst>
            <pc:docMk/>
            <pc:sldMk cId="4078259592" sldId="702"/>
            <ac:picMk id="15" creationId="{7F0ABE52-79FC-224F-D3CA-08B3072F7F7B}"/>
          </ac:picMkLst>
        </pc:picChg>
        <pc:picChg chg="add mod topLvl">
          <ac:chgData name="Junquera Quintana, Francisco Javier" userId="5a95c82c-4321-47ad-938a-db2c19283866" providerId="ADAL" clId="{A78FFD12-8F6F-0B4A-8592-31ACBA695D9D}" dt="2026-06-14T08:57:26.296" v="909" actId="1036"/>
          <ac:picMkLst>
            <pc:docMk/>
            <pc:sldMk cId="4078259592" sldId="702"/>
            <ac:picMk id="16" creationId="{7832B996-671D-2DFE-F428-22C2C7C822EA}"/>
          </ac:picMkLst>
        </pc:picChg>
        <pc:picChg chg="add mod topLvl">
          <ac:chgData name="Junquera Quintana, Francisco Javier" userId="5a95c82c-4321-47ad-938a-db2c19283866" providerId="ADAL" clId="{A78FFD12-8F6F-0B4A-8592-31ACBA695D9D}" dt="2026-06-14T08:57:26.296" v="909" actId="1036"/>
          <ac:picMkLst>
            <pc:docMk/>
            <pc:sldMk cId="4078259592" sldId="702"/>
            <ac:picMk id="18" creationId="{EEFA40E2-AD75-062A-9D32-9C98C7C0D1E3}"/>
          </ac:picMkLst>
        </pc:picChg>
        <pc:picChg chg="add mod">
          <ac:chgData name="Junquera Quintana, Francisco Javier" userId="5a95c82c-4321-47ad-938a-db2c19283866" providerId="ADAL" clId="{A78FFD12-8F6F-0B4A-8592-31ACBA695D9D}" dt="2026-06-14T08:57:26.296" v="909" actId="1036"/>
          <ac:picMkLst>
            <pc:docMk/>
            <pc:sldMk cId="4078259592" sldId="702"/>
            <ac:picMk id="23" creationId="{75CAFBD1-70FF-4021-6997-3977C2E40F44}"/>
          </ac:picMkLst>
        </pc:picChg>
        <pc:picChg chg="add mod">
          <ac:chgData name="Junquera Quintana, Francisco Javier" userId="5a95c82c-4321-47ad-938a-db2c19283866" providerId="ADAL" clId="{A78FFD12-8F6F-0B4A-8592-31ACBA695D9D}" dt="2026-06-14T08:54:19.564" v="832" actId="1076"/>
          <ac:picMkLst>
            <pc:docMk/>
            <pc:sldMk cId="4078259592" sldId="702"/>
            <ac:picMk id="25" creationId="{8CE0B6C3-9206-4A52-F053-7121595AC852}"/>
          </ac:picMkLst>
        </pc:picChg>
        <pc:picChg chg="add mod">
          <ac:chgData name="Junquera Quintana, Francisco Javier" userId="5a95c82c-4321-47ad-938a-db2c19283866" providerId="ADAL" clId="{A78FFD12-8F6F-0B4A-8592-31ACBA695D9D}" dt="2026-06-14T08:55:01.929" v="846" actId="1035"/>
          <ac:picMkLst>
            <pc:docMk/>
            <pc:sldMk cId="4078259592" sldId="702"/>
            <ac:picMk id="27" creationId="{597EF9FB-18C8-BE56-11CA-7947CD3B4839}"/>
          </ac:picMkLst>
        </pc:picChg>
        <pc:picChg chg="add mod">
          <ac:chgData name="Junquera Quintana, Francisco Javier" userId="5a95c82c-4321-47ad-938a-db2c19283866" providerId="ADAL" clId="{A78FFD12-8F6F-0B4A-8592-31ACBA695D9D}" dt="2026-06-14T08:57:42.061" v="915" actId="207"/>
          <ac:picMkLst>
            <pc:docMk/>
            <pc:sldMk cId="4078259592" sldId="702"/>
            <ac:picMk id="30" creationId="{D15362A5-5FA2-526F-C1EE-C5ADF2F8DC01}"/>
          </ac:picMkLst>
        </pc:picChg>
      </pc:sldChg>
      <pc:sldChg chg="addSp delSp modSp add mod">
        <pc:chgData name="Junquera Quintana, Francisco Javier" userId="5a95c82c-4321-47ad-938a-db2c19283866" providerId="ADAL" clId="{A78FFD12-8F6F-0B4A-8592-31ACBA695D9D}" dt="2026-06-14T09:08:52.354" v="1167" actId="164"/>
        <pc:sldMkLst>
          <pc:docMk/>
          <pc:sldMk cId="1086389475" sldId="703"/>
        </pc:sldMkLst>
        <pc:spChg chg="del">
          <ac:chgData name="Junquera Quintana, Francisco Javier" userId="5a95c82c-4321-47ad-938a-db2c19283866" providerId="ADAL" clId="{A78FFD12-8F6F-0B4A-8592-31ACBA695D9D}" dt="2026-06-14T08:58:09.842" v="917" actId="478"/>
          <ac:spMkLst>
            <pc:docMk/>
            <pc:sldMk cId="1086389475" sldId="703"/>
            <ac:spMk id="5" creationId="{B7BF7B8C-AE1B-6EA7-663D-97BF595F9C61}"/>
          </ac:spMkLst>
        </pc:spChg>
        <pc:spChg chg="add mod">
          <ac:chgData name="Junquera Quintana, Francisco Javier" userId="5a95c82c-4321-47ad-938a-db2c19283866" providerId="ADAL" clId="{A78FFD12-8F6F-0B4A-8592-31ACBA695D9D}" dt="2026-06-14T08:59:42.307" v="984" actId="1076"/>
          <ac:spMkLst>
            <pc:docMk/>
            <pc:sldMk cId="1086389475" sldId="703"/>
            <ac:spMk id="6" creationId="{D06C47E7-5755-D113-2D68-52EA3869A1E9}"/>
          </ac:spMkLst>
        </pc:spChg>
        <pc:spChg chg="del">
          <ac:chgData name="Junquera Quintana, Francisco Javier" userId="5a95c82c-4321-47ad-938a-db2c19283866" providerId="ADAL" clId="{A78FFD12-8F6F-0B4A-8592-31ACBA695D9D}" dt="2026-06-14T08:58:22.105" v="923" actId="478"/>
          <ac:spMkLst>
            <pc:docMk/>
            <pc:sldMk cId="1086389475" sldId="703"/>
            <ac:spMk id="8" creationId="{22B9A4FC-5011-59C2-F676-3B90EFFF3BF3}"/>
          </ac:spMkLst>
        </pc:spChg>
        <pc:spChg chg="add mod topLvl">
          <ac:chgData name="Junquera Quintana, Francisco Javier" userId="5a95c82c-4321-47ad-938a-db2c19283866" providerId="ADAL" clId="{A78FFD12-8F6F-0B4A-8592-31ACBA695D9D}" dt="2026-06-14T09:08:44.752" v="1166" actId="165"/>
          <ac:spMkLst>
            <pc:docMk/>
            <pc:sldMk cId="1086389475" sldId="703"/>
            <ac:spMk id="9" creationId="{66D35ED1-BA08-D8F9-2AA7-303A68E04365}"/>
          </ac:spMkLst>
        </pc:spChg>
        <pc:spChg chg="del">
          <ac:chgData name="Junquera Quintana, Francisco Javier" userId="5a95c82c-4321-47ad-938a-db2c19283866" providerId="ADAL" clId="{A78FFD12-8F6F-0B4A-8592-31ACBA695D9D}" dt="2026-06-14T08:58:09.842" v="917" actId="478"/>
          <ac:spMkLst>
            <pc:docMk/>
            <pc:sldMk cId="1086389475" sldId="703"/>
            <ac:spMk id="20" creationId="{406F4027-3EB1-39DA-743D-EFB62AFC31BF}"/>
          </ac:spMkLst>
        </pc:spChg>
        <pc:spChg chg="del">
          <ac:chgData name="Junquera Quintana, Francisco Javier" userId="5a95c82c-4321-47ad-938a-db2c19283866" providerId="ADAL" clId="{A78FFD12-8F6F-0B4A-8592-31ACBA695D9D}" dt="2026-06-14T08:58:09.842" v="917" actId="478"/>
          <ac:spMkLst>
            <pc:docMk/>
            <pc:sldMk cId="1086389475" sldId="703"/>
            <ac:spMk id="29" creationId="{DBB2C833-4AF0-4EE6-2352-E2C0849EBD19}"/>
          </ac:spMkLst>
        </pc:spChg>
        <pc:grpChg chg="add del">
          <ac:chgData name="Junquera Quintana, Francisco Javier" userId="5a95c82c-4321-47ad-938a-db2c19283866" providerId="ADAL" clId="{A78FFD12-8F6F-0B4A-8592-31ACBA695D9D}" dt="2026-06-14T09:08:44.752" v="1166" actId="165"/>
          <ac:grpSpMkLst>
            <pc:docMk/>
            <pc:sldMk cId="1086389475" sldId="703"/>
            <ac:grpSpMk id="14" creationId="{8CBD848E-9285-2D8E-CE22-4940309C3105}"/>
          </ac:grpSpMkLst>
        </pc:grpChg>
        <pc:grpChg chg="add">
          <ac:chgData name="Junquera Quintana, Francisco Javier" userId="5a95c82c-4321-47ad-938a-db2c19283866" providerId="ADAL" clId="{A78FFD12-8F6F-0B4A-8592-31ACBA695D9D}" dt="2026-06-14T09:08:52.354" v="1167" actId="164"/>
          <ac:grpSpMkLst>
            <pc:docMk/>
            <pc:sldMk cId="1086389475" sldId="703"/>
            <ac:grpSpMk id="21" creationId="{9C83FD5C-A832-90A6-82D5-E75D21C4CE73}"/>
          </ac:grpSpMkLst>
        </pc:grpChg>
        <pc:grpChg chg="del">
          <ac:chgData name="Junquera Quintana, Francisco Javier" userId="5a95c82c-4321-47ad-938a-db2c19283866" providerId="ADAL" clId="{A78FFD12-8F6F-0B4A-8592-31ACBA695D9D}" dt="2026-06-14T08:58:09.842" v="917" actId="478"/>
          <ac:grpSpMkLst>
            <pc:docMk/>
            <pc:sldMk cId="1086389475" sldId="703"/>
            <ac:grpSpMk id="28" creationId="{5E930530-565A-9432-50CC-24744ECFC920}"/>
          </ac:grpSpMkLst>
        </pc:grpChg>
        <pc:picChg chg="add mod">
          <ac:chgData name="Junquera Quintana, Francisco Javier" userId="5a95c82c-4321-47ad-938a-db2c19283866" providerId="ADAL" clId="{A78FFD12-8F6F-0B4A-8592-31ACBA695D9D}" dt="2026-06-14T08:58:40.124" v="930" actId="1076"/>
          <ac:picMkLst>
            <pc:docMk/>
            <pc:sldMk cId="1086389475" sldId="703"/>
            <ac:picMk id="3" creationId="{0D64C1BA-3C74-3B57-7C0E-F138635A5C9C}"/>
          </ac:picMkLst>
        </pc:picChg>
        <pc:picChg chg="add mod">
          <ac:chgData name="Junquera Quintana, Francisco Javier" userId="5a95c82c-4321-47ad-938a-db2c19283866" providerId="ADAL" clId="{A78FFD12-8F6F-0B4A-8592-31ACBA695D9D}" dt="2026-06-14T08:59:15.131" v="935" actId="207"/>
          <ac:picMkLst>
            <pc:docMk/>
            <pc:sldMk cId="1086389475" sldId="703"/>
            <ac:picMk id="4" creationId="{2E37C455-789A-C0EE-6BB0-FB814D71FFE2}"/>
          </ac:picMkLst>
        </pc:picChg>
        <pc:picChg chg="del">
          <ac:chgData name="Junquera Quintana, Francisco Javier" userId="5a95c82c-4321-47ad-938a-db2c19283866" providerId="ADAL" clId="{A78FFD12-8F6F-0B4A-8592-31ACBA695D9D}" dt="2026-06-14T08:58:09.842" v="917" actId="478"/>
          <ac:picMkLst>
            <pc:docMk/>
            <pc:sldMk cId="1086389475" sldId="703"/>
            <ac:picMk id="7" creationId="{9F029CFD-1129-A1E5-1BB5-DD4B0E3E187B}"/>
          </ac:picMkLst>
        </pc:picChg>
        <pc:picChg chg="add mod topLvl">
          <ac:chgData name="Junquera Quintana, Francisco Javier" userId="5a95c82c-4321-47ad-938a-db2c19283866" providerId="ADAL" clId="{A78FFD12-8F6F-0B4A-8592-31ACBA695D9D}" dt="2026-06-14T09:08:44.752" v="1166" actId="165"/>
          <ac:picMkLst>
            <pc:docMk/>
            <pc:sldMk cId="1086389475" sldId="703"/>
            <ac:picMk id="11" creationId="{AC05662C-B4D1-06E1-7641-409461728C89}"/>
          </ac:picMkLst>
        </pc:picChg>
        <pc:picChg chg="add mod topLvl">
          <ac:chgData name="Junquera Quintana, Francisco Javier" userId="5a95c82c-4321-47ad-938a-db2c19283866" providerId="ADAL" clId="{A78FFD12-8F6F-0B4A-8592-31ACBA695D9D}" dt="2026-06-14T09:08:44.752" v="1166" actId="165"/>
          <ac:picMkLst>
            <pc:docMk/>
            <pc:sldMk cId="1086389475" sldId="703"/>
            <ac:picMk id="13" creationId="{11BF547E-5BD8-8C54-09DE-65AFB7032D01}"/>
          </ac:picMkLst>
        </pc:picChg>
        <pc:picChg chg="del">
          <ac:chgData name="Junquera Quintana, Francisco Javier" userId="5a95c82c-4321-47ad-938a-db2c19283866" providerId="ADAL" clId="{A78FFD12-8F6F-0B4A-8592-31ACBA695D9D}" dt="2026-06-14T08:58:09.842" v="917" actId="478"/>
          <ac:picMkLst>
            <pc:docMk/>
            <pc:sldMk cId="1086389475" sldId="703"/>
            <ac:picMk id="15" creationId="{7F0ABE52-79FC-224F-D3CA-08B3072F7F7B}"/>
          </ac:picMkLst>
        </pc:picChg>
        <pc:picChg chg="del">
          <ac:chgData name="Junquera Quintana, Francisco Javier" userId="5a95c82c-4321-47ad-938a-db2c19283866" providerId="ADAL" clId="{A78FFD12-8F6F-0B4A-8592-31ACBA695D9D}" dt="2026-06-14T08:58:09.842" v="917" actId="478"/>
          <ac:picMkLst>
            <pc:docMk/>
            <pc:sldMk cId="1086389475" sldId="703"/>
            <ac:picMk id="16" creationId="{7832B996-671D-2DFE-F428-22C2C7C822EA}"/>
          </ac:picMkLst>
        </pc:picChg>
        <pc:picChg chg="del">
          <ac:chgData name="Junquera Quintana, Francisco Javier" userId="5a95c82c-4321-47ad-938a-db2c19283866" providerId="ADAL" clId="{A78FFD12-8F6F-0B4A-8592-31ACBA695D9D}" dt="2026-06-14T08:58:09.842" v="917" actId="478"/>
          <ac:picMkLst>
            <pc:docMk/>
            <pc:sldMk cId="1086389475" sldId="703"/>
            <ac:picMk id="18" creationId="{EEFA40E2-AD75-062A-9D32-9C98C7C0D1E3}"/>
          </ac:picMkLst>
        </pc:picChg>
        <pc:picChg chg="add mod">
          <ac:chgData name="Junquera Quintana, Francisco Javier" userId="5a95c82c-4321-47ad-938a-db2c19283866" providerId="ADAL" clId="{A78FFD12-8F6F-0B4A-8592-31ACBA695D9D}" dt="2026-06-14T09:08:37.936" v="1165" actId="1036"/>
          <ac:picMkLst>
            <pc:docMk/>
            <pc:sldMk cId="1086389475" sldId="703"/>
            <ac:picMk id="19" creationId="{89EDA284-0A5C-1004-7E92-F370C9BD5131}"/>
          </ac:picMkLst>
        </pc:picChg>
        <pc:picChg chg="del">
          <ac:chgData name="Junquera Quintana, Francisco Javier" userId="5a95c82c-4321-47ad-938a-db2c19283866" providerId="ADAL" clId="{A78FFD12-8F6F-0B4A-8592-31ACBA695D9D}" dt="2026-06-14T08:58:09.842" v="917" actId="478"/>
          <ac:picMkLst>
            <pc:docMk/>
            <pc:sldMk cId="1086389475" sldId="703"/>
            <ac:picMk id="23" creationId="{75CAFBD1-70FF-4021-6997-3977C2E40F44}"/>
          </ac:picMkLst>
        </pc:picChg>
        <pc:picChg chg="del">
          <ac:chgData name="Junquera Quintana, Francisco Javier" userId="5a95c82c-4321-47ad-938a-db2c19283866" providerId="ADAL" clId="{A78FFD12-8F6F-0B4A-8592-31ACBA695D9D}" dt="2026-06-14T08:58:09.842" v="917" actId="478"/>
          <ac:picMkLst>
            <pc:docMk/>
            <pc:sldMk cId="1086389475" sldId="703"/>
            <ac:picMk id="30" creationId="{D15362A5-5FA2-526F-C1EE-C5ADF2F8DC01}"/>
          </ac:picMkLst>
        </pc:picChg>
      </pc:sldChg>
      <pc:sldChg chg="addSp delSp modSp add mod">
        <pc:chgData name="Junquera Quintana, Francisco Javier" userId="5a95c82c-4321-47ad-938a-db2c19283866" providerId="ADAL" clId="{A78FFD12-8F6F-0B4A-8592-31ACBA695D9D}" dt="2026-06-14T09:12:59.066" v="1338" actId="207"/>
        <pc:sldMkLst>
          <pc:docMk/>
          <pc:sldMk cId="1262754343" sldId="704"/>
        </pc:sldMkLst>
        <pc:spChg chg="mod">
          <ac:chgData name="Junquera Quintana, Francisco Javier" userId="5a95c82c-4321-47ad-938a-db2c19283866" providerId="ADAL" clId="{A78FFD12-8F6F-0B4A-8592-31ACBA695D9D}" dt="2026-06-14T09:09:04.201" v="1182" actId="20577"/>
          <ac:spMkLst>
            <pc:docMk/>
            <pc:sldMk cId="1262754343" sldId="704"/>
            <ac:spMk id="2" creationId="{0B63B05A-AF06-BAB9-502E-80098023EAE1}"/>
          </ac:spMkLst>
        </pc:spChg>
        <pc:spChg chg="del">
          <ac:chgData name="Junquera Quintana, Francisco Javier" userId="5a95c82c-4321-47ad-938a-db2c19283866" providerId="ADAL" clId="{A78FFD12-8F6F-0B4A-8592-31ACBA695D9D}" dt="2026-06-14T09:09:09.271" v="1184" actId="478"/>
          <ac:spMkLst>
            <pc:docMk/>
            <pc:sldMk cId="1262754343" sldId="704"/>
            <ac:spMk id="6" creationId="{D06C47E7-5755-D113-2D68-52EA3869A1E9}"/>
          </ac:spMkLst>
        </pc:spChg>
        <pc:spChg chg="add mod">
          <ac:chgData name="Junquera Quintana, Francisco Javier" userId="5a95c82c-4321-47ad-938a-db2c19283866" providerId="ADAL" clId="{A78FFD12-8F6F-0B4A-8592-31ACBA695D9D}" dt="2026-06-14T09:10:48.554" v="1241" actId="1035"/>
          <ac:spMkLst>
            <pc:docMk/>
            <pc:sldMk cId="1262754343" sldId="704"/>
            <ac:spMk id="7" creationId="{EB34BB14-7904-145B-FBDB-DF33A56334B6}"/>
          </ac:spMkLst>
        </pc:spChg>
        <pc:spChg chg="add mod">
          <ac:chgData name="Junquera Quintana, Francisco Javier" userId="5a95c82c-4321-47ad-938a-db2c19283866" providerId="ADAL" clId="{A78FFD12-8F6F-0B4A-8592-31ACBA695D9D}" dt="2026-06-14T09:11:47.157" v="1283" actId="1035"/>
          <ac:spMkLst>
            <pc:docMk/>
            <pc:sldMk cId="1262754343" sldId="704"/>
            <ac:spMk id="14" creationId="{30D7952A-C43A-8999-A1FE-82C55EE1A585}"/>
          </ac:spMkLst>
        </pc:spChg>
        <pc:grpChg chg="add mod">
          <ac:chgData name="Junquera Quintana, Francisco Javier" userId="5a95c82c-4321-47ad-938a-db2c19283866" providerId="ADAL" clId="{A78FFD12-8F6F-0B4A-8592-31ACBA695D9D}" dt="2026-06-14T09:12:47.777" v="1318" actId="1076"/>
          <ac:grpSpMkLst>
            <pc:docMk/>
            <pc:sldMk cId="1262754343" sldId="704"/>
            <ac:grpSpMk id="16" creationId="{47188A11-D949-EEA0-9E13-2CF5459CBC58}"/>
          </ac:grpSpMkLst>
        </pc:grpChg>
        <pc:grpChg chg="del">
          <ac:chgData name="Junquera Quintana, Francisco Javier" userId="5a95c82c-4321-47ad-938a-db2c19283866" providerId="ADAL" clId="{A78FFD12-8F6F-0B4A-8592-31ACBA695D9D}" dt="2026-06-14T09:09:13.399" v="1186" actId="478"/>
          <ac:grpSpMkLst>
            <pc:docMk/>
            <pc:sldMk cId="1262754343" sldId="704"/>
            <ac:grpSpMk id="21" creationId="{9C83FD5C-A832-90A6-82D5-E75D21C4CE73}"/>
          </ac:grpSpMkLst>
        </pc:grpChg>
        <pc:picChg chg="del">
          <ac:chgData name="Junquera Quintana, Francisco Javier" userId="5a95c82c-4321-47ad-938a-db2c19283866" providerId="ADAL" clId="{A78FFD12-8F6F-0B4A-8592-31ACBA695D9D}" dt="2026-06-14T09:09:06.107" v="1183" actId="478"/>
          <ac:picMkLst>
            <pc:docMk/>
            <pc:sldMk cId="1262754343" sldId="704"/>
            <ac:picMk id="3" creationId="{0D64C1BA-3C74-3B57-7C0E-F138635A5C9C}"/>
          </ac:picMkLst>
        </pc:picChg>
        <pc:picChg chg="del">
          <ac:chgData name="Junquera Quintana, Francisco Javier" userId="5a95c82c-4321-47ad-938a-db2c19283866" providerId="ADAL" clId="{A78FFD12-8F6F-0B4A-8592-31ACBA695D9D}" dt="2026-06-14T09:09:10.825" v="1185" actId="478"/>
          <ac:picMkLst>
            <pc:docMk/>
            <pc:sldMk cId="1262754343" sldId="704"/>
            <ac:picMk id="4" creationId="{2E37C455-789A-C0EE-6BB0-FB814D71FFE2}"/>
          </ac:picMkLst>
        </pc:picChg>
        <pc:picChg chg="add mod">
          <ac:chgData name="Junquera Quintana, Francisco Javier" userId="5a95c82c-4321-47ad-938a-db2c19283866" providerId="ADAL" clId="{A78FFD12-8F6F-0B4A-8592-31ACBA695D9D}" dt="2026-06-14T09:10:44.043" v="1238" actId="1076"/>
          <ac:picMkLst>
            <pc:docMk/>
            <pc:sldMk cId="1262754343" sldId="704"/>
            <ac:picMk id="5" creationId="{9740A81E-78F7-6874-AC83-FE4A61E95C00}"/>
          </ac:picMkLst>
        </pc:picChg>
        <pc:picChg chg="add mod">
          <ac:chgData name="Junquera Quintana, Francisco Javier" userId="5a95c82c-4321-47ad-938a-db2c19283866" providerId="ADAL" clId="{A78FFD12-8F6F-0B4A-8592-31ACBA695D9D}" dt="2026-06-14T09:12:59.066" v="1338" actId="207"/>
          <ac:picMkLst>
            <pc:docMk/>
            <pc:sldMk cId="1262754343" sldId="704"/>
            <ac:picMk id="17" creationId="{F4C7B405-DECC-9C10-86BF-8A33EE6F3E80}"/>
          </ac:picMkLst>
        </pc:picChg>
        <pc:cxnChg chg="add mod">
          <ac:chgData name="Junquera Quintana, Francisco Javier" userId="5a95c82c-4321-47ad-938a-db2c19283866" providerId="ADAL" clId="{A78FFD12-8F6F-0B4A-8592-31ACBA695D9D}" dt="2026-06-14T09:11:14.103" v="1249" actId="14100"/>
          <ac:cxnSpMkLst>
            <pc:docMk/>
            <pc:sldMk cId="1262754343" sldId="704"/>
            <ac:cxnSpMk id="10" creationId="{A59B83F4-DBF0-CCF5-3BFD-F94734D200B7}"/>
          </ac:cxnSpMkLst>
        </pc:cxnChg>
        <pc:cxnChg chg="add mod">
          <ac:chgData name="Junquera Quintana, Francisco Javier" userId="5a95c82c-4321-47ad-938a-db2c19283866" providerId="ADAL" clId="{A78FFD12-8F6F-0B4A-8592-31ACBA695D9D}" dt="2026-06-14T09:12:05.881" v="1313" actId="1036"/>
          <ac:cxnSpMkLst>
            <pc:docMk/>
            <pc:sldMk cId="1262754343" sldId="704"/>
            <ac:cxnSpMk id="15" creationId="{D09F5728-D1D5-B025-8361-F171735FCAAA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79425" y="768350"/>
            <a:ext cx="614045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58E76C8C-6225-FC49-987D-06D6693CE01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426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369638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73929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108941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478586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1848234" algn="l" defTabSz="36963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17882" algn="l" defTabSz="36963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87528" algn="l" defTabSz="36963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57174" algn="l" defTabSz="36963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42C5778A-520B-8447-8A5F-D58A85E00FA2}" type="slidenum">
              <a:rPr lang="es-ES" altLang="es-ES_tradnl"/>
              <a:pPr>
                <a:spcBef>
                  <a:spcPct val="0"/>
                </a:spcBef>
              </a:pPr>
              <a:t>1</a:t>
            </a:fld>
            <a:endParaRPr lang="es-ES" altLang="es-ES_tradnl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7893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B74BC-9F39-E6E2-5CD2-78B69BA31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A120BDC-18E8-85DD-230D-96D6D7A405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B99DAE-C6D0-0A4F-BBC9-1FB65949F03E}" type="slidenum">
              <a:rPr lang="en-US"/>
              <a:pPr/>
              <a:t>10</a:t>
            </a:fld>
            <a:endParaRPr lang="en-US"/>
          </a:p>
        </p:txBody>
      </p:sp>
      <p:sp>
        <p:nvSpPr>
          <p:cNvPr id="367618" name="Rectangle 2">
            <a:extLst>
              <a:ext uri="{FF2B5EF4-FFF2-40B4-BE49-F238E27FC236}">
                <a16:creationId xmlns:a16="http://schemas.microsoft.com/office/drawing/2014/main" id="{177CCDCC-9F9F-24EA-90A1-33FFBD8863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9425" y="768350"/>
            <a:ext cx="6140450" cy="3838575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7619" name="Rectangle 3">
            <a:extLst>
              <a:ext uri="{FF2B5EF4-FFF2-40B4-BE49-F238E27FC236}">
                <a16:creationId xmlns:a16="http://schemas.microsoft.com/office/drawing/2014/main" id="{0D5CE22C-AEDA-56ED-CBEA-E1194076CE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1674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FF919-746C-8735-5D32-B4ED571D5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3D0209D-3440-CB96-1255-403CD7742E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B99DAE-C6D0-0A4F-BBC9-1FB65949F03E}" type="slidenum">
              <a:rPr lang="en-US"/>
              <a:pPr/>
              <a:t>11</a:t>
            </a:fld>
            <a:endParaRPr lang="en-US"/>
          </a:p>
        </p:txBody>
      </p:sp>
      <p:sp>
        <p:nvSpPr>
          <p:cNvPr id="367618" name="Rectangle 2">
            <a:extLst>
              <a:ext uri="{FF2B5EF4-FFF2-40B4-BE49-F238E27FC236}">
                <a16:creationId xmlns:a16="http://schemas.microsoft.com/office/drawing/2014/main" id="{8695BF1A-9C4C-30A1-2EC9-D4C81788BF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9425" y="768350"/>
            <a:ext cx="6140450" cy="3838575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7619" name="Rectangle 3">
            <a:extLst>
              <a:ext uri="{FF2B5EF4-FFF2-40B4-BE49-F238E27FC236}">
                <a16:creationId xmlns:a16="http://schemas.microsoft.com/office/drawing/2014/main" id="{5A365480-77E2-41FF-51D5-F101CEB6AC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5489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312A6A-A98D-6990-8061-8468D7036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EF0ACB1-13A1-B9B5-0599-3F63AD8376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B99DAE-C6D0-0A4F-BBC9-1FB65949F03E}" type="slidenum">
              <a:rPr lang="en-US"/>
              <a:pPr/>
              <a:t>12</a:t>
            </a:fld>
            <a:endParaRPr lang="en-US"/>
          </a:p>
        </p:txBody>
      </p:sp>
      <p:sp>
        <p:nvSpPr>
          <p:cNvPr id="367618" name="Rectangle 2">
            <a:extLst>
              <a:ext uri="{FF2B5EF4-FFF2-40B4-BE49-F238E27FC236}">
                <a16:creationId xmlns:a16="http://schemas.microsoft.com/office/drawing/2014/main" id="{386FB1EF-E989-DECD-D7CF-1F8E10840A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9425" y="768350"/>
            <a:ext cx="6140450" cy="383857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7619" name="Rectangle 3">
            <a:extLst>
              <a:ext uri="{FF2B5EF4-FFF2-40B4-BE49-F238E27FC236}">
                <a16:creationId xmlns:a16="http://schemas.microsoft.com/office/drawing/2014/main" id="{2477B760-6163-E753-FD60-6C7624E446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93750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3F8DFB-862E-627B-A87A-39A0BC12C5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9A93E6-B607-A250-C101-76893E5D46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B99DAE-C6D0-0A4F-BBC9-1FB65949F03E}" type="slidenum">
              <a:rPr lang="en-US"/>
              <a:pPr/>
              <a:t>13</a:t>
            </a:fld>
            <a:endParaRPr lang="en-US"/>
          </a:p>
        </p:txBody>
      </p:sp>
      <p:sp>
        <p:nvSpPr>
          <p:cNvPr id="367618" name="Rectangle 2">
            <a:extLst>
              <a:ext uri="{FF2B5EF4-FFF2-40B4-BE49-F238E27FC236}">
                <a16:creationId xmlns:a16="http://schemas.microsoft.com/office/drawing/2014/main" id="{5DBC069E-154A-CB46-EA25-5619914578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9425" y="768350"/>
            <a:ext cx="6140450" cy="3838575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7619" name="Rectangle 3">
            <a:extLst>
              <a:ext uri="{FF2B5EF4-FFF2-40B4-BE49-F238E27FC236}">
                <a16:creationId xmlns:a16="http://schemas.microsoft.com/office/drawing/2014/main" id="{224A7C8F-8FD8-B5EB-DA23-8766A4ED66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71935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5E1748-6C58-D7FA-54EE-C9A1D5C66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2195F71-4638-C818-320E-8FEAA3F9EB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B99DAE-C6D0-0A4F-BBC9-1FB65949F03E}" type="slidenum">
              <a:rPr lang="en-US"/>
              <a:pPr/>
              <a:t>14</a:t>
            </a:fld>
            <a:endParaRPr lang="en-US"/>
          </a:p>
        </p:txBody>
      </p:sp>
      <p:sp>
        <p:nvSpPr>
          <p:cNvPr id="367618" name="Rectangle 2">
            <a:extLst>
              <a:ext uri="{FF2B5EF4-FFF2-40B4-BE49-F238E27FC236}">
                <a16:creationId xmlns:a16="http://schemas.microsoft.com/office/drawing/2014/main" id="{1F8F045D-1251-BE61-88A1-5F16026A0C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9425" y="768350"/>
            <a:ext cx="6140450" cy="383857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7619" name="Rectangle 3">
            <a:extLst>
              <a:ext uri="{FF2B5EF4-FFF2-40B4-BE49-F238E27FC236}">
                <a16:creationId xmlns:a16="http://schemas.microsoft.com/office/drawing/2014/main" id="{6B912AE8-0FBF-68EE-5263-B9942F1469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82724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2224B-C7E3-EF55-910B-38D961A902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9256F6E-18AB-DCEE-C6CA-37152C60BE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B99DAE-C6D0-0A4F-BBC9-1FB65949F03E}" type="slidenum">
              <a:rPr lang="en-US"/>
              <a:pPr/>
              <a:t>15</a:t>
            </a:fld>
            <a:endParaRPr lang="en-US"/>
          </a:p>
        </p:txBody>
      </p:sp>
      <p:sp>
        <p:nvSpPr>
          <p:cNvPr id="367618" name="Rectangle 2">
            <a:extLst>
              <a:ext uri="{FF2B5EF4-FFF2-40B4-BE49-F238E27FC236}">
                <a16:creationId xmlns:a16="http://schemas.microsoft.com/office/drawing/2014/main" id="{0100BFAA-C5E1-F1DD-6638-1F209D06C8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9425" y="768350"/>
            <a:ext cx="6140450" cy="3838575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7619" name="Rectangle 3">
            <a:extLst>
              <a:ext uri="{FF2B5EF4-FFF2-40B4-BE49-F238E27FC236}">
                <a16:creationId xmlns:a16="http://schemas.microsoft.com/office/drawing/2014/main" id="{EA1876C7-5BAD-C2FC-DC15-1330798983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77374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5A876-8811-889B-F437-2035E9D71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7CA3AFD-2D98-5032-D800-2451E81B62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B99DAE-C6D0-0A4F-BBC9-1FB65949F03E}" type="slidenum">
              <a:rPr lang="en-US"/>
              <a:pPr/>
              <a:t>16</a:t>
            </a:fld>
            <a:endParaRPr lang="en-US"/>
          </a:p>
        </p:txBody>
      </p:sp>
      <p:sp>
        <p:nvSpPr>
          <p:cNvPr id="367618" name="Rectangle 2">
            <a:extLst>
              <a:ext uri="{FF2B5EF4-FFF2-40B4-BE49-F238E27FC236}">
                <a16:creationId xmlns:a16="http://schemas.microsoft.com/office/drawing/2014/main" id="{4C13101B-215E-6AEB-F530-D52E850F90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9425" y="768350"/>
            <a:ext cx="6140450" cy="383857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7619" name="Rectangle 3">
            <a:extLst>
              <a:ext uri="{FF2B5EF4-FFF2-40B4-BE49-F238E27FC236}">
                <a16:creationId xmlns:a16="http://schemas.microsoft.com/office/drawing/2014/main" id="{A78B9ED7-81B1-EAEE-3FFD-85CD0AA286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30881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89CC0-D473-E1CD-52FD-476119C8B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C51C674-4175-CC26-91C9-8C720385E4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B99DAE-C6D0-0A4F-BBC9-1FB65949F03E}" type="slidenum">
              <a:rPr lang="en-US"/>
              <a:pPr/>
              <a:t>17</a:t>
            </a:fld>
            <a:endParaRPr lang="en-US"/>
          </a:p>
        </p:txBody>
      </p:sp>
      <p:sp>
        <p:nvSpPr>
          <p:cNvPr id="367618" name="Rectangle 2">
            <a:extLst>
              <a:ext uri="{FF2B5EF4-FFF2-40B4-BE49-F238E27FC236}">
                <a16:creationId xmlns:a16="http://schemas.microsoft.com/office/drawing/2014/main" id="{6D49FB5B-9E30-AD13-F44A-88A88DF720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9425" y="768350"/>
            <a:ext cx="6140450" cy="3838575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7619" name="Rectangle 3">
            <a:extLst>
              <a:ext uri="{FF2B5EF4-FFF2-40B4-BE49-F238E27FC236}">
                <a16:creationId xmlns:a16="http://schemas.microsoft.com/office/drawing/2014/main" id="{90272EE0-37FA-0EA5-01F8-6ED081131C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32598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541A3-4368-9201-A45C-66E62669E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06A737A-AECD-1538-B5DC-38B1154D55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B99DAE-C6D0-0A4F-BBC9-1FB65949F03E}" type="slidenum">
              <a:rPr lang="en-US"/>
              <a:pPr/>
              <a:t>18</a:t>
            </a:fld>
            <a:endParaRPr lang="en-US"/>
          </a:p>
        </p:txBody>
      </p:sp>
      <p:sp>
        <p:nvSpPr>
          <p:cNvPr id="367618" name="Rectangle 2">
            <a:extLst>
              <a:ext uri="{FF2B5EF4-FFF2-40B4-BE49-F238E27FC236}">
                <a16:creationId xmlns:a16="http://schemas.microsoft.com/office/drawing/2014/main" id="{C3106C4C-89F0-FCA9-3363-EC79D1480A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9425" y="768350"/>
            <a:ext cx="6140450" cy="383857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7619" name="Rectangle 3">
            <a:extLst>
              <a:ext uri="{FF2B5EF4-FFF2-40B4-BE49-F238E27FC236}">
                <a16:creationId xmlns:a16="http://schemas.microsoft.com/office/drawing/2014/main" id="{6ACB47E4-E96E-8EF9-73AB-11943F9505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8505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BDF392-5713-3396-D349-D34E45621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CC69F32-EF41-BCBB-40E4-311130FE9B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B99DAE-C6D0-0A4F-BBC9-1FB65949F03E}" type="slidenum">
              <a:rPr lang="en-US"/>
              <a:pPr/>
              <a:t>19</a:t>
            </a:fld>
            <a:endParaRPr lang="en-US"/>
          </a:p>
        </p:txBody>
      </p:sp>
      <p:sp>
        <p:nvSpPr>
          <p:cNvPr id="367618" name="Rectangle 2">
            <a:extLst>
              <a:ext uri="{FF2B5EF4-FFF2-40B4-BE49-F238E27FC236}">
                <a16:creationId xmlns:a16="http://schemas.microsoft.com/office/drawing/2014/main" id="{A853E99D-DD1F-CBF9-34A9-021A335625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9425" y="768350"/>
            <a:ext cx="6140450" cy="383857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7619" name="Rectangle 3">
            <a:extLst>
              <a:ext uri="{FF2B5EF4-FFF2-40B4-BE49-F238E27FC236}">
                <a16:creationId xmlns:a16="http://schemas.microsoft.com/office/drawing/2014/main" id="{25FC5940-5D7D-C546-0060-061C622CEE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291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A4975-DEAA-1E95-4A30-734AC929E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FB78F17-C785-1DEC-D2B8-57E936378D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B99DAE-C6D0-0A4F-BBC9-1FB65949F03E}" type="slidenum">
              <a:rPr lang="en-US"/>
              <a:pPr/>
              <a:t>2</a:t>
            </a:fld>
            <a:endParaRPr lang="en-US"/>
          </a:p>
        </p:txBody>
      </p:sp>
      <p:sp>
        <p:nvSpPr>
          <p:cNvPr id="367618" name="Rectangle 2">
            <a:extLst>
              <a:ext uri="{FF2B5EF4-FFF2-40B4-BE49-F238E27FC236}">
                <a16:creationId xmlns:a16="http://schemas.microsoft.com/office/drawing/2014/main" id="{43039766-B15C-5537-7882-ABE0FFA5B6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9425" y="768350"/>
            <a:ext cx="6140450" cy="3838575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7619" name="Rectangle 3">
            <a:extLst>
              <a:ext uri="{FF2B5EF4-FFF2-40B4-BE49-F238E27FC236}">
                <a16:creationId xmlns:a16="http://schemas.microsoft.com/office/drawing/2014/main" id="{1E92B8B5-138C-8AD8-7DBF-4D10F1C058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37704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5ED86E-19EA-EF50-5433-B47192BD1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637C9FE-94B0-D055-9C8E-C78E1535CE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B99DAE-C6D0-0A4F-BBC9-1FB65949F03E}" type="slidenum">
              <a:rPr lang="en-US"/>
              <a:pPr/>
              <a:t>20</a:t>
            </a:fld>
            <a:endParaRPr lang="en-US"/>
          </a:p>
        </p:txBody>
      </p:sp>
      <p:sp>
        <p:nvSpPr>
          <p:cNvPr id="367618" name="Rectangle 2">
            <a:extLst>
              <a:ext uri="{FF2B5EF4-FFF2-40B4-BE49-F238E27FC236}">
                <a16:creationId xmlns:a16="http://schemas.microsoft.com/office/drawing/2014/main" id="{6A06BE3A-7229-DECE-CB93-0C0A510E35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9425" y="768350"/>
            <a:ext cx="6140450" cy="3838575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7619" name="Rectangle 3">
            <a:extLst>
              <a:ext uri="{FF2B5EF4-FFF2-40B4-BE49-F238E27FC236}">
                <a16:creationId xmlns:a16="http://schemas.microsoft.com/office/drawing/2014/main" id="{FD587183-165D-1983-DCD2-3635E9A7F7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17905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D930B-7492-F81C-5588-8FEE774C5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D60B4C7-C2C6-4CA9-F4D8-39CDF6D601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B99DAE-C6D0-0A4F-BBC9-1FB65949F03E}" type="slidenum">
              <a:rPr lang="en-US"/>
              <a:pPr/>
              <a:t>21</a:t>
            </a:fld>
            <a:endParaRPr lang="en-US"/>
          </a:p>
        </p:txBody>
      </p:sp>
      <p:sp>
        <p:nvSpPr>
          <p:cNvPr id="367618" name="Rectangle 2">
            <a:extLst>
              <a:ext uri="{FF2B5EF4-FFF2-40B4-BE49-F238E27FC236}">
                <a16:creationId xmlns:a16="http://schemas.microsoft.com/office/drawing/2014/main" id="{1D5D2BDA-4DE4-513A-5BB3-F37DBADF00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9425" y="768350"/>
            <a:ext cx="6140450" cy="383857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7619" name="Rectangle 3">
            <a:extLst>
              <a:ext uri="{FF2B5EF4-FFF2-40B4-BE49-F238E27FC236}">
                <a16:creationId xmlns:a16="http://schemas.microsoft.com/office/drawing/2014/main" id="{2D21B801-9ABD-0191-1275-8C01BB5A43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64016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346C8-71B7-3176-27C4-33F4973D7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EEC17D2-0E1B-F7FE-E32B-6BC22B22E3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B99DAE-C6D0-0A4F-BBC9-1FB65949F03E}" type="slidenum">
              <a:rPr lang="en-US"/>
              <a:pPr/>
              <a:t>22</a:t>
            </a:fld>
            <a:endParaRPr lang="en-US"/>
          </a:p>
        </p:txBody>
      </p:sp>
      <p:sp>
        <p:nvSpPr>
          <p:cNvPr id="367618" name="Rectangle 2">
            <a:extLst>
              <a:ext uri="{FF2B5EF4-FFF2-40B4-BE49-F238E27FC236}">
                <a16:creationId xmlns:a16="http://schemas.microsoft.com/office/drawing/2014/main" id="{FC63BF7C-B40A-6ACC-B6A0-8E9330E36D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9425" y="768350"/>
            <a:ext cx="6140450" cy="3838575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7619" name="Rectangle 3">
            <a:extLst>
              <a:ext uri="{FF2B5EF4-FFF2-40B4-BE49-F238E27FC236}">
                <a16:creationId xmlns:a16="http://schemas.microsoft.com/office/drawing/2014/main" id="{6F1EE3B3-DEB3-1E35-1C44-B9E3661CCB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34131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017C19-8986-27BF-A092-091CC42BF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962EC73-15DC-88AD-2025-0388A4727C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B99DAE-C6D0-0A4F-BBC9-1FB65949F03E}" type="slidenum">
              <a:rPr lang="en-US"/>
              <a:pPr/>
              <a:t>23</a:t>
            </a:fld>
            <a:endParaRPr lang="en-US"/>
          </a:p>
        </p:txBody>
      </p:sp>
      <p:sp>
        <p:nvSpPr>
          <p:cNvPr id="367618" name="Rectangle 2">
            <a:extLst>
              <a:ext uri="{FF2B5EF4-FFF2-40B4-BE49-F238E27FC236}">
                <a16:creationId xmlns:a16="http://schemas.microsoft.com/office/drawing/2014/main" id="{F9E073BC-03E8-38F6-F734-40AB39BB50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9425" y="768350"/>
            <a:ext cx="6140450" cy="383857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7619" name="Rectangle 3">
            <a:extLst>
              <a:ext uri="{FF2B5EF4-FFF2-40B4-BE49-F238E27FC236}">
                <a16:creationId xmlns:a16="http://schemas.microsoft.com/office/drawing/2014/main" id="{A32738BF-5A18-CC5D-7330-597F2608BE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07203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F63CF4-A2D9-2637-5036-6E40396A1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9FB1A65-4722-50A4-1DD8-9B9872C673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B99DAE-C6D0-0A4F-BBC9-1FB65949F03E}" type="slidenum">
              <a:rPr lang="en-US"/>
              <a:pPr/>
              <a:t>24</a:t>
            </a:fld>
            <a:endParaRPr lang="en-US"/>
          </a:p>
        </p:txBody>
      </p:sp>
      <p:sp>
        <p:nvSpPr>
          <p:cNvPr id="367618" name="Rectangle 2">
            <a:extLst>
              <a:ext uri="{FF2B5EF4-FFF2-40B4-BE49-F238E27FC236}">
                <a16:creationId xmlns:a16="http://schemas.microsoft.com/office/drawing/2014/main" id="{BE03A7BD-EB0B-E629-66AD-3921E6A58E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9425" y="768350"/>
            <a:ext cx="6140450" cy="3838575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7619" name="Rectangle 3">
            <a:extLst>
              <a:ext uri="{FF2B5EF4-FFF2-40B4-BE49-F238E27FC236}">
                <a16:creationId xmlns:a16="http://schemas.microsoft.com/office/drawing/2014/main" id="{8A84857F-A437-9C1A-458A-0DD8915DF4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78901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B7109-F509-CD56-A397-360FFDE08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E4E0045-D302-865C-30C3-7F15C6E661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B99DAE-C6D0-0A4F-BBC9-1FB65949F03E}" type="slidenum">
              <a:rPr lang="en-US"/>
              <a:pPr/>
              <a:t>25</a:t>
            </a:fld>
            <a:endParaRPr lang="en-US"/>
          </a:p>
        </p:txBody>
      </p:sp>
      <p:sp>
        <p:nvSpPr>
          <p:cNvPr id="367618" name="Rectangle 2">
            <a:extLst>
              <a:ext uri="{FF2B5EF4-FFF2-40B4-BE49-F238E27FC236}">
                <a16:creationId xmlns:a16="http://schemas.microsoft.com/office/drawing/2014/main" id="{1E822BF4-0887-1F6D-FD22-7AF10B782B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9425" y="768350"/>
            <a:ext cx="6140450" cy="383857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7619" name="Rectangle 3">
            <a:extLst>
              <a:ext uri="{FF2B5EF4-FFF2-40B4-BE49-F238E27FC236}">
                <a16:creationId xmlns:a16="http://schemas.microsoft.com/office/drawing/2014/main" id="{5D4924E4-E749-76B9-67EA-C6654E8726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09348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B7109-F509-CD56-A397-360FFDE08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E4E0045-D302-865C-30C3-7F15C6E661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B99DAE-C6D0-0A4F-BBC9-1FB65949F03E}" type="slidenum">
              <a:rPr lang="en-US"/>
              <a:pPr/>
              <a:t>26</a:t>
            </a:fld>
            <a:endParaRPr lang="en-US"/>
          </a:p>
        </p:txBody>
      </p:sp>
      <p:sp>
        <p:nvSpPr>
          <p:cNvPr id="367618" name="Rectangle 2">
            <a:extLst>
              <a:ext uri="{FF2B5EF4-FFF2-40B4-BE49-F238E27FC236}">
                <a16:creationId xmlns:a16="http://schemas.microsoft.com/office/drawing/2014/main" id="{1E822BF4-0887-1F6D-FD22-7AF10B782B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9425" y="768350"/>
            <a:ext cx="6140450" cy="3838575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7619" name="Rectangle 3">
            <a:extLst>
              <a:ext uri="{FF2B5EF4-FFF2-40B4-BE49-F238E27FC236}">
                <a16:creationId xmlns:a16="http://schemas.microsoft.com/office/drawing/2014/main" id="{5D4924E4-E749-76B9-67EA-C6654E8726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24023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B7109-F509-CD56-A397-360FFDE08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E4E0045-D302-865C-30C3-7F15C6E661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B99DAE-C6D0-0A4F-BBC9-1FB65949F03E}" type="slidenum">
              <a:rPr lang="en-US"/>
              <a:pPr/>
              <a:t>27</a:t>
            </a:fld>
            <a:endParaRPr lang="en-US"/>
          </a:p>
        </p:txBody>
      </p:sp>
      <p:sp>
        <p:nvSpPr>
          <p:cNvPr id="367618" name="Rectangle 2">
            <a:extLst>
              <a:ext uri="{FF2B5EF4-FFF2-40B4-BE49-F238E27FC236}">
                <a16:creationId xmlns:a16="http://schemas.microsoft.com/office/drawing/2014/main" id="{1E822BF4-0887-1F6D-FD22-7AF10B782B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9425" y="768350"/>
            <a:ext cx="6140450" cy="383857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7619" name="Rectangle 3">
            <a:extLst>
              <a:ext uri="{FF2B5EF4-FFF2-40B4-BE49-F238E27FC236}">
                <a16:creationId xmlns:a16="http://schemas.microsoft.com/office/drawing/2014/main" id="{5D4924E4-E749-76B9-67EA-C6654E8726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65608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B7109-F509-CD56-A397-360FFDE08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E4E0045-D302-865C-30C3-7F15C6E661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B99DAE-C6D0-0A4F-BBC9-1FB65949F03E}" type="slidenum">
              <a:rPr lang="en-US"/>
              <a:pPr/>
              <a:t>28</a:t>
            </a:fld>
            <a:endParaRPr lang="en-US"/>
          </a:p>
        </p:txBody>
      </p:sp>
      <p:sp>
        <p:nvSpPr>
          <p:cNvPr id="367618" name="Rectangle 2">
            <a:extLst>
              <a:ext uri="{FF2B5EF4-FFF2-40B4-BE49-F238E27FC236}">
                <a16:creationId xmlns:a16="http://schemas.microsoft.com/office/drawing/2014/main" id="{1E822BF4-0887-1F6D-FD22-7AF10B782B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9425" y="768350"/>
            <a:ext cx="6140450" cy="3838575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7619" name="Rectangle 3">
            <a:extLst>
              <a:ext uri="{FF2B5EF4-FFF2-40B4-BE49-F238E27FC236}">
                <a16:creationId xmlns:a16="http://schemas.microsoft.com/office/drawing/2014/main" id="{5D4924E4-E749-76B9-67EA-C6654E8726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22721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B7109-F509-CD56-A397-360FFDE08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E4E0045-D302-865C-30C3-7F15C6E661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B99DAE-C6D0-0A4F-BBC9-1FB65949F03E}" type="slidenum">
              <a:rPr lang="en-US"/>
              <a:pPr/>
              <a:t>29</a:t>
            </a:fld>
            <a:endParaRPr lang="en-US"/>
          </a:p>
        </p:txBody>
      </p:sp>
      <p:sp>
        <p:nvSpPr>
          <p:cNvPr id="367618" name="Rectangle 2">
            <a:extLst>
              <a:ext uri="{FF2B5EF4-FFF2-40B4-BE49-F238E27FC236}">
                <a16:creationId xmlns:a16="http://schemas.microsoft.com/office/drawing/2014/main" id="{1E822BF4-0887-1F6D-FD22-7AF10B782B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9425" y="768350"/>
            <a:ext cx="6140450" cy="383857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7619" name="Rectangle 3">
            <a:extLst>
              <a:ext uri="{FF2B5EF4-FFF2-40B4-BE49-F238E27FC236}">
                <a16:creationId xmlns:a16="http://schemas.microsoft.com/office/drawing/2014/main" id="{5D4924E4-E749-76B9-67EA-C6654E8726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5419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6345B-891A-C22E-CBB8-C0003EEAE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3E0852F-E453-0341-03D0-C5A18104E4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B99DAE-C6D0-0A4F-BBC9-1FB65949F03E}" type="slidenum">
              <a:rPr lang="en-US"/>
              <a:pPr/>
              <a:t>3</a:t>
            </a:fld>
            <a:endParaRPr lang="en-US"/>
          </a:p>
        </p:txBody>
      </p:sp>
      <p:sp>
        <p:nvSpPr>
          <p:cNvPr id="367618" name="Rectangle 2">
            <a:extLst>
              <a:ext uri="{FF2B5EF4-FFF2-40B4-BE49-F238E27FC236}">
                <a16:creationId xmlns:a16="http://schemas.microsoft.com/office/drawing/2014/main" id="{A39244CB-E5D0-3B36-8EB9-0963F4ABA5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9425" y="768350"/>
            <a:ext cx="6140450" cy="383857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7619" name="Rectangle 3">
            <a:extLst>
              <a:ext uri="{FF2B5EF4-FFF2-40B4-BE49-F238E27FC236}">
                <a16:creationId xmlns:a16="http://schemas.microsoft.com/office/drawing/2014/main" id="{63C83C1B-F583-4D4C-EDB6-A77030EB0D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5792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C4472-6A97-0473-7D71-9337C314A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203C03D-6DBA-D085-CAFC-E01DF00F7C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B99DAE-C6D0-0A4F-BBC9-1FB65949F03E}" type="slidenum">
              <a:rPr lang="en-US"/>
              <a:pPr/>
              <a:t>4</a:t>
            </a:fld>
            <a:endParaRPr lang="en-US"/>
          </a:p>
        </p:txBody>
      </p:sp>
      <p:sp>
        <p:nvSpPr>
          <p:cNvPr id="367618" name="Rectangle 2">
            <a:extLst>
              <a:ext uri="{FF2B5EF4-FFF2-40B4-BE49-F238E27FC236}">
                <a16:creationId xmlns:a16="http://schemas.microsoft.com/office/drawing/2014/main" id="{B1B4E7A0-462C-5015-C224-B51BD1CBED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9425" y="768350"/>
            <a:ext cx="6140450" cy="3838575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7619" name="Rectangle 3">
            <a:extLst>
              <a:ext uri="{FF2B5EF4-FFF2-40B4-BE49-F238E27FC236}">
                <a16:creationId xmlns:a16="http://schemas.microsoft.com/office/drawing/2014/main" id="{EAEB6EFA-F67E-0C3B-F2B4-6AA4C30916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0089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E6F0A-E6A7-F0D8-7CE4-533D882FF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1EE170C-FB84-1075-2454-1465504A39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B99DAE-C6D0-0A4F-BBC9-1FB65949F03E}" type="slidenum">
              <a:rPr lang="en-US"/>
              <a:pPr/>
              <a:t>5</a:t>
            </a:fld>
            <a:endParaRPr lang="en-US"/>
          </a:p>
        </p:txBody>
      </p:sp>
      <p:sp>
        <p:nvSpPr>
          <p:cNvPr id="367618" name="Rectangle 2">
            <a:extLst>
              <a:ext uri="{FF2B5EF4-FFF2-40B4-BE49-F238E27FC236}">
                <a16:creationId xmlns:a16="http://schemas.microsoft.com/office/drawing/2014/main" id="{3ABEE086-A069-38ED-986F-D21F0DA1C2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9425" y="768350"/>
            <a:ext cx="6140450" cy="383857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7619" name="Rectangle 3">
            <a:extLst>
              <a:ext uri="{FF2B5EF4-FFF2-40B4-BE49-F238E27FC236}">
                <a16:creationId xmlns:a16="http://schemas.microsoft.com/office/drawing/2014/main" id="{FE6A2083-0E8B-9475-5011-54DE9174D2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8723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4144A-AD45-82C1-C483-0D6CECD489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2497224-3019-E7C5-1F67-5E0974FC4E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B99DAE-C6D0-0A4F-BBC9-1FB65949F03E}" type="slidenum">
              <a:rPr lang="en-US"/>
              <a:pPr/>
              <a:t>6</a:t>
            </a:fld>
            <a:endParaRPr lang="en-US"/>
          </a:p>
        </p:txBody>
      </p:sp>
      <p:sp>
        <p:nvSpPr>
          <p:cNvPr id="367618" name="Rectangle 2">
            <a:extLst>
              <a:ext uri="{FF2B5EF4-FFF2-40B4-BE49-F238E27FC236}">
                <a16:creationId xmlns:a16="http://schemas.microsoft.com/office/drawing/2014/main" id="{E40A38BC-7722-594A-B276-51AE2AF10E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9425" y="768350"/>
            <a:ext cx="6140450" cy="3838575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7619" name="Rectangle 3">
            <a:extLst>
              <a:ext uri="{FF2B5EF4-FFF2-40B4-BE49-F238E27FC236}">
                <a16:creationId xmlns:a16="http://schemas.microsoft.com/office/drawing/2014/main" id="{42AD4294-ACDB-1706-EB8E-D26725F3F0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413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7AE2DF-3864-DE56-8877-9B76BE19F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EBB3C1A-72B8-CB5C-F571-6E33EDEE72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B99DAE-C6D0-0A4F-BBC9-1FB65949F03E}" type="slidenum">
              <a:rPr lang="en-US"/>
              <a:pPr/>
              <a:t>7</a:t>
            </a:fld>
            <a:endParaRPr lang="en-US"/>
          </a:p>
        </p:txBody>
      </p:sp>
      <p:sp>
        <p:nvSpPr>
          <p:cNvPr id="367618" name="Rectangle 2">
            <a:extLst>
              <a:ext uri="{FF2B5EF4-FFF2-40B4-BE49-F238E27FC236}">
                <a16:creationId xmlns:a16="http://schemas.microsoft.com/office/drawing/2014/main" id="{0A1C34C7-14E7-845E-9755-12FAEC755C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9425" y="768350"/>
            <a:ext cx="6140450" cy="383857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7619" name="Rectangle 3">
            <a:extLst>
              <a:ext uri="{FF2B5EF4-FFF2-40B4-BE49-F238E27FC236}">
                <a16:creationId xmlns:a16="http://schemas.microsoft.com/office/drawing/2014/main" id="{B43FD3D5-FD73-00FB-707A-781746ECB9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3897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768A47-42EE-BE6B-042B-AC5BBF4C5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44B49EA-AB70-E841-8517-C43F8926A3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B99DAE-C6D0-0A4F-BBC9-1FB65949F03E}" type="slidenum">
              <a:rPr lang="en-US"/>
              <a:pPr/>
              <a:t>8</a:t>
            </a:fld>
            <a:endParaRPr lang="en-US"/>
          </a:p>
        </p:txBody>
      </p:sp>
      <p:sp>
        <p:nvSpPr>
          <p:cNvPr id="367618" name="Rectangle 2">
            <a:extLst>
              <a:ext uri="{FF2B5EF4-FFF2-40B4-BE49-F238E27FC236}">
                <a16:creationId xmlns:a16="http://schemas.microsoft.com/office/drawing/2014/main" id="{2FAE5B27-D88B-1760-4857-85CDC1FDC7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9425" y="768350"/>
            <a:ext cx="6140450" cy="3838575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7619" name="Rectangle 3">
            <a:extLst>
              <a:ext uri="{FF2B5EF4-FFF2-40B4-BE49-F238E27FC236}">
                <a16:creationId xmlns:a16="http://schemas.microsoft.com/office/drawing/2014/main" id="{EDE03AF2-9804-066B-2A5C-C6C0DAFC30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618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5D828-BB63-F42F-D379-A1E2DB0CF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75D7669-A8D4-DF48-ED32-411CB442C2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B99DAE-C6D0-0A4F-BBC9-1FB65949F03E}" type="slidenum">
              <a:rPr lang="en-US"/>
              <a:pPr/>
              <a:t>9</a:t>
            </a:fld>
            <a:endParaRPr lang="en-US"/>
          </a:p>
        </p:txBody>
      </p:sp>
      <p:sp>
        <p:nvSpPr>
          <p:cNvPr id="367618" name="Rectangle 2">
            <a:extLst>
              <a:ext uri="{FF2B5EF4-FFF2-40B4-BE49-F238E27FC236}">
                <a16:creationId xmlns:a16="http://schemas.microsoft.com/office/drawing/2014/main" id="{78D512A0-0100-47B4-9384-32A719DD09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9425" y="768350"/>
            <a:ext cx="6140450" cy="383857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7619" name="Rectangle 3">
            <a:extLst>
              <a:ext uri="{FF2B5EF4-FFF2-40B4-BE49-F238E27FC236}">
                <a16:creationId xmlns:a16="http://schemas.microsoft.com/office/drawing/2014/main" id="{F81DA998-FCCD-8526-8224-26ED903902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3313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6402" y="1775780"/>
            <a:ext cx="7771211" cy="1224286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398" y="3238920"/>
            <a:ext cx="6401219" cy="1460639"/>
          </a:xfrm>
        </p:spPr>
        <p:txBody>
          <a:bodyPr/>
          <a:lstStyle>
            <a:lvl1pPr marL="0" indent="0" algn="ctr">
              <a:buNone/>
              <a:defRPr/>
            </a:lvl1pPr>
            <a:lvl2pPr marL="369638" indent="0" algn="ctr">
              <a:buNone/>
              <a:defRPr/>
            </a:lvl2pPr>
            <a:lvl3pPr marL="739290" indent="0" algn="ctr">
              <a:buNone/>
              <a:defRPr/>
            </a:lvl3pPr>
            <a:lvl4pPr marL="1108941" indent="0" algn="ctr">
              <a:buNone/>
              <a:defRPr/>
            </a:lvl4pPr>
            <a:lvl5pPr marL="1478586" indent="0" algn="ctr">
              <a:buNone/>
              <a:defRPr/>
            </a:lvl5pPr>
            <a:lvl6pPr marL="1848234" indent="0" algn="ctr">
              <a:buNone/>
              <a:defRPr/>
            </a:lvl6pPr>
            <a:lvl7pPr marL="2217882" indent="0" algn="ctr">
              <a:buNone/>
              <a:defRPr/>
            </a:lvl7pPr>
            <a:lvl8pPr marL="2587528" indent="0" algn="ctr">
              <a:buNone/>
              <a:defRPr/>
            </a:lvl8pPr>
            <a:lvl9pPr marL="2957174" indent="0" algn="ctr">
              <a:buNone/>
              <a:defRPr/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A2E9A9-EF58-BC43-A360-C2D6D7BA5DD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17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78AD0-100D-EB44-AD30-AA8FCE989AE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35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855" y="27"/>
            <a:ext cx="2171018" cy="5104733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0" y="27"/>
            <a:ext cx="6381648" cy="5104733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A654A8-B6C3-B147-98B6-00099B933F3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28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" y="27"/>
            <a:ext cx="8228341" cy="952917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imágenes prediseñadas 2"/>
          <p:cNvSpPr>
            <a:spLocks noGrp="1"/>
          </p:cNvSpPr>
          <p:nvPr>
            <p:ph type="clipArt" sz="half" idx="1"/>
          </p:nvPr>
        </p:nvSpPr>
        <p:spPr>
          <a:xfrm>
            <a:off x="457137" y="1333084"/>
            <a:ext cx="4047069" cy="3771650"/>
          </a:xfrm>
        </p:spPr>
        <p:txBody>
          <a:bodyPr/>
          <a:lstStyle/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638407" y="1333084"/>
            <a:ext cx="4048467" cy="3771650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133" y="5204804"/>
            <a:ext cx="2133274" cy="39642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429" y="5204804"/>
            <a:ext cx="2895157" cy="39642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596" y="5204804"/>
            <a:ext cx="2133274" cy="396423"/>
          </a:xfrm>
        </p:spPr>
        <p:txBody>
          <a:bodyPr/>
          <a:lstStyle>
            <a:lvl1pPr>
              <a:defRPr/>
            </a:lvl1pPr>
          </a:lstStyle>
          <a:p>
            <a:fld id="{A0AFC32A-4C83-5A42-AD99-A7DB29A0C56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3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CCDE5-A2E3-B44F-9FCB-53B154370CB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84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746" y="3672859"/>
            <a:ext cx="7772609" cy="113424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746" y="2422312"/>
            <a:ext cx="7772609" cy="1250547"/>
          </a:xfrm>
        </p:spPr>
        <p:txBody>
          <a:bodyPr anchor="b"/>
          <a:lstStyle>
            <a:lvl1pPr marL="0" indent="0">
              <a:buNone/>
              <a:defRPr sz="1600"/>
            </a:lvl1pPr>
            <a:lvl2pPr marL="369638" indent="0">
              <a:buNone/>
              <a:defRPr sz="1500"/>
            </a:lvl2pPr>
            <a:lvl3pPr marL="739290" indent="0">
              <a:buNone/>
              <a:defRPr sz="1300"/>
            </a:lvl3pPr>
            <a:lvl4pPr marL="1108941" indent="0">
              <a:buNone/>
              <a:defRPr sz="1100"/>
            </a:lvl4pPr>
            <a:lvl5pPr marL="1478586" indent="0">
              <a:buNone/>
              <a:defRPr sz="1100"/>
            </a:lvl5pPr>
            <a:lvl6pPr marL="1848234" indent="0">
              <a:buNone/>
              <a:defRPr sz="1100"/>
            </a:lvl6pPr>
            <a:lvl7pPr marL="2217882" indent="0">
              <a:buNone/>
              <a:defRPr sz="1100"/>
            </a:lvl7pPr>
            <a:lvl8pPr marL="2587528" indent="0">
              <a:buNone/>
              <a:defRPr sz="1100"/>
            </a:lvl8pPr>
            <a:lvl9pPr marL="2957174" indent="0">
              <a:buNone/>
              <a:defRPr sz="11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32411-7E69-9241-BD47-4071DEDEB55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32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137" y="1333084"/>
            <a:ext cx="4047069" cy="3771650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38407" y="1333084"/>
            <a:ext cx="4048467" cy="3771650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39A07F-452D-6743-932A-53733519000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36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38" y="228880"/>
            <a:ext cx="8229739" cy="952917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162" y="1279337"/>
            <a:ext cx="4040079" cy="53273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9638" indent="0">
              <a:buNone/>
              <a:defRPr sz="1600" b="1"/>
            </a:lvl2pPr>
            <a:lvl3pPr marL="739290" indent="0">
              <a:buNone/>
              <a:defRPr sz="1500" b="1"/>
            </a:lvl3pPr>
            <a:lvl4pPr marL="1108941" indent="0">
              <a:buNone/>
              <a:defRPr sz="1300" b="1"/>
            </a:lvl4pPr>
            <a:lvl5pPr marL="1478586" indent="0">
              <a:buNone/>
              <a:defRPr sz="1300" b="1"/>
            </a:lvl5pPr>
            <a:lvl6pPr marL="1848234" indent="0">
              <a:buNone/>
              <a:defRPr sz="1300" b="1"/>
            </a:lvl6pPr>
            <a:lvl7pPr marL="2217882" indent="0">
              <a:buNone/>
              <a:defRPr sz="1300" b="1"/>
            </a:lvl7pPr>
            <a:lvl8pPr marL="2587528" indent="0">
              <a:buNone/>
              <a:defRPr sz="1300" b="1"/>
            </a:lvl8pPr>
            <a:lvl9pPr marL="2957174" indent="0">
              <a:buNone/>
              <a:defRPr sz="13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162" y="1812044"/>
            <a:ext cx="4040079" cy="329269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398" y="1279337"/>
            <a:ext cx="4041477" cy="53273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9638" indent="0">
              <a:buNone/>
              <a:defRPr sz="1600" b="1"/>
            </a:lvl2pPr>
            <a:lvl3pPr marL="739290" indent="0">
              <a:buNone/>
              <a:defRPr sz="1500" b="1"/>
            </a:lvl3pPr>
            <a:lvl4pPr marL="1108941" indent="0">
              <a:buNone/>
              <a:defRPr sz="1300" b="1"/>
            </a:lvl4pPr>
            <a:lvl5pPr marL="1478586" indent="0">
              <a:buNone/>
              <a:defRPr sz="1300" b="1"/>
            </a:lvl5pPr>
            <a:lvl6pPr marL="1848234" indent="0">
              <a:buNone/>
              <a:defRPr sz="1300" b="1"/>
            </a:lvl6pPr>
            <a:lvl7pPr marL="2217882" indent="0">
              <a:buNone/>
              <a:defRPr sz="1300" b="1"/>
            </a:lvl7pPr>
            <a:lvl8pPr marL="2587528" indent="0">
              <a:buNone/>
              <a:defRPr sz="1300" b="1"/>
            </a:lvl8pPr>
            <a:lvl9pPr marL="2957174" indent="0">
              <a:buNone/>
              <a:defRPr sz="13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398" y="1812044"/>
            <a:ext cx="4041477" cy="329269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67A69D-C52A-2543-B420-5FD6A3BA6D5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19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33972A-7A3A-D143-8577-1254BB27154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24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0F839-63B5-2342-AA02-6FD9EB56B08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49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36" y="227607"/>
            <a:ext cx="3008391" cy="967923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4562" y="227627"/>
            <a:ext cx="5112308" cy="487713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136" y="1195524"/>
            <a:ext cx="3008391" cy="3909210"/>
          </a:xfrm>
        </p:spPr>
        <p:txBody>
          <a:bodyPr/>
          <a:lstStyle>
            <a:lvl1pPr marL="0" indent="0">
              <a:buNone/>
              <a:defRPr sz="1100"/>
            </a:lvl1pPr>
            <a:lvl2pPr marL="369638" indent="0">
              <a:buNone/>
              <a:defRPr sz="1000"/>
            </a:lvl2pPr>
            <a:lvl3pPr marL="739290" indent="0">
              <a:buNone/>
              <a:defRPr sz="800"/>
            </a:lvl3pPr>
            <a:lvl4pPr marL="1108941" indent="0">
              <a:buNone/>
              <a:defRPr sz="700"/>
            </a:lvl4pPr>
            <a:lvl5pPr marL="1478586" indent="0">
              <a:buNone/>
              <a:defRPr sz="700"/>
            </a:lvl5pPr>
            <a:lvl6pPr marL="1848234" indent="0">
              <a:buNone/>
              <a:defRPr sz="700"/>
            </a:lvl6pPr>
            <a:lvl7pPr marL="2217882" indent="0">
              <a:buNone/>
              <a:defRPr sz="700"/>
            </a:lvl7pPr>
            <a:lvl8pPr marL="2587528" indent="0">
              <a:buNone/>
              <a:defRPr sz="700"/>
            </a:lvl8pPr>
            <a:lvl9pPr marL="2957174" indent="0">
              <a:buNone/>
              <a:defRPr sz="7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1E113-E2B2-8D45-A937-77FD67C32FF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26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180" y="4000528"/>
            <a:ext cx="5486959" cy="472707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180" y="510224"/>
            <a:ext cx="5486959" cy="3429000"/>
          </a:xfrm>
        </p:spPr>
        <p:txBody>
          <a:bodyPr/>
          <a:lstStyle>
            <a:lvl1pPr marL="0" indent="0">
              <a:buNone/>
              <a:defRPr sz="2600"/>
            </a:lvl1pPr>
            <a:lvl2pPr marL="369638" indent="0">
              <a:buNone/>
              <a:defRPr sz="2300"/>
            </a:lvl2pPr>
            <a:lvl3pPr marL="739290" indent="0">
              <a:buNone/>
              <a:defRPr sz="1900"/>
            </a:lvl3pPr>
            <a:lvl4pPr marL="1108941" indent="0">
              <a:buNone/>
              <a:defRPr sz="1600"/>
            </a:lvl4pPr>
            <a:lvl5pPr marL="1478586" indent="0">
              <a:buNone/>
              <a:defRPr sz="1600"/>
            </a:lvl5pPr>
            <a:lvl6pPr marL="1848234" indent="0">
              <a:buNone/>
              <a:defRPr sz="1600"/>
            </a:lvl6pPr>
            <a:lvl7pPr marL="2217882" indent="0">
              <a:buNone/>
              <a:defRPr sz="1600"/>
            </a:lvl7pPr>
            <a:lvl8pPr marL="2587528" indent="0">
              <a:buNone/>
              <a:defRPr sz="1600"/>
            </a:lvl8pPr>
            <a:lvl9pPr marL="2957174" indent="0">
              <a:buNone/>
              <a:defRPr sz="16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180" y="4473210"/>
            <a:ext cx="5486959" cy="670293"/>
          </a:xfrm>
        </p:spPr>
        <p:txBody>
          <a:bodyPr/>
          <a:lstStyle>
            <a:lvl1pPr marL="0" indent="0">
              <a:buNone/>
              <a:defRPr sz="1100"/>
            </a:lvl1pPr>
            <a:lvl2pPr marL="369638" indent="0">
              <a:buNone/>
              <a:defRPr sz="1000"/>
            </a:lvl2pPr>
            <a:lvl3pPr marL="739290" indent="0">
              <a:buNone/>
              <a:defRPr sz="800"/>
            </a:lvl3pPr>
            <a:lvl4pPr marL="1108941" indent="0">
              <a:buNone/>
              <a:defRPr sz="700"/>
            </a:lvl4pPr>
            <a:lvl5pPr marL="1478586" indent="0">
              <a:buNone/>
              <a:defRPr sz="700"/>
            </a:lvl5pPr>
            <a:lvl6pPr marL="1848234" indent="0">
              <a:buNone/>
              <a:defRPr sz="700"/>
            </a:lvl6pPr>
            <a:lvl7pPr marL="2217882" indent="0">
              <a:buNone/>
              <a:defRPr sz="700"/>
            </a:lvl7pPr>
            <a:lvl8pPr marL="2587528" indent="0">
              <a:buNone/>
              <a:defRPr sz="700"/>
            </a:lvl8pPr>
            <a:lvl9pPr marL="2957174" indent="0">
              <a:buNone/>
              <a:defRPr sz="7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2624CA-0478-624C-95BB-DF3E8809629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19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5000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" y="27"/>
            <a:ext cx="8228341" cy="952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1436" tIns="40712" rIns="81436" bIns="40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138" y="1333084"/>
            <a:ext cx="8229739" cy="3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1436" tIns="40712" rIns="81436" bIns="40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133" y="5204804"/>
            <a:ext cx="2133274" cy="39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1436" tIns="40712" rIns="81436" bIns="40712" numCol="1" anchor="t" anchorCtr="0" compatLnSpc="1">
            <a:prstTxWarp prst="textNoShape">
              <a:avLst/>
            </a:prstTxWarp>
          </a:bodyPr>
          <a:lstStyle>
            <a:lvl1pPr defTabSz="815021">
              <a:defRPr sz="12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429" y="5204804"/>
            <a:ext cx="2895157" cy="39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1436" tIns="40712" rIns="81436" bIns="40712" numCol="1" anchor="t" anchorCtr="0" compatLnSpc="1">
            <a:prstTxWarp prst="textNoShape">
              <a:avLst/>
            </a:prstTxWarp>
          </a:bodyPr>
          <a:lstStyle>
            <a:lvl1pPr algn="ctr" defTabSz="815021">
              <a:defRPr sz="12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596" y="5204804"/>
            <a:ext cx="2133274" cy="39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1436" tIns="40712" rIns="81436" bIns="40712" numCol="1" anchor="t" anchorCtr="0" compatLnSpc="1">
            <a:prstTxWarp prst="textNoShape">
              <a:avLst/>
            </a:prstTxWarp>
          </a:bodyPr>
          <a:lstStyle>
            <a:lvl1pPr algn="r" defTabSz="815021">
              <a:defRPr sz="1200"/>
            </a:lvl1pPr>
          </a:lstStyle>
          <a:p>
            <a:fld id="{D8DD2975-FC1D-0C4F-B9EA-CC02D5421F01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815021" rtl="0" fontAlgn="base">
        <a:spcBef>
          <a:spcPct val="0"/>
        </a:spcBef>
        <a:spcAft>
          <a:spcPct val="0"/>
        </a:spcAft>
        <a:defRPr sz="2500" b="1">
          <a:solidFill>
            <a:srgbClr val="FFFF00"/>
          </a:solidFill>
          <a:latin typeface="+mj-lt"/>
          <a:ea typeface="+mj-ea"/>
          <a:cs typeface="+mj-cs"/>
        </a:defRPr>
      </a:lvl1pPr>
      <a:lvl2pPr algn="l" defTabSz="815021" rtl="0" fontAlgn="base">
        <a:spcBef>
          <a:spcPct val="0"/>
        </a:spcBef>
        <a:spcAft>
          <a:spcPct val="0"/>
        </a:spcAft>
        <a:defRPr sz="2500" b="1">
          <a:solidFill>
            <a:srgbClr val="FFFF00"/>
          </a:solidFill>
          <a:latin typeface="Arial" charset="0"/>
          <a:ea typeface="ＭＳ Ｐゴシック" charset="0"/>
        </a:defRPr>
      </a:lvl2pPr>
      <a:lvl3pPr algn="l" defTabSz="815021" rtl="0" fontAlgn="base">
        <a:spcBef>
          <a:spcPct val="0"/>
        </a:spcBef>
        <a:spcAft>
          <a:spcPct val="0"/>
        </a:spcAft>
        <a:defRPr sz="2500" b="1">
          <a:solidFill>
            <a:srgbClr val="FFFF00"/>
          </a:solidFill>
          <a:latin typeface="Arial" charset="0"/>
          <a:ea typeface="ＭＳ Ｐゴシック" charset="0"/>
        </a:defRPr>
      </a:lvl3pPr>
      <a:lvl4pPr algn="l" defTabSz="815021" rtl="0" fontAlgn="base">
        <a:spcBef>
          <a:spcPct val="0"/>
        </a:spcBef>
        <a:spcAft>
          <a:spcPct val="0"/>
        </a:spcAft>
        <a:defRPr sz="2500" b="1">
          <a:solidFill>
            <a:srgbClr val="FFFF00"/>
          </a:solidFill>
          <a:latin typeface="Arial" charset="0"/>
          <a:ea typeface="ＭＳ Ｐゴシック" charset="0"/>
        </a:defRPr>
      </a:lvl4pPr>
      <a:lvl5pPr algn="l" defTabSz="815021" rtl="0" fontAlgn="base">
        <a:spcBef>
          <a:spcPct val="0"/>
        </a:spcBef>
        <a:spcAft>
          <a:spcPct val="0"/>
        </a:spcAft>
        <a:defRPr sz="2500" b="1">
          <a:solidFill>
            <a:srgbClr val="FFFF00"/>
          </a:solidFill>
          <a:latin typeface="Arial" charset="0"/>
          <a:ea typeface="ＭＳ Ｐゴシック" charset="0"/>
        </a:defRPr>
      </a:lvl5pPr>
      <a:lvl6pPr marL="369638" algn="l" defTabSz="815021" rtl="0" fontAlgn="base">
        <a:spcBef>
          <a:spcPct val="0"/>
        </a:spcBef>
        <a:spcAft>
          <a:spcPct val="0"/>
        </a:spcAft>
        <a:defRPr sz="2500" b="1">
          <a:solidFill>
            <a:srgbClr val="FFFF00"/>
          </a:solidFill>
          <a:latin typeface="Arial" charset="0"/>
          <a:ea typeface="ＭＳ Ｐゴシック" charset="0"/>
        </a:defRPr>
      </a:lvl6pPr>
      <a:lvl7pPr marL="739290" algn="l" defTabSz="815021" rtl="0" fontAlgn="base">
        <a:spcBef>
          <a:spcPct val="0"/>
        </a:spcBef>
        <a:spcAft>
          <a:spcPct val="0"/>
        </a:spcAft>
        <a:defRPr sz="2500" b="1">
          <a:solidFill>
            <a:srgbClr val="FFFF00"/>
          </a:solidFill>
          <a:latin typeface="Arial" charset="0"/>
          <a:ea typeface="ＭＳ Ｐゴシック" charset="0"/>
        </a:defRPr>
      </a:lvl7pPr>
      <a:lvl8pPr marL="1108941" algn="l" defTabSz="815021" rtl="0" fontAlgn="base">
        <a:spcBef>
          <a:spcPct val="0"/>
        </a:spcBef>
        <a:spcAft>
          <a:spcPct val="0"/>
        </a:spcAft>
        <a:defRPr sz="2500" b="1">
          <a:solidFill>
            <a:srgbClr val="FFFF00"/>
          </a:solidFill>
          <a:latin typeface="Arial" charset="0"/>
          <a:ea typeface="ＭＳ Ｐゴシック" charset="0"/>
        </a:defRPr>
      </a:lvl8pPr>
      <a:lvl9pPr marL="1478586" algn="l" defTabSz="815021" rtl="0" fontAlgn="base">
        <a:spcBef>
          <a:spcPct val="0"/>
        </a:spcBef>
        <a:spcAft>
          <a:spcPct val="0"/>
        </a:spcAft>
        <a:defRPr sz="2500" b="1">
          <a:solidFill>
            <a:srgbClr val="FFFF00"/>
          </a:solidFill>
          <a:latin typeface="Arial" charset="0"/>
          <a:ea typeface="ＭＳ Ｐゴシック" charset="0"/>
        </a:defRPr>
      </a:lvl9pPr>
    </p:titleStyle>
    <p:bodyStyle>
      <a:lvl1pPr marL="305480" indent="-305480" algn="l" defTabSz="815021" rtl="0" fontAlgn="base">
        <a:spcBef>
          <a:spcPct val="20000"/>
        </a:spcBef>
        <a:spcAft>
          <a:spcPct val="0"/>
        </a:spcAft>
        <a:buChar char="•"/>
        <a:defRPr sz="2100" b="1">
          <a:solidFill>
            <a:schemeClr val="bg1"/>
          </a:solidFill>
          <a:latin typeface="+mn-lt"/>
          <a:ea typeface="+mn-ea"/>
          <a:cs typeface="+mn-cs"/>
        </a:defRPr>
      </a:lvl1pPr>
      <a:lvl2pPr marL="662278" indent="-255416" algn="l" defTabSz="815021" rtl="0" fontAlgn="base">
        <a:spcBef>
          <a:spcPct val="20000"/>
        </a:spcBef>
        <a:spcAft>
          <a:spcPct val="0"/>
        </a:spcAft>
        <a:buChar char="–"/>
        <a:defRPr sz="1600" b="1">
          <a:solidFill>
            <a:schemeClr val="bg1"/>
          </a:solidFill>
          <a:latin typeface="+mn-lt"/>
          <a:ea typeface="+mn-ea"/>
        </a:defRPr>
      </a:lvl2pPr>
      <a:lvl3pPr marL="1016527" indent="-201510" algn="l" defTabSz="815021" rtl="0" fontAlgn="base">
        <a:spcBef>
          <a:spcPct val="20000"/>
        </a:spcBef>
        <a:spcAft>
          <a:spcPct val="0"/>
        </a:spcAft>
        <a:buChar char="•"/>
        <a:defRPr sz="1200" b="1">
          <a:solidFill>
            <a:schemeClr val="bg1"/>
          </a:solidFill>
          <a:latin typeface="+mn-lt"/>
          <a:ea typeface="+mn-ea"/>
        </a:defRPr>
      </a:lvl3pPr>
      <a:lvl4pPr marL="1423397" indent="-201510" algn="l" defTabSz="815021" rtl="0" fontAlgn="base">
        <a:spcBef>
          <a:spcPct val="20000"/>
        </a:spcBef>
        <a:spcAft>
          <a:spcPct val="0"/>
        </a:spcAft>
        <a:buChar char="–"/>
        <a:defRPr sz="1100" b="1">
          <a:solidFill>
            <a:schemeClr val="bg1"/>
          </a:solidFill>
          <a:latin typeface="+mn-lt"/>
          <a:ea typeface="+mn-ea"/>
        </a:defRPr>
      </a:lvl4pPr>
      <a:lvl5pPr marL="1830267" indent="-200224" algn="l" defTabSz="815021" rtl="0" fontAlgn="base">
        <a:spcBef>
          <a:spcPct val="20000"/>
        </a:spcBef>
        <a:spcAft>
          <a:spcPct val="0"/>
        </a:spcAft>
        <a:buChar char="»"/>
        <a:defRPr sz="900" b="1">
          <a:solidFill>
            <a:schemeClr val="bg1"/>
          </a:solidFill>
          <a:latin typeface="+mn-lt"/>
          <a:ea typeface="+mn-ea"/>
        </a:defRPr>
      </a:lvl5pPr>
      <a:lvl6pPr marL="2199913" indent="-200224" algn="l" defTabSz="815021" rtl="0" fontAlgn="base">
        <a:spcBef>
          <a:spcPct val="20000"/>
        </a:spcBef>
        <a:spcAft>
          <a:spcPct val="0"/>
        </a:spcAft>
        <a:buChar char="»"/>
        <a:defRPr sz="900" b="1">
          <a:solidFill>
            <a:schemeClr val="bg1"/>
          </a:solidFill>
          <a:latin typeface="+mn-lt"/>
          <a:ea typeface="+mn-ea"/>
        </a:defRPr>
      </a:lvl6pPr>
      <a:lvl7pPr marL="2569562" indent="-200224" algn="l" defTabSz="815021" rtl="0" fontAlgn="base">
        <a:spcBef>
          <a:spcPct val="20000"/>
        </a:spcBef>
        <a:spcAft>
          <a:spcPct val="0"/>
        </a:spcAft>
        <a:buChar char="»"/>
        <a:defRPr sz="900" b="1">
          <a:solidFill>
            <a:schemeClr val="bg1"/>
          </a:solidFill>
          <a:latin typeface="+mn-lt"/>
          <a:ea typeface="+mn-ea"/>
        </a:defRPr>
      </a:lvl7pPr>
      <a:lvl8pPr marL="2939213" indent="-200224" algn="l" defTabSz="815021" rtl="0" fontAlgn="base">
        <a:spcBef>
          <a:spcPct val="20000"/>
        </a:spcBef>
        <a:spcAft>
          <a:spcPct val="0"/>
        </a:spcAft>
        <a:buChar char="»"/>
        <a:defRPr sz="900" b="1">
          <a:solidFill>
            <a:schemeClr val="bg1"/>
          </a:solidFill>
          <a:latin typeface="+mn-lt"/>
          <a:ea typeface="+mn-ea"/>
        </a:defRPr>
      </a:lvl8pPr>
      <a:lvl9pPr marL="3308860" indent="-200224" algn="l" defTabSz="815021" rtl="0" fontAlgn="base">
        <a:spcBef>
          <a:spcPct val="20000"/>
        </a:spcBef>
        <a:spcAft>
          <a:spcPct val="0"/>
        </a:spcAft>
        <a:buChar char="»"/>
        <a:defRPr sz="900" b="1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36963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69638" algn="l" defTabSz="36963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9290" algn="l" defTabSz="36963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08941" algn="l" defTabSz="36963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78586" algn="l" defTabSz="36963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48234" algn="l" defTabSz="36963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17882" algn="l" defTabSz="36963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87528" algn="l" defTabSz="36963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57174" algn="l" defTabSz="36963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6.emf"/><Relationship Id="rId4" Type="http://schemas.openxmlformats.org/officeDocument/2006/relationships/image" Target="../media/image31.emf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0.png"/><Relationship Id="rId7" Type="http://schemas.openxmlformats.org/officeDocument/2006/relationships/image" Target="../media/image3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41.png"/><Relationship Id="rId5" Type="http://schemas.openxmlformats.org/officeDocument/2006/relationships/image" Target="../media/image36.emf"/><Relationship Id="rId10" Type="http://schemas.openxmlformats.org/officeDocument/2006/relationships/image" Target="../media/image40.emf"/><Relationship Id="rId4" Type="http://schemas.openxmlformats.org/officeDocument/2006/relationships/image" Target="../media/image31.emf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emf"/><Relationship Id="rId4" Type="http://schemas.openxmlformats.org/officeDocument/2006/relationships/image" Target="../media/image3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emf"/><Relationship Id="rId5" Type="http://schemas.openxmlformats.org/officeDocument/2006/relationships/image" Target="../media/image51.emf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emf"/><Relationship Id="rId4" Type="http://schemas.openxmlformats.org/officeDocument/2006/relationships/image" Target="../media/image55.png"/><Relationship Id="rId9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png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2.emf"/><Relationship Id="rId7" Type="http://schemas.openxmlformats.org/officeDocument/2006/relationships/image" Target="../media/image65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49.png"/><Relationship Id="rId4" Type="http://schemas.openxmlformats.org/officeDocument/2006/relationships/image" Target="../media/image63.png"/><Relationship Id="rId9" Type="http://schemas.openxmlformats.org/officeDocument/2006/relationships/image" Target="../media/image6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47.png"/><Relationship Id="rId4" Type="http://schemas.openxmlformats.org/officeDocument/2006/relationships/image" Target="../media/image6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6"/>
          <p:cNvSpPr txBox="1">
            <a:spLocks noChangeArrowheads="1"/>
          </p:cNvSpPr>
          <p:nvPr/>
        </p:nvSpPr>
        <p:spPr bwMode="auto">
          <a:xfrm>
            <a:off x="495300" y="538163"/>
            <a:ext cx="8153400" cy="68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2" tIns="34271" rIns="68542" bIns="34271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_tradnl" sz="4000" b="1" dirty="0" err="1">
                <a:solidFill>
                  <a:srgbClr val="FFFF00"/>
                </a:solidFill>
              </a:rPr>
              <a:t>Operators</a:t>
            </a:r>
            <a:r>
              <a:rPr lang="es-ES_tradnl" altLang="es-ES_tradnl" sz="4000" b="1" dirty="0">
                <a:solidFill>
                  <a:srgbClr val="FFFF00"/>
                </a:solidFill>
              </a:rPr>
              <a:t> and </a:t>
            </a:r>
            <a:r>
              <a:rPr lang="es-ES_tradnl" altLang="es-ES_tradnl" sz="4000" b="1" dirty="0" err="1">
                <a:solidFill>
                  <a:srgbClr val="FFFF00"/>
                </a:solidFill>
              </a:rPr>
              <a:t>eigenfunctions</a:t>
            </a:r>
            <a:endParaRPr lang="es-ES_tradnl" altLang="es-ES_tradnl" sz="4000" b="1" dirty="0">
              <a:solidFill>
                <a:srgbClr val="FFFF00"/>
              </a:solidFill>
            </a:endParaRP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838201" y="4262438"/>
            <a:ext cx="296227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2" tIns="34271" rIns="68542" bIns="34271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s-ES_tradnl" sz="2800" b="1">
                <a:solidFill>
                  <a:srgbClr val="FFFF00"/>
                </a:solidFill>
              </a:rPr>
              <a:t>Javier Junquera</a:t>
            </a:r>
          </a:p>
        </p:txBody>
      </p:sp>
      <p:pic>
        <p:nvPicPr>
          <p:cNvPr id="17411" name="Picture 10" descr="logoUCgr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4271964"/>
            <a:ext cx="565150" cy="56673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30" descr="logo-te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4" y="4270376"/>
            <a:ext cx="892175" cy="492125"/>
          </a:xfrm>
          <a:prstGeom prst="rect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9313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970393-9B41-AB21-E79C-6660636B7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Text Box 2">
            <a:extLst>
              <a:ext uri="{FF2B5EF4-FFF2-40B4-BE49-F238E27FC236}">
                <a16:creationId xmlns:a16="http://schemas.microsoft.com/office/drawing/2014/main" id="{7F032D74-7CAA-6B69-4E44-1A3B86A2E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" y="16"/>
            <a:ext cx="8000993" cy="513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1436" tIns="40712" rIns="81436" bIns="40712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Eigenvalues of an operator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A9F8E1F-7623-3426-F770-FD100A6CCCCC}"/>
              </a:ext>
            </a:extLst>
          </p:cNvPr>
          <p:cNvSpPr txBox="1"/>
          <p:nvPr/>
        </p:nvSpPr>
        <p:spPr>
          <a:xfrm>
            <a:off x="0" y="605254"/>
            <a:ext cx="9144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es-E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mathematical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act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operators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produce new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  <a:endParaRPr lang="es-ES" sz="18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es-E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new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scalar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multiple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original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called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eigenfunction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operator</a:t>
            </a:r>
            <a:endParaRPr lang="es-ES" sz="18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3FE9EA3-BA25-6991-822F-7B1A90489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4900" y="2127250"/>
            <a:ext cx="1838876" cy="5461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8F7290A-66FF-C876-43E8-88EE711C4881}"/>
              </a:ext>
            </a:extLst>
          </p:cNvPr>
          <p:cNvSpPr txBox="1"/>
          <p:nvPr/>
        </p:nvSpPr>
        <p:spPr>
          <a:xfrm>
            <a:off x="2743200" y="3162300"/>
            <a:ext cx="1813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b="1" dirty="0" err="1">
                <a:solidFill>
                  <a:srgbClr val="FFFF00"/>
                </a:solidFill>
              </a:rPr>
              <a:t>Eigenfunction</a:t>
            </a:r>
            <a:endParaRPr lang="es-ES" sz="1800" b="1" dirty="0">
              <a:solidFill>
                <a:srgbClr val="FFFF00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7D43DDB-B133-0439-46CE-AB8334E2EFE3}"/>
              </a:ext>
            </a:extLst>
          </p:cNvPr>
          <p:cNvSpPr txBox="1"/>
          <p:nvPr/>
        </p:nvSpPr>
        <p:spPr>
          <a:xfrm>
            <a:off x="4572000" y="3173968"/>
            <a:ext cx="1813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err="1">
                <a:solidFill>
                  <a:srgbClr val="FFFF00"/>
                </a:solidFill>
              </a:rPr>
              <a:t>Eigenvalue</a:t>
            </a:r>
            <a:endParaRPr lang="es-ES" sz="1800" b="1" dirty="0">
              <a:solidFill>
                <a:srgbClr val="FFFF00"/>
              </a:solidFill>
            </a:endParaRP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1A947DF0-0017-C51A-44C3-18AC28E2BDC3}"/>
              </a:ext>
            </a:extLst>
          </p:cNvPr>
          <p:cNvCxnSpPr>
            <a:cxnSpLocks/>
            <a:stCxn id="8" idx="0"/>
          </p:cNvCxnSpPr>
          <p:nvPr/>
        </p:nvCxnSpPr>
        <p:spPr bwMode="auto">
          <a:xfrm flipV="1">
            <a:off x="3650043" y="2781300"/>
            <a:ext cx="464757" cy="3810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ADF1AC5A-2388-ACDC-F904-A04B46C50DFE}"/>
              </a:ext>
            </a:extLst>
          </p:cNvPr>
          <p:cNvCxnSpPr>
            <a:cxnSpLocks/>
            <a:stCxn id="9" idx="0"/>
          </p:cNvCxnSpPr>
          <p:nvPr/>
        </p:nvCxnSpPr>
        <p:spPr bwMode="auto">
          <a:xfrm flipH="1" flipV="1">
            <a:off x="5105400" y="2781300"/>
            <a:ext cx="373443" cy="39266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6854BD6-DADA-3C61-30D3-FCE00BDE33C2}"/>
              </a:ext>
            </a:extLst>
          </p:cNvPr>
          <p:cNvSpPr txBox="1"/>
          <p:nvPr/>
        </p:nvSpPr>
        <p:spPr>
          <a:xfrm>
            <a:off x="876300" y="3619500"/>
            <a:ext cx="739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>
                <a:solidFill>
                  <a:srgbClr val="00FFFF"/>
                </a:solidFill>
              </a:rPr>
              <a:t>Problem</a:t>
            </a:r>
            <a:r>
              <a:rPr lang="es-ES" b="1" dirty="0">
                <a:solidFill>
                  <a:srgbClr val="00FFFF"/>
                </a:solidFill>
              </a:rPr>
              <a:t>: </a:t>
            </a:r>
            <a:r>
              <a:rPr lang="es-ES" b="1" dirty="0" err="1">
                <a:solidFill>
                  <a:srgbClr val="00FFFF"/>
                </a:solidFill>
              </a:rPr>
              <a:t>find</a:t>
            </a:r>
            <a:r>
              <a:rPr lang="es-ES" b="1" dirty="0">
                <a:solidFill>
                  <a:srgbClr val="00FFFF"/>
                </a:solidFill>
              </a:rPr>
              <a:t> </a:t>
            </a:r>
            <a:r>
              <a:rPr lang="es-ES" b="1" dirty="0" err="1">
                <a:solidFill>
                  <a:srgbClr val="00FFFF"/>
                </a:solidFill>
              </a:rPr>
              <a:t>the</a:t>
            </a:r>
            <a:r>
              <a:rPr lang="es-ES" b="1" dirty="0">
                <a:solidFill>
                  <a:srgbClr val="00FFFF"/>
                </a:solidFill>
              </a:rPr>
              <a:t> </a:t>
            </a:r>
            <a:r>
              <a:rPr lang="es-ES" b="1" dirty="0" err="1">
                <a:solidFill>
                  <a:srgbClr val="00FFFF"/>
                </a:solidFill>
              </a:rPr>
              <a:t>eigenfunctions</a:t>
            </a:r>
            <a:r>
              <a:rPr lang="es-ES" b="1" dirty="0">
                <a:solidFill>
                  <a:srgbClr val="00FFFF"/>
                </a:solidFill>
              </a:rPr>
              <a:t> </a:t>
            </a:r>
            <a:r>
              <a:rPr lang="es-ES" b="1" dirty="0" err="1">
                <a:solidFill>
                  <a:srgbClr val="00FFFF"/>
                </a:solidFill>
              </a:rPr>
              <a:t>of</a:t>
            </a:r>
            <a:r>
              <a:rPr lang="es-ES" b="1" dirty="0">
                <a:solidFill>
                  <a:srgbClr val="00FFFF"/>
                </a:solidFill>
              </a:rPr>
              <a:t> </a:t>
            </a:r>
            <a:r>
              <a:rPr lang="es-ES" b="1" dirty="0" err="1">
                <a:solidFill>
                  <a:srgbClr val="00FFFF"/>
                </a:solidFill>
              </a:rPr>
              <a:t>the</a:t>
            </a:r>
            <a:r>
              <a:rPr lang="es-ES" b="1" dirty="0">
                <a:solidFill>
                  <a:srgbClr val="00FFFF"/>
                </a:solidFill>
              </a:rPr>
              <a:t> </a:t>
            </a:r>
            <a:r>
              <a:rPr lang="es-ES" b="1" dirty="0" err="1">
                <a:solidFill>
                  <a:srgbClr val="00FFFF"/>
                </a:solidFill>
              </a:rPr>
              <a:t>operator</a:t>
            </a:r>
            <a:r>
              <a:rPr lang="es-ES" b="1" dirty="0">
                <a:solidFill>
                  <a:srgbClr val="00FFFF"/>
                </a:solidFill>
              </a:rPr>
              <a:t> </a:t>
            </a:r>
            <a:r>
              <a:rPr lang="es-ES" b="1" dirty="0" err="1">
                <a:solidFill>
                  <a:srgbClr val="00FFFF"/>
                </a:solidFill>
              </a:rPr>
              <a:t>second</a:t>
            </a:r>
            <a:r>
              <a:rPr lang="es-ES" b="1" dirty="0">
                <a:solidFill>
                  <a:srgbClr val="00FFFF"/>
                </a:solidFill>
              </a:rPr>
              <a:t>-derivative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635DE373-DE63-31F5-9C69-F507ABF9D0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974" y="4119538"/>
            <a:ext cx="5918052" cy="159546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49523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B5B97-7DD1-34A1-E95A-FE1BAAD85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882EC13-EF60-6CF7-435B-F473A9B54831}"/>
              </a:ext>
            </a:extLst>
          </p:cNvPr>
          <p:cNvSpPr txBox="1"/>
          <p:nvPr/>
        </p:nvSpPr>
        <p:spPr>
          <a:xfrm>
            <a:off x="228600" y="0"/>
            <a:ext cx="8686800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E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Main Ideas </a:t>
            </a:r>
            <a:r>
              <a:rPr lang="es-E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E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Section</a:t>
            </a:r>
          </a:p>
          <a:p>
            <a:pPr algn="ctr">
              <a:buNone/>
            </a:pPr>
            <a:endParaRPr lang="es-ES" sz="1800" b="1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linear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operator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represented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as a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matrix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transforms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vector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another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vector.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new vector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scaled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version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original vector,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vector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eigenvector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matrix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scaling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factor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eigenvalue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eigenvector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operator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applied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producing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new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new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multiple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original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eigenfunction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operator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None/>
            </a:pPr>
            <a:endParaRPr lang="es-ES" sz="1800" b="1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s-E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Relevance</a:t>
            </a:r>
            <a:r>
              <a:rPr lang="es-E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Quantum </a:t>
            </a:r>
            <a:r>
              <a:rPr lang="es-E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Mechanics</a:t>
            </a:r>
            <a:endParaRPr lang="es-ES" sz="2400" b="1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es-ES" sz="1800" b="1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quantum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mechanics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every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observable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such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as position,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momentum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associated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operator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es-E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expressed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as a linear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combination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eigenfunctions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operator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8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eigenvalues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those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eigenfunctions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represent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observable.</a:t>
            </a:r>
          </a:p>
        </p:txBody>
      </p:sp>
    </p:spTree>
    <p:extLst>
      <p:ext uri="{BB962C8B-B14F-4D97-AF65-F5344CB8AC3E}">
        <p14:creationId xmlns:p14="http://schemas.microsoft.com/office/powerpoint/2010/main" val="1400959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041C55-C2A7-6A87-3DBB-589C4D449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Text Box 2">
            <a:extLst>
              <a:ext uri="{FF2B5EF4-FFF2-40B4-BE49-F238E27FC236}">
                <a16:creationId xmlns:a16="http://schemas.microsoft.com/office/drawing/2014/main" id="{41B4329B-8CC0-EE8A-3B3E-2E52C569F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" y="16"/>
            <a:ext cx="8000993" cy="513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1436" tIns="40712" rIns="81436" bIns="40712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Operators in Dirac notation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67D2935-D34B-A937-E6CB-260681AE4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0100" y="819150"/>
            <a:ext cx="2463800" cy="5715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9C82703-A9A3-7825-C49E-A38AAB906C3B}"/>
              </a:ext>
            </a:extLst>
          </p:cNvPr>
          <p:cNvSpPr txBox="1"/>
          <p:nvPr/>
        </p:nvSpPr>
        <p:spPr>
          <a:xfrm>
            <a:off x="5562600" y="16383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>
                <a:solidFill>
                  <a:srgbClr val="FFFF00"/>
                </a:solidFill>
              </a:rPr>
              <a:t>Eigenket</a:t>
            </a:r>
            <a:r>
              <a:rPr lang="es-ES" dirty="0"/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2AD514D-46A7-57C9-7683-A109411A11C7}"/>
              </a:ext>
            </a:extLst>
          </p:cNvPr>
          <p:cNvSpPr txBox="1"/>
          <p:nvPr/>
        </p:nvSpPr>
        <p:spPr>
          <a:xfrm>
            <a:off x="2895600" y="16383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>
                <a:solidFill>
                  <a:srgbClr val="FFFF00"/>
                </a:solidFill>
              </a:rPr>
              <a:t>Operator</a:t>
            </a:r>
            <a:r>
              <a:rPr lang="es-ES" dirty="0"/>
              <a:t>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AF42187-8360-E5A3-D59D-DFE3A6BF1A97}"/>
              </a:ext>
            </a:extLst>
          </p:cNvPr>
          <p:cNvSpPr txBox="1"/>
          <p:nvPr/>
        </p:nvSpPr>
        <p:spPr>
          <a:xfrm>
            <a:off x="4343400" y="16383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>
                <a:solidFill>
                  <a:srgbClr val="FFFF00"/>
                </a:solidFill>
              </a:rPr>
              <a:t>Eigenvalue</a:t>
            </a:r>
            <a:r>
              <a:rPr lang="es-ES" dirty="0"/>
              <a:t> 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FE4ADF47-F9F5-0072-423E-B5047BEB4E97}"/>
              </a:ext>
            </a:extLst>
          </p:cNvPr>
          <p:cNvCxnSpPr>
            <a:stCxn id="12" idx="0"/>
          </p:cNvCxnSpPr>
          <p:nvPr/>
        </p:nvCxnSpPr>
        <p:spPr bwMode="auto">
          <a:xfrm flipV="1">
            <a:off x="4991100" y="1409700"/>
            <a:ext cx="11430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6A6E8209-009D-32D0-4BEE-B502C4EFB9FD}"/>
              </a:ext>
            </a:extLst>
          </p:cNvPr>
          <p:cNvCxnSpPr>
            <a:cxnSpLocks/>
            <a:stCxn id="4" idx="0"/>
          </p:cNvCxnSpPr>
          <p:nvPr/>
        </p:nvCxnSpPr>
        <p:spPr bwMode="auto">
          <a:xfrm flipH="1" flipV="1">
            <a:off x="5562600" y="1409700"/>
            <a:ext cx="60960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27" name="Grupo 26">
            <a:extLst>
              <a:ext uri="{FF2B5EF4-FFF2-40B4-BE49-F238E27FC236}">
                <a16:creationId xmlns:a16="http://schemas.microsoft.com/office/drawing/2014/main" id="{BA092076-EAFE-8449-33F1-88A2596E5F0A}"/>
              </a:ext>
            </a:extLst>
          </p:cNvPr>
          <p:cNvGrpSpPr/>
          <p:nvPr/>
        </p:nvGrpSpPr>
        <p:grpSpPr>
          <a:xfrm>
            <a:off x="304800" y="2095500"/>
            <a:ext cx="8534400" cy="1257300"/>
            <a:chOff x="304800" y="2324100"/>
            <a:chExt cx="8534400" cy="1257300"/>
          </a:xfrm>
        </p:grpSpPr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DB7427A4-8C11-4ACD-2284-CFEA88E5F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62250" y="3009900"/>
              <a:ext cx="3619500" cy="571500"/>
            </a:xfrm>
            <a:prstGeom prst="rect">
              <a:avLst/>
            </a:prstGeom>
          </p:spPr>
        </p:pic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A3C5F1F7-5785-B931-A106-1BD00E61FA45}"/>
                </a:ext>
              </a:extLst>
            </p:cNvPr>
            <p:cNvGrpSpPr/>
            <p:nvPr/>
          </p:nvGrpSpPr>
          <p:grpSpPr>
            <a:xfrm>
              <a:off x="304800" y="2324100"/>
              <a:ext cx="8534400" cy="646331"/>
              <a:chOff x="304800" y="2324100"/>
              <a:chExt cx="8534400" cy="646331"/>
            </a:xfrm>
          </p:grpSpPr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B0E1B660-0589-0929-2BB9-8EA9709DDDF6}"/>
                  </a:ext>
                </a:extLst>
              </p:cNvPr>
              <p:cNvSpPr txBox="1"/>
              <p:nvPr/>
            </p:nvSpPr>
            <p:spPr>
              <a:xfrm>
                <a:off x="304800" y="2324100"/>
                <a:ext cx="8534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800" b="1" dirty="0" err="1">
                    <a:solidFill>
                      <a:schemeClr val="bg1"/>
                    </a:solidFill>
                  </a:rPr>
                  <a:t>Forming</a:t>
                </a:r>
                <a:r>
                  <a:rPr lang="es-ES" sz="1800" b="1" dirty="0">
                    <a:solidFill>
                      <a:schemeClr val="bg1"/>
                    </a:solidFill>
                  </a:rPr>
                  <a:t> </a:t>
                </a:r>
                <a:r>
                  <a:rPr lang="es-ES" sz="1800" b="1" dirty="0" err="1">
                    <a:solidFill>
                      <a:schemeClr val="bg1"/>
                    </a:solidFill>
                  </a:rPr>
                  <a:t>the</a:t>
                </a:r>
                <a:r>
                  <a:rPr lang="es-ES" sz="1800" b="1" dirty="0">
                    <a:solidFill>
                      <a:schemeClr val="bg1"/>
                    </a:solidFill>
                  </a:rPr>
                  <a:t> </a:t>
                </a:r>
                <a:r>
                  <a:rPr lang="es-ES" sz="1800" b="1" dirty="0" err="1">
                    <a:solidFill>
                      <a:schemeClr val="bg1"/>
                    </a:solidFill>
                  </a:rPr>
                  <a:t>inner</a:t>
                </a:r>
                <a:r>
                  <a:rPr lang="es-ES" sz="1800" b="1" dirty="0">
                    <a:solidFill>
                      <a:schemeClr val="bg1"/>
                    </a:solidFill>
                  </a:rPr>
                  <a:t> </a:t>
                </a:r>
                <a:r>
                  <a:rPr lang="es-ES" sz="1800" b="1" dirty="0" err="1">
                    <a:solidFill>
                      <a:schemeClr val="bg1"/>
                    </a:solidFill>
                  </a:rPr>
                  <a:t>product</a:t>
                </a:r>
                <a:r>
                  <a:rPr lang="es-ES" sz="1800" b="1" dirty="0">
                    <a:solidFill>
                      <a:schemeClr val="bg1"/>
                    </a:solidFill>
                  </a:rPr>
                  <a:t> </a:t>
                </a:r>
                <a:r>
                  <a:rPr lang="es-ES" sz="1800" b="1" dirty="0" err="1">
                    <a:solidFill>
                      <a:schemeClr val="bg1"/>
                    </a:solidFill>
                  </a:rPr>
                  <a:t>with</a:t>
                </a:r>
                <a:r>
                  <a:rPr lang="es-ES" sz="1800" b="1" dirty="0">
                    <a:solidFill>
                      <a:schemeClr val="bg1"/>
                    </a:solidFill>
                  </a:rPr>
                  <a:t> </a:t>
                </a:r>
                <a:r>
                  <a:rPr lang="es-ES" sz="1800" b="1" dirty="0" err="1">
                    <a:solidFill>
                      <a:schemeClr val="bg1"/>
                    </a:solidFill>
                  </a:rPr>
                  <a:t>the</a:t>
                </a:r>
                <a:r>
                  <a:rPr lang="es-ES" sz="1800" b="1" dirty="0">
                    <a:solidFill>
                      <a:schemeClr val="bg1"/>
                    </a:solidFill>
                  </a:rPr>
                  <a:t> </a:t>
                </a:r>
                <a:r>
                  <a:rPr lang="es-ES" sz="1800" b="1" dirty="0" err="1">
                    <a:solidFill>
                      <a:schemeClr val="bg1"/>
                    </a:solidFill>
                  </a:rPr>
                  <a:t>ket</a:t>
                </a:r>
                <a:r>
                  <a:rPr lang="es-ES" sz="1800" b="1" dirty="0">
                    <a:solidFill>
                      <a:schemeClr val="bg1"/>
                    </a:solidFill>
                  </a:rPr>
                  <a:t>         </a:t>
                </a:r>
                <a:r>
                  <a:rPr lang="es-ES" sz="1800" b="1" dirty="0" err="1">
                    <a:solidFill>
                      <a:schemeClr val="bg1"/>
                    </a:solidFill>
                  </a:rPr>
                  <a:t>with</a:t>
                </a:r>
                <a:r>
                  <a:rPr lang="es-ES" sz="1800" b="1" dirty="0">
                    <a:solidFill>
                      <a:schemeClr val="bg1"/>
                    </a:solidFill>
                  </a:rPr>
                  <a:t> </a:t>
                </a:r>
                <a:r>
                  <a:rPr lang="es-ES" sz="1800" b="1" dirty="0" err="1">
                    <a:solidFill>
                      <a:schemeClr val="bg1"/>
                    </a:solidFill>
                  </a:rPr>
                  <a:t>both</a:t>
                </a:r>
                <a:r>
                  <a:rPr lang="es-ES" sz="1800" b="1" dirty="0">
                    <a:solidFill>
                      <a:schemeClr val="bg1"/>
                    </a:solidFill>
                  </a:rPr>
                  <a:t> </a:t>
                </a:r>
                <a:r>
                  <a:rPr lang="es-ES" sz="1800" b="1" dirty="0" err="1">
                    <a:solidFill>
                      <a:schemeClr val="bg1"/>
                    </a:solidFill>
                  </a:rPr>
                  <a:t>sides</a:t>
                </a:r>
                <a:r>
                  <a:rPr lang="es-ES" sz="1800" b="1" dirty="0">
                    <a:solidFill>
                      <a:schemeClr val="bg1"/>
                    </a:solidFill>
                  </a:rPr>
                  <a:t> </a:t>
                </a:r>
                <a:r>
                  <a:rPr lang="es-ES" sz="1800" b="1" dirty="0" err="1">
                    <a:solidFill>
                      <a:schemeClr val="bg1"/>
                    </a:solidFill>
                  </a:rPr>
                  <a:t>of</a:t>
                </a:r>
                <a:r>
                  <a:rPr lang="es-ES" sz="1800" b="1" dirty="0">
                    <a:solidFill>
                      <a:schemeClr val="bg1"/>
                    </a:solidFill>
                  </a:rPr>
                  <a:t> </a:t>
                </a:r>
                <a:r>
                  <a:rPr lang="es-ES" sz="1800" b="1" dirty="0" err="1">
                    <a:solidFill>
                      <a:schemeClr val="bg1"/>
                    </a:solidFill>
                  </a:rPr>
                  <a:t>this</a:t>
                </a:r>
                <a:r>
                  <a:rPr lang="es-ES" sz="1800" b="1" dirty="0">
                    <a:solidFill>
                      <a:schemeClr val="bg1"/>
                    </a:solidFill>
                  </a:rPr>
                  <a:t> </a:t>
                </a:r>
                <a:r>
                  <a:rPr lang="es-ES" sz="1800" b="1" dirty="0" err="1">
                    <a:solidFill>
                      <a:schemeClr val="bg1"/>
                    </a:solidFill>
                  </a:rPr>
                  <a:t>equation</a:t>
                </a:r>
                <a:endParaRPr lang="es-ES" sz="1800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es-ES" sz="1800" b="1" dirty="0" err="1">
                    <a:solidFill>
                      <a:schemeClr val="bg1"/>
                    </a:solidFill>
                  </a:rPr>
                  <a:t>This</a:t>
                </a:r>
                <a:r>
                  <a:rPr lang="es-ES" sz="1800" b="1" dirty="0">
                    <a:solidFill>
                      <a:schemeClr val="bg1"/>
                    </a:solidFill>
                  </a:rPr>
                  <a:t> </a:t>
                </a:r>
                <a:r>
                  <a:rPr lang="es-ES" sz="1800" b="1" dirty="0" err="1">
                    <a:solidFill>
                      <a:schemeClr val="bg1"/>
                    </a:solidFill>
                  </a:rPr>
                  <a:t>is</a:t>
                </a:r>
                <a:r>
                  <a:rPr lang="es-ES" sz="1800" b="1" dirty="0">
                    <a:solidFill>
                      <a:schemeClr val="bg1"/>
                    </a:solidFill>
                  </a:rPr>
                  <a:t> </a:t>
                </a:r>
                <a:r>
                  <a:rPr lang="es-ES" sz="1800" b="1" dirty="0" err="1">
                    <a:solidFill>
                      <a:schemeClr val="bg1"/>
                    </a:solidFill>
                  </a:rPr>
                  <a:t>equivalent</a:t>
                </a:r>
                <a:r>
                  <a:rPr lang="es-ES" sz="1800" b="1" dirty="0">
                    <a:solidFill>
                      <a:schemeClr val="bg1"/>
                    </a:solidFill>
                  </a:rPr>
                  <a:t> </a:t>
                </a:r>
                <a:r>
                  <a:rPr lang="es-ES" sz="1800" b="1" dirty="0" err="1">
                    <a:solidFill>
                      <a:schemeClr val="bg1"/>
                    </a:solidFill>
                  </a:rPr>
                  <a:t>to</a:t>
                </a:r>
                <a:r>
                  <a:rPr lang="es-ES" sz="1800" b="1" dirty="0">
                    <a:solidFill>
                      <a:schemeClr val="bg1"/>
                    </a:solidFill>
                  </a:rPr>
                  <a:t> </a:t>
                </a:r>
                <a:r>
                  <a:rPr lang="es-ES" sz="1800" b="1" dirty="0" err="1">
                    <a:solidFill>
                      <a:schemeClr val="bg1"/>
                    </a:solidFill>
                  </a:rPr>
                  <a:t>multiply</a:t>
                </a:r>
                <a:r>
                  <a:rPr lang="es-ES" sz="1800" b="1" dirty="0">
                    <a:solidFill>
                      <a:schemeClr val="bg1"/>
                    </a:solidFill>
                  </a:rPr>
                  <a:t> </a:t>
                </a:r>
                <a:r>
                  <a:rPr lang="es-ES" sz="1800" b="1" dirty="0" err="1">
                    <a:solidFill>
                      <a:schemeClr val="bg1"/>
                    </a:solidFill>
                  </a:rPr>
                  <a:t>by</a:t>
                </a:r>
                <a:r>
                  <a:rPr lang="es-ES" sz="1800" b="1" dirty="0">
                    <a:solidFill>
                      <a:schemeClr val="bg1"/>
                    </a:solidFill>
                  </a:rPr>
                  <a:t> </a:t>
                </a:r>
                <a:r>
                  <a:rPr lang="es-ES" sz="1800" b="1" dirty="0" err="1">
                    <a:solidFill>
                      <a:schemeClr val="bg1"/>
                    </a:solidFill>
                  </a:rPr>
                  <a:t>the</a:t>
                </a:r>
                <a:r>
                  <a:rPr lang="es-ES" sz="1800" b="1" dirty="0">
                    <a:solidFill>
                      <a:schemeClr val="bg1"/>
                    </a:solidFill>
                  </a:rPr>
                  <a:t> </a:t>
                </a:r>
                <a:r>
                  <a:rPr lang="es-ES" sz="1800" b="1" dirty="0" err="1">
                    <a:solidFill>
                      <a:schemeClr val="bg1"/>
                    </a:solidFill>
                  </a:rPr>
                  <a:t>bra</a:t>
                </a:r>
                <a:r>
                  <a:rPr lang="es-ES" sz="1800" b="1" dirty="0">
                    <a:solidFill>
                      <a:schemeClr val="bg1"/>
                    </a:solidFill>
                  </a:rPr>
                  <a:t>       </a:t>
                </a:r>
                <a:r>
                  <a:rPr lang="es-ES" sz="1800" b="1" dirty="0" err="1">
                    <a:solidFill>
                      <a:schemeClr val="bg1"/>
                    </a:solidFill>
                  </a:rPr>
                  <a:t>from</a:t>
                </a:r>
                <a:r>
                  <a:rPr lang="es-ES" sz="1800" b="1" dirty="0">
                    <a:solidFill>
                      <a:schemeClr val="bg1"/>
                    </a:solidFill>
                  </a:rPr>
                  <a:t> </a:t>
                </a:r>
                <a:r>
                  <a:rPr lang="es-ES" sz="1800" b="1" dirty="0" err="1">
                    <a:solidFill>
                      <a:schemeClr val="bg1"/>
                    </a:solidFill>
                  </a:rPr>
                  <a:t>the</a:t>
                </a:r>
                <a:r>
                  <a:rPr lang="es-ES" sz="1800" b="1" dirty="0">
                    <a:solidFill>
                      <a:schemeClr val="bg1"/>
                    </a:solidFill>
                  </a:rPr>
                  <a:t> </a:t>
                </a:r>
                <a:r>
                  <a:rPr lang="es-ES" sz="1800" b="1" dirty="0" err="1">
                    <a:solidFill>
                      <a:schemeClr val="bg1"/>
                    </a:solidFill>
                  </a:rPr>
                  <a:t>left</a:t>
                </a:r>
                <a:endParaRPr lang="es-ES" sz="18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23" name="Imagen 22">
                <a:extLst>
                  <a:ext uri="{FF2B5EF4-FFF2-40B4-BE49-F238E27FC236}">
                    <a16:creationId xmlns:a16="http://schemas.microsoft.com/office/drawing/2014/main" id="{8BACC079-1AB3-BB6B-289C-9E620FC7C7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76416" y="2645700"/>
                <a:ext cx="295784" cy="288000"/>
              </a:xfrm>
              <a:prstGeom prst="rect">
                <a:avLst/>
              </a:prstGeom>
            </p:spPr>
          </p:pic>
          <p:pic>
            <p:nvPicPr>
              <p:cNvPr id="25" name="Imagen 24">
                <a:extLst>
                  <a:ext uri="{FF2B5EF4-FFF2-40B4-BE49-F238E27FC236}">
                    <a16:creationId xmlns:a16="http://schemas.microsoft.com/office/drawing/2014/main" id="{2A2B3097-EE65-E27D-D2DC-47ECE49653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01833" y="2400300"/>
                <a:ext cx="303567" cy="288000"/>
              </a:xfrm>
              <a:prstGeom prst="rect">
                <a:avLst/>
              </a:prstGeom>
            </p:spPr>
          </p:pic>
        </p:grpSp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1077F6D2-9687-BA6F-90B6-145595BDAD37}"/>
              </a:ext>
            </a:extLst>
          </p:cNvPr>
          <p:cNvGrpSpPr/>
          <p:nvPr/>
        </p:nvGrpSpPr>
        <p:grpSpPr>
          <a:xfrm>
            <a:off x="838200" y="3638371"/>
            <a:ext cx="7515700" cy="1200329"/>
            <a:chOff x="952500" y="4229100"/>
            <a:chExt cx="7515700" cy="1200329"/>
          </a:xfrm>
        </p:grpSpPr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1B3C4B79-136B-1F80-269E-02FCB1B66C09}"/>
                </a:ext>
              </a:extLst>
            </p:cNvPr>
            <p:cNvSpPr txBox="1"/>
            <p:nvPr/>
          </p:nvSpPr>
          <p:spPr>
            <a:xfrm>
              <a:off x="952500" y="4229100"/>
              <a:ext cx="7239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800" b="1" dirty="0" err="1">
                  <a:solidFill>
                    <a:schemeClr val="bg1"/>
                  </a:solidFill>
                </a:rPr>
                <a:t>It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represents</a:t>
              </a:r>
              <a:r>
                <a:rPr lang="es-ES" sz="1800" b="1" dirty="0">
                  <a:solidFill>
                    <a:schemeClr val="bg1"/>
                  </a:solidFill>
                </a:rPr>
                <a:t> a </a:t>
              </a:r>
              <a:r>
                <a:rPr lang="es-ES" sz="1800" b="1" dirty="0" err="1">
                  <a:solidFill>
                    <a:srgbClr val="FFFF00"/>
                  </a:solidFill>
                </a:rPr>
                <a:t>scalar</a:t>
              </a:r>
              <a:r>
                <a:rPr lang="es-ES" sz="1800" b="1" dirty="0">
                  <a:solidFill>
                    <a:schemeClr val="bg1"/>
                  </a:solidFill>
                </a:rPr>
                <a:t> (</a:t>
              </a:r>
              <a:r>
                <a:rPr lang="es-ES" sz="1800" b="1" dirty="0" err="1">
                  <a:solidFill>
                    <a:schemeClr val="bg1"/>
                  </a:solidFill>
                </a:rPr>
                <a:t>not</a:t>
              </a:r>
              <a:r>
                <a:rPr lang="es-ES" sz="1800" b="1" dirty="0">
                  <a:solidFill>
                    <a:schemeClr val="bg1"/>
                  </a:solidFill>
                </a:rPr>
                <a:t> a vector </a:t>
              </a:r>
              <a:r>
                <a:rPr lang="es-ES" sz="1800" b="1" dirty="0" err="1">
                  <a:solidFill>
                    <a:schemeClr val="bg1"/>
                  </a:solidFill>
                </a:rPr>
                <a:t>or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operator</a:t>
              </a:r>
              <a:r>
                <a:rPr lang="es-ES" sz="1800" b="1" dirty="0">
                  <a:solidFill>
                    <a:schemeClr val="bg1"/>
                  </a:solidFill>
                </a:rPr>
                <a:t>)</a:t>
              </a:r>
            </a:p>
            <a:p>
              <a:pPr algn="ctr"/>
              <a:endParaRPr lang="es-ES" sz="1800" b="1" dirty="0">
                <a:solidFill>
                  <a:schemeClr val="bg1"/>
                </a:solidFill>
              </a:endParaRPr>
            </a:p>
            <a:p>
              <a:pPr algn="ctr"/>
              <a:r>
                <a:rPr lang="es-ES" sz="1800" b="1" dirty="0" err="1">
                  <a:solidFill>
                    <a:schemeClr val="bg1"/>
                  </a:solidFill>
                </a:rPr>
                <a:t>This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inner</a:t>
              </a:r>
              <a:r>
                <a:rPr lang="es-ES" sz="1800" b="1" dirty="0">
                  <a:solidFill>
                    <a:schemeClr val="bg1"/>
                  </a:solidFill>
                </a:rPr>
                <a:t> producto </a:t>
              </a:r>
              <a:r>
                <a:rPr lang="es-ES" sz="1800" b="1" dirty="0" err="1">
                  <a:solidFill>
                    <a:schemeClr val="bg1"/>
                  </a:solidFill>
                </a:rPr>
                <a:t>is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proportional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to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the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projection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of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the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ket</a:t>
              </a:r>
              <a:r>
                <a:rPr lang="es-ES" sz="1800" b="1" dirty="0">
                  <a:solidFill>
                    <a:schemeClr val="bg1"/>
                  </a:solidFill>
                </a:rPr>
                <a:t>        onto </a:t>
              </a:r>
              <a:r>
                <a:rPr lang="es-ES" sz="1800" b="1" dirty="0" err="1">
                  <a:solidFill>
                    <a:schemeClr val="bg1"/>
                  </a:solidFill>
                </a:rPr>
                <a:t>the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direction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of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ket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</a:p>
          </p:txBody>
        </p:sp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FC0FAEA5-7DEE-BA72-5182-13F7A4797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43600" y="5067300"/>
              <a:ext cx="303567" cy="288000"/>
            </a:xfrm>
            <a:prstGeom prst="rect">
              <a:avLst/>
            </a:prstGeom>
          </p:spPr>
        </p:pic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7BEF8C4B-A3C6-F2D9-9985-2C94C591E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01000" y="4838700"/>
              <a:ext cx="467200" cy="288000"/>
            </a:xfrm>
            <a:prstGeom prst="rect">
              <a:avLst/>
            </a:prstGeom>
          </p:spPr>
        </p:pic>
      </p:grpSp>
      <p:sp>
        <p:nvSpPr>
          <p:cNvPr id="35" name="CuadroTexto 34">
            <a:extLst>
              <a:ext uri="{FF2B5EF4-FFF2-40B4-BE49-F238E27FC236}">
                <a16:creationId xmlns:a16="http://schemas.microsoft.com/office/drawing/2014/main" id="{11CA3861-10D7-89A8-E5AE-4CB367A92C6F}"/>
              </a:ext>
            </a:extLst>
          </p:cNvPr>
          <p:cNvSpPr txBox="1"/>
          <p:nvPr/>
        </p:nvSpPr>
        <p:spPr>
          <a:xfrm>
            <a:off x="-76200" y="5067300"/>
            <a:ext cx="9296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>
                <a:solidFill>
                  <a:schemeClr val="bg1"/>
                </a:solidFill>
              </a:rPr>
              <a:t>Expressions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like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this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will</a:t>
            </a:r>
            <a:r>
              <a:rPr lang="es-ES" b="1" dirty="0">
                <a:solidFill>
                  <a:schemeClr val="bg1"/>
                </a:solidFill>
              </a:rPr>
              <a:t> determine one </a:t>
            </a:r>
            <a:r>
              <a:rPr lang="es-ES" b="1" dirty="0" err="1">
                <a:solidFill>
                  <a:schemeClr val="bg1"/>
                </a:solidFill>
              </a:rPr>
              <a:t>of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the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most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useful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quantities</a:t>
            </a:r>
            <a:r>
              <a:rPr lang="es-ES" b="1" dirty="0">
                <a:solidFill>
                  <a:schemeClr val="bg1"/>
                </a:solidFill>
              </a:rPr>
              <a:t> in quantum </a:t>
            </a:r>
            <a:r>
              <a:rPr lang="es-ES" b="1" dirty="0" err="1">
                <a:solidFill>
                  <a:schemeClr val="bg1"/>
                </a:solidFill>
              </a:rPr>
              <a:t>mechanics</a:t>
            </a:r>
            <a:r>
              <a:rPr lang="es-ES" b="1" dirty="0">
                <a:solidFill>
                  <a:schemeClr val="bg1"/>
                </a:solidFill>
              </a:rPr>
              <a:t>: </a:t>
            </a:r>
            <a:r>
              <a:rPr lang="es-ES" sz="1800" b="1" dirty="0" err="1">
                <a:solidFill>
                  <a:srgbClr val="FFFF00"/>
                </a:solidFill>
              </a:rPr>
              <a:t>expectation</a:t>
            </a:r>
            <a:r>
              <a:rPr lang="es-ES" sz="1800" b="1" dirty="0">
                <a:solidFill>
                  <a:srgbClr val="FFFF00"/>
                </a:solidFill>
              </a:rPr>
              <a:t> </a:t>
            </a:r>
            <a:r>
              <a:rPr lang="es-ES" sz="1800" b="1" dirty="0" err="1">
                <a:solidFill>
                  <a:srgbClr val="FFFF00"/>
                </a:solidFill>
              </a:rPr>
              <a:t>values</a:t>
            </a:r>
            <a:r>
              <a:rPr lang="es-ES" sz="1800" b="1" dirty="0">
                <a:solidFill>
                  <a:srgbClr val="FFFF00"/>
                </a:solidFill>
              </a:rPr>
              <a:t> </a:t>
            </a:r>
            <a:r>
              <a:rPr lang="es-ES" sz="1800" b="1" dirty="0" err="1">
                <a:solidFill>
                  <a:srgbClr val="FFFF00"/>
                </a:solidFill>
              </a:rPr>
              <a:t>of</a:t>
            </a:r>
            <a:r>
              <a:rPr lang="es-ES" sz="1800" b="1" dirty="0">
                <a:solidFill>
                  <a:srgbClr val="FFFF00"/>
                </a:solidFill>
              </a:rPr>
              <a:t> </a:t>
            </a:r>
            <a:r>
              <a:rPr lang="es-ES" sz="1800" b="1" dirty="0" err="1">
                <a:solidFill>
                  <a:srgbClr val="FFFF00"/>
                </a:solidFill>
              </a:rPr>
              <a:t>measurements</a:t>
            </a:r>
            <a:r>
              <a:rPr lang="es-ES" sz="1800" b="1" dirty="0">
                <a:solidFill>
                  <a:srgbClr val="FFFF00"/>
                </a:solidFill>
              </a:rPr>
              <a:t> in quantum </a:t>
            </a:r>
            <a:r>
              <a:rPr lang="es-ES" sz="1800" b="1" dirty="0" err="1">
                <a:solidFill>
                  <a:srgbClr val="FFFF00"/>
                </a:solidFill>
              </a:rPr>
              <a:t>mechanics</a:t>
            </a:r>
            <a:endParaRPr lang="es-ES" sz="1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09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85113-C3C5-5328-EAC4-94AB1D99A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Text Box 2">
            <a:extLst>
              <a:ext uri="{FF2B5EF4-FFF2-40B4-BE49-F238E27FC236}">
                <a16:creationId xmlns:a16="http://schemas.microsoft.com/office/drawing/2014/main" id="{A63F7003-CDEE-DB69-CBBA-5B303E3BB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" y="16"/>
            <a:ext cx="8000993" cy="513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1436" tIns="40712" rIns="81436" bIns="40712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Matrix representation of an operator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1EE7A61-9FEE-12D7-BDF5-30D7B97BE58B}"/>
              </a:ext>
            </a:extLst>
          </p:cNvPr>
          <p:cNvSpPr txBox="1"/>
          <p:nvPr/>
        </p:nvSpPr>
        <p:spPr>
          <a:xfrm>
            <a:off x="0" y="8125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err="1">
                <a:solidFill>
                  <a:schemeClr val="bg1"/>
                </a:solidFill>
              </a:rPr>
              <a:t>Sandwiching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an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operator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between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pairs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of</a:t>
            </a:r>
            <a:r>
              <a:rPr lang="es-ES" sz="1800" b="1" dirty="0">
                <a:solidFill>
                  <a:schemeClr val="bg1"/>
                </a:solidFill>
              </a:rPr>
              <a:t> basis </a:t>
            </a:r>
            <a:r>
              <a:rPr lang="es-ES" sz="1800" b="1" dirty="0" err="1">
                <a:solidFill>
                  <a:schemeClr val="bg1"/>
                </a:solidFill>
              </a:rPr>
              <a:t>vectors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allows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you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to</a:t>
            </a:r>
            <a:r>
              <a:rPr lang="es-ES" sz="1800" b="1" dirty="0">
                <a:solidFill>
                  <a:schemeClr val="bg1"/>
                </a:solidFill>
              </a:rPr>
              <a:t> determine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elements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of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matrix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representation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of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that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operator</a:t>
            </a:r>
            <a:r>
              <a:rPr lang="es-ES" sz="1800" b="1" dirty="0">
                <a:solidFill>
                  <a:schemeClr val="bg1"/>
                </a:solidFill>
              </a:rPr>
              <a:t> in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basis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2E6CDCC6-7648-DC86-D325-2F8911103756}"/>
              </a:ext>
            </a:extLst>
          </p:cNvPr>
          <p:cNvGrpSpPr/>
          <p:nvPr/>
        </p:nvGrpSpPr>
        <p:grpSpPr>
          <a:xfrm>
            <a:off x="533400" y="1638300"/>
            <a:ext cx="8077200" cy="923330"/>
            <a:chOff x="533400" y="1638300"/>
            <a:chExt cx="8077200" cy="923330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11FC2A4B-CE0D-F7A4-6E63-69B117A86CD0}"/>
                </a:ext>
              </a:extLst>
            </p:cNvPr>
            <p:cNvSpPr txBox="1"/>
            <p:nvPr/>
          </p:nvSpPr>
          <p:spPr>
            <a:xfrm>
              <a:off x="533400" y="1638300"/>
              <a:ext cx="8077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800" b="1" dirty="0" err="1">
                  <a:solidFill>
                    <a:srgbClr val="00FFFF"/>
                  </a:solidFill>
                </a:rPr>
                <a:t>Example</a:t>
              </a:r>
              <a:r>
                <a:rPr lang="es-ES" sz="1800" b="1" dirty="0">
                  <a:solidFill>
                    <a:srgbClr val="00FFFF"/>
                  </a:solidFill>
                </a:rPr>
                <a:t>:</a:t>
              </a:r>
            </a:p>
            <a:p>
              <a:pPr algn="ctr"/>
              <a:endParaRPr lang="es-ES" sz="1800" b="1" dirty="0"/>
            </a:p>
            <a:p>
              <a:pPr algn="ctr"/>
              <a:r>
                <a:rPr lang="es-ES" sz="1800" b="1" dirty="0" err="1">
                  <a:solidFill>
                    <a:schemeClr val="bg1"/>
                  </a:solidFill>
                </a:rPr>
                <a:t>Consider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an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operator</a:t>
              </a:r>
              <a:r>
                <a:rPr lang="es-ES" sz="1800" b="1" dirty="0">
                  <a:solidFill>
                    <a:schemeClr val="bg1"/>
                  </a:solidFill>
                </a:rPr>
                <a:t>       </a:t>
              </a:r>
              <a:r>
                <a:rPr lang="es-ES" sz="1800" b="1" dirty="0" err="1">
                  <a:solidFill>
                    <a:schemeClr val="bg1"/>
                  </a:solidFill>
                </a:rPr>
                <a:t>which</a:t>
              </a:r>
              <a:r>
                <a:rPr lang="es-ES" sz="1800" b="1" dirty="0">
                  <a:solidFill>
                    <a:schemeClr val="bg1"/>
                  </a:solidFill>
                </a:rPr>
                <a:t> can be </a:t>
              </a:r>
              <a:r>
                <a:rPr lang="es-ES" sz="1800" b="1" dirty="0" err="1">
                  <a:solidFill>
                    <a:schemeClr val="bg1"/>
                  </a:solidFill>
                </a:rPr>
                <a:t>represented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by</a:t>
              </a:r>
              <a:r>
                <a:rPr lang="es-ES" sz="1800" b="1" dirty="0">
                  <a:solidFill>
                    <a:schemeClr val="bg1"/>
                  </a:solidFill>
                </a:rPr>
                <a:t> a            </a:t>
              </a:r>
              <a:r>
                <a:rPr lang="es-ES" sz="1800" b="1" dirty="0" err="1">
                  <a:solidFill>
                    <a:schemeClr val="bg1"/>
                  </a:solidFill>
                </a:rPr>
                <a:t>matrix</a:t>
              </a:r>
              <a:endParaRPr lang="es-ES" sz="1800" b="1" dirty="0">
                <a:solidFill>
                  <a:schemeClr val="bg1"/>
                </a:solidFill>
              </a:endParaRP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0BCD28A5-FCE0-D486-AAF8-AA548D059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41801" y="2224500"/>
              <a:ext cx="187199" cy="252000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01A37687-9B62-B6C2-49A4-52FCFE8DFB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34200" y="2296500"/>
              <a:ext cx="585000" cy="180000"/>
            </a:xfrm>
            <a:prstGeom prst="rect">
              <a:avLst/>
            </a:prstGeom>
          </p:spPr>
        </p:pic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D517158E-C63E-D2F8-6D9D-5F766FE4FE59}"/>
              </a:ext>
            </a:extLst>
          </p:cNvPr>
          <p:cNvGrpSpPr/>
          <p:nvPr/>
        </p:nvGrpSpPr>
        <p:grpSpPr>
          <a:xfrm>
            <a:off x="1371600" y="3935968"/>
            <a:ext cx="6400800" cy="369332"/>
            <a:chOff x="1295400" y="2705100"/>
            <a:chExt cx="6400800" cy="369332"/>
          </a:xfrm>
        </p:grpSpPr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B09CBBD6-AECD-2ED6-FDF8-A8C1229B0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95400" y="2705100"/>
              <a:ext cx="3048000" cy="287867"/>
            </a:xfrm>
            <a:prstGeom prst="rect">
              <a:avLst/>
            </a:prstGeom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6420E858-1A81-1AA5-9D66-2C3929D7F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34200" y="2781300"/>
              <a:ext cx="348631" cy="288000"/>
            </a:xfrm>
            <a:prstGeom prst="rect">
              <a:avLst/>
            </a:prstGeom>
          </p:spPr>
        </p:pic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B35786B1-0E11-FB02-8555-619AAC72933E}"/>
                </a:ext>
              </a:extLst>
            </p:cNvPr>
            <p:cNvSpPr txBox="1"/>
            <p:nvPr/>
          </p:nvSpPr>
          <p:spPr>
            <a:xfrm>
              <a:off x="4419600" y="2705100"/>
              <a:ext cx="3276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800" b="1" dirty="0">
                  <a:solidFill>
                    <a:schemeClr val="bg1"/>
                  </a:solidFill>
                </a:rPr>
                <a:t>(</a:t>
              </a:r>
              <a:r>
                <a:rPr lang="es-ES" sz="1800" b="1" dirty="0" err="1">
                  <a:solidFill>
                    <a:schemeClr val="bg1"/>
                  </a:solidFill>
                </a:rPr>
                <a:t>collectively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defind</a:t>
              </a:r>
              <a:r>
                <a:rPr lang="es-ES" sz="1800" b="1" dirty="0">
                  <a:solidFill>
                    <a:schemeClr val="bg1"/>
                  </a:solidFill>
                </a:rPr>
                <a:t> as       ) </a:t>
              </a:r>
            </a:p>
          </p:txBody>
        </p:sp>
      </p:grpSp>
      <p:sp>
        <p:nvSpPr>
          <p:cNvPr id="24" name="CuadroTexto 23">
            <a:extLst>
              <a:ext uri="{FF2B5EF4-FFF2-40B4-BE49-F238E27FC236}">
                <a16:creationId xmlns:a16="http://schemas.microsoft.com/office/drawing/2014/main" id="{E4EF8AC5-A8C9-1D5B-AF1F-317269389AB5}"/>
              </a:ext>
            </a:extLst>
          </p:cNvPr>
          <p:cNvSpPr txBox="1"/>
          <p:nvPr/>
        </p:nvSpPr>
        <p:spPr>
          <a:xfrm>
            <a:off x="228600" y="445770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err="1">
                <a:solidFill>
                  <a:schemeClr val="bg1"/>
                </a:solidFill>
              </a:rPr>
              <a:t>depend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on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basis </a:t>
            </a:r>
            <a:r>
              <a:rPr lang="es-ES" sz="1800" b="1" dirty="0" err="1">
                <a:solidFill>
                  <a:schemeClr val="bg1"/>
                </a:solidFill>
              </a:rPr>
              <a:t>system</a:t>
            </a:r>
            <a:endParaRPr lang="es-ES" sz="1800" b="1" dirty="0">
              <a:solidFill>
                <a:schemeClr val="bg1"/>
              </a:solidFill>
            </a:endParaRPr>
          </a:p>
          <a:p>
            <a:pPr algn="ctr"/>
            <a:r>
              <a:rPr lang="es-ES" sz="1800" b="1" dirty="0">
                <a:solidFill>
                  <a:schemeClr val="bg1"/>
                </a:solidFill>
              </a:rPr>
              <a:t>In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same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way</a:t>
            </a:r>
            <a:r>
              <a:rPr lang="es-ES" sz="1800" b="1" dirty="0">
                <a:solidFill>
                  <a:schemeClr val="bg1"/>
                </a:solidFill>
              </a:rPr>
              <a:t> as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components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of</a:t>
            </a:r>
            <a:r>
              <a:rPr lang="es-ES" sz="1800" b="1" dirty="0">
                <a:solidFill>
                  <a:schemeClr val="bg1"/>
                </a:solidFill>
              </a:rPr>
              <a:t> a vector </a:t>
            </a:r>
            <a:r>
              <a:rPr lang="es-ES" sz="1800" b="1" dirty="0" err="1">
                <a:solidFill>
                  <a:schemeClr val="bg1"/>
                </a:solidFill>
              </a:rPr>
              <a:t>depend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on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basis </a:t>
            </a:r>
            <a:r>
              <a:rPr lang="es-ES" sz="1800" b="1" dirty="0" err="1">
                <a:solidFill>
                  <a:schemeClr val="bg1"/>
                </a:solidFill>
              </a:rPr>
              <a:t>vectors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to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which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components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apply</a:t>
            </a:r>
            <a:endParaRPr lang="es-ES" sz="1800" b="1" dirty="0">
              <a:solidFill>
                <a:schemeClr val="bg1"/>
              </a:solidFill>
            </a:endParaRP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E23A2911-B604-CE6F-A06D-7A2311EF43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3300" y="2857500"/>
            <a:ext cx="2057400" cy="8128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101709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9F2B1-905C-D078-8605-FDA75A0E02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Text Box 2">
            <a:extLst>
              <a:ext uri="{FF2B5EF4-FFF2-40B4-BE49-F238E27FC236}">
                <a16:creationId xmlns:a16="http://schemas.microsoft.com/office/drawing/2014/main" id="{E0DAAFE8-05B4-F6CF-0419-3D2731B65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" y="16"/>
            <a:ext cx="8000993" cy="513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1436" tIns="40712" rIns="81436" bIns="40712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Matrix representation of an operator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03DDE1BD-CCF6-2673-5056-9595DC60F020}"/>
              </a:ext>
            </a:extLst>
          </p:cNvPr>
          <p:cNvGrpSpPr/>
          <p:nvPr/>
        </p:nvGrpSpPr>
        <p:grpSpPr>
          <a:xfrm>
            <a:off x="2057400" y="1485900"/>
            <a:ext cx="4876800" cy="369332"/>
            <a:chOff x="2057400" y="1485900"/>
            <a:chExt cx="4876800" cy="369332"/>
          </a:xfrm>
        </p:grpSpPr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76895629-A7CE-5074-24A3-8F589D240EE2}"/>
                </a:ext>
              </a:extLst>
            </p:cNvPr>
            <p:cNvSpPr txBox="1"/>
            <p:nvPr/>
          </p:nvSpPr>
          <p:spPr>
            <a:xfrm>
              <a:off x="2057400" y="1485900"/>
              <a:ext cx="487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800" b="1" dirty="0">
                  <a:solidFill>
                    <a:schemeClr val="bg1"/>
                  </a:solidFill>
                </a:rPr>
                <a:t>How </a:t>
              </a:r>
              <a:r>
                <a:rPr lang="es-ES" sz="1800" b="1" dirty="0" err="1">
                  <a:solidFill>
                    <a:schemeClr val="bg1"/>
                  </a:solidFill>
                </a:rPr>
                <a:t>to</a:t>
              </a:r>
              <a:r>
                <a:rPr lang="es-ES" sz="1800" b="1" dirty="0">
                  <a:solidFill>
                    <a:schemeClr val="bg1"/>
                  </a:solidFill>
                </a:rPr>
                <a:t> compute </a:t>
              </a:r>
              <a:r>
                <a:rPr lang="es-ES" sz="1800" b="1" dirty="0" err="1">
                  <a:solidFill>
                    <a:schemeClr val="bg1"/>
                  </a:solidFill>
                </a:rPr>
                <a:t>the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matrix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elements</a:t>
              </a:r>
              <a:r>
                <a:rPr lang="es-ES" sz="1800" b="1" dirty="0">
                  <a:solidFill>
                    <a:schemeClr val="bg1"/>
                  </a:solidFill>
                </a:rPr>
                <a:t>       ?</a:t>
              </a:r>
            </a:p>
          </p:txBody>
        </p:sp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46F55D6A-9F0D-9520-D3CC-10172E9D0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48400" y="1562100"/>
              <a:ext cx="348631" cy="288000"/>
            </a:xfrm>
            <a:prstGeom prst="rect">
              <a:avLst/>
            </a:prstGeom>
          </p:spPr>
        </p:pic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12F67F1-FADB-CD42-7A51-627A1881E5F6}"/>
              </a:ext>
            </a:extLst>
          </p:cNvPr>
          <p:cNvSpPr txBox="1"/>
          <p:nvPr/>
        </p:nvSpPr>
        <p:spPr>
          <a:xfrm>
            <a:off x="1028700" y="20193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err="1">
                <a:solidFill>
                  <a:schemeClr val="bg1"/>
                </a:solidFill>
              </a:rPr>
              <a:t>Apply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operator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to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each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of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basis </a:t>
            </a:r>
            <a:r>
              <a:rPr lang="es-ES" sz="1800" b="1" dirty="0" err="1">
                <a:solidFill>
                  <a:schemeClr val="bg1"/>
                </a:solidFill>
              </a:rPr>
              <a:t>vectors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of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that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system</a:t>
            </a:r>
            <a:endParaRPr lang="es-ES" sz="1800" b="1" dirty="0">
              <a:solidFill>
                <a:schemeClr val="bg1"/>
              </a:solidFill>
            </a:endParaRP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0645F4C9-E0AA-4DED-56C1-6A35D351EA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3300" y="571500"/>
            <a:ext cx="2057400" cy="81280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670ED9AE-F9DC-D85B-4447-0BF48D17886C}"/>
              </a:ext>
            </a:extLst>
          </p:cNvPr>
          <p:cNvGrpSpPr/>
          <p:nvPr/>
        </p:nvGrpSpPr>
        <p:grpSpPr>
          <a:xfrm>
            <a:off x="685800" y="2612023"/>
            <a:ext cx="7772400" cy="1303877"/>
            <a:chOff x="685800" y="2612023"/>
            <a:chExt cx="7772400" cy="1303877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D241C62E-F650-B74E-39C5-7B9F6FF65E26}"/>
                </a:ext>
              </a:extLst>
            </p:cNvPr>
            <p:cNvSpPr txBox="1"/>
            <p:nvPr/>
          </p:nvSpPr>
          <p:spPr>
            <a:xfrm>
              <a:off x="685800" y="2612023"/>
              <a:ext cx="2895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>
                  <a:solidFill>
                    <a:schemeClr val="bg1"/>
                  </a:solidFill>
                </a:rPr>
                <a:t>Orthonormal</a:t>
              </a:r>
              <a:r>
                <a:rPr lang="es-ES" b="1" dirty="0">
                  <a:solidFill>
                    <a:schemeClr val="bg1"/>
                  </a:solidFill>
                </a:rPr>
                <a:t> basis </a:t>
              </a:r>
              <a:r>
                <a:rPr lang="es-ES" b="1" dirty="0" err="1">
                  <a:solidFill>
                    <a:schemeClr val="bg1"/>
                  </a:solidFill>
                </a:rPr>
                <a:t>vectors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A5D493FA-D66B-A246-3DDB-86451A61B66D}"/>
                </a:ext>
              </a:extLst>
            </p:cNvPr>
            <p:cNvSpPr txBox="1"/>
            <p:nvPr/>
          </p:nvSpPr>
          <p:spPr>
            <a:xfrm>
              <a:off x="5562600" y="2612023"/>
              <a:ext cx="2895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>
                  <a:solidFill>
                    <a:schemeClr val="bg1"/>
                  </a:solidFill>
                </a:rPr>
                <a:t>Represented</a:t>
              </a:r>
              <a:r>
                <a:rPr lang="es-ES" b="1" dirty="0">
                  <a:solidFill>
                    <a:schemeClr val="bg1"/>
                  </a:solidFill>
                </a:rPr>
                <a:t> </a:t>
              </a:r>
              <a:r>
                <a:rPr lang="es-ES" b="1" dirty="0" err="1">
                  <a:solidFill>
                    <a:schemeClr val="bg1"/>
                  </a:solidFill>
                </a:rPr>
                <a:t>by</a:t>
              </a:r>
              <a:r>
                <a:rPr lang="es-ES" b="1" dirty="0">
                  <a:solidFill>
                    <a:schemeClr val="bg1"/>
                  </a:solidFill>
                </a:rPr>
                <a:t> </a:t>
              </a:r>
              <a:r>
                <a:rPr lang="es-ES" b="1" dirty="0" err="1">
                  <a:solidFill>
                    <a:schemeClr val="bg1"/>
                  </a:solidFill>
                </a:rPr>
                <a:t>kets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40C846A4-970B-FC05-5AF6-E1586C107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21100" y="3627900"/>
              <a:ext cx="225000" cy="288000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1C7895D9-D816-3C4F-5D7B-8842B7DB6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31373" y="3627900"/>
              <a:ext cx="358054" cy="288000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8F5BBD23-4383-D9E3-3B31-0D359E51FE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31373" y="3094500"/>
              <a:ext cx="358053" cy="288000"/>
            </a:xfrm>
            <a:prstGeom prst="rect">
              <a:avLst/>
            </a:prstGeom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300A4090-50E8-3D41-6807-D60C1DE36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025600" y="3094500"/>
              <a:ext cx="216000" cy="288000"/>
            </a:xfrm>
            <a:prstGeom prst="rect">
              <a:avLst/>
            </a:prstGeom>
          </p:spPr>
        </p:pic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60221E9C-04BD-D1CA-F0C1-454AF3AA110A}"/>
              </a:ext>
            </a:extLst>
          </p:cNvPr>
          <p:cNvGrpSpPr/>
          <p:nvPr/>
        </p:nvGrpSpPr>
        <p:grpSpPr>
          <a:xfrm>
            <a:off x="685800" y="4000500"/>
            <a:ext cx="7772400" cy="646331"/>
            <a:chOff x="685800" y="4076700"/>
            <a:chExt cx="7772400" cy="646331"/>
          </a:xfrm>
        </p:grpSpPr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CFF42093-D6FC-D885-7976-12D69313D998}"/>
                </a:ext>
              </a:extLst>
            </p:cNvPr>
            <p:cNvSpPr txBox="1"/>
            <p:nvPr/>
          </p:nvSpPr>
          <p:spPr>
            <a:xfrm>
              <a:off x="685800" y="4076700"/>
              <a:ext cx="7772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800" b="1" dirty="0" err="1">
                  <a:solidFill>
                    <a:schemeClr val="bg1"/>
                  </a:solidFill>
                </a:rPr>
                <a:t>Applying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the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operator</a:t>
              </a:r>
              <a:r>
                <a:rPr lang="es-ES" sz="1800" b="1" dirty="0">
                  <a:solidFill>
                    <a:schemeClr val="bg1"/>
                  </a:solidFill>
                </a:rPr>
                <a:t>        </a:t>
              </a:r>
              <a:r>
                <a:rPr lang="es-ES" sz="1800" b="1" dirty="0" err="1">
                  <a:solidFill>
                    <a:schemeClr val="bg1"/>
                  </a:solidFill>
                </a:rPr>
                <a:t>to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each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of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the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orthonormal</a:t>
              </a:r>
              <a:r>
                <a:rPr lang="es-ES" sz="1800" b="1" dirty="0">
                  <a:solidFill>
                    <a:schemeClr val="bg1"/>
                  </a:solidFill>
                </a:rPr>
                <a:t> basis </a:t>
              </a:r>
              <a:r>
                <a:rPr lang="es-ES" sz="1800" b="1" dirty="0" err="1">
                  <a:solidFill>
                    <a:schemeClr val="bg1"/>
                  </a:solidFill>
                </a:rPr>
                <a:t>vectors</a:t>
              </a:r>
              <a:r>
                <a:rPr lang="es-ES" sz="1800" b="1" dirty="0">
                  <a:solidFill>
                    <a:schemeClr val="bg1"/>
                  </a:solidFill>
                </a:rPr>
                <a:t> determine </a:t>
              </a:r>
              <a:r>
                <a:rPr lang="es-ES" sz="1800" b="1" dirty="0" err="1">
                  <a:solidFill>
                    <a:schemeClr val="bg1"/>
                  </a:solidFill>
                </a:rPr>
                <a:t>the</a:t>
              </a:r>
              <a:r>
                <a:rPr lang="es-ES" sz="1800" b="1" dirty="0">
                  <a:solidFill>
                    <a:schemeClr val="bg1"/>
                  </a:solidFill>
                </a:rPr>
                <a:t> “</a:t>
              </a:r>
              <a:r>
                <a:rPr lang="es-ES" sz="1800" b="1" dirty="0" err="1">
                  <a:solidFill>
                    <a:schemeClr val="bg1"/>
                  </a:solidFill>
                </a:rPr>
                <a:t>amount</a:t>
              </a:r>
              <a:r>
                <a:rPr lang="es-ES" sz="1800" b="1" dirty="0">
                  <a:solidFill>
                    <a:schemeClr val="bg1"/>
                  </a:solidFill>
                </a:rPr>
                <a:t>” </a:t>
              </a:r>
              <a:r>
                <a:rPr lang="es-ES" sz="1800" b="1" dirty="0" err="1">
                  <a:solidFill>
                    <a:schemeClr val="bg1"/>
                  </a:solidFill>
                </a:rPr>
                <a:t>of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each</a:t>
              </a:r>
              <a:r>
                <a:rPr lang="es-ES" sz="1800" b="1" dirty="0">
                  <a:solidFill>
                    <a:schemeClr val="bg1"/>
                  </a:solidFill>
                </a:rPr>
                <a:t> basis vector in </a:t>
              </a:r>
              <a:r>
                <a:rPr lang="es-ES" sz="1800" b="1" dirty="0" err="1">
                  <a:solidFill>
                    <a:schemeClr val="bg1"/>
                  </a:solidFill>
                </a:rPr>
                <a:t>the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result</a:t>
              </a:r>
              <a:endParaRPr lang="es-ES" sz="1800" b="1" dirty="0">
                <a:solidFill>
                  <a:schemeClr val="bg1"/>
                </a:solidFill>
              </a:endParaRPr>
            </a:p>
          </p:txBody>
        </p:sp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4CF48CB2-6081-8160-FB3B-86EE2B47D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05200" y="4129500"/>
              <a:ext cx="187199" cy="252000"/>
            </a:xfrm>
            <a:prstGeom prst="rect">
              <a:avLst/>
            </a:prstGeom>
          </p:spPr>
        </p:pic>
      </p:grpSp>
      <p:pic>
        <p:nvPicPr>
          <p:cNvPr id="27" name="Imagen 26">
            <a:extLst>
              <a:ext uri="{FF2B5EF4-FFF2-40B4-BE49-F238E27FC236}">
                <a16:creationId xmlns:a16="http://schemas.microsoft.com/office/drawing/2014/main" id="{641ECB19-FBC9-6D12-7499-D935F6CD93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00966" y="4730242"/>
            <a:ext cx="2542067" cy="9588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89D45D0D-BDB9-6FD0-8BC9-57CC45725EC7}"/>
              </a:ext>
            </a:extLst>
          </p:cNvPr>
          <p:cNvSpPr txBox="1"/>
          <p:nvPr/>
        </p:nvSpPr>
        <p:spPr>
          <a:xfrm>
            <a:off x="6172200" y="47625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00FFFF"/>
                </a:solidFill>
              </a:rPr>
              <a:t>The </a:t>
            </a:r>
            <a:r>
              <a:rPr lang="es-ES" b="1" dirty="0" err="1">
                <a:solidFill>
                  <a:srgbClr val="00FFFF"/>
                </a:solidFill>
              </a:rPr>
              <a:t>columns</a:t>
            </a:r>
            <a:r>
              <a:rPr lang="es-ES" b="1" dirty="0">
                <a:solidFill>
                  <a:srgbClr val="00FFFF"/>
                </a:solidFill>
              </a:rPr>
              <a:t> </a:t>
            </a:r>
            <a:r>
              <a:rPr lang="es-ES" b="1" dirty="0" err="1">
                <a:solidFill>
                  <a:srgbClr val="00FFFF"/>
                </a:solidFill>
              </a:rPr>
              <a:t>of</a:t>
            </a:r>
            <a:r>
              <a:rPr lang="es-ES" b="1" dirty="0">
                <a:solidFill>
                  <a:srgbClr val="00FFFF"/>
                </a:solidFill>
              </a:rPr>
              <a:t> </a:t>
            </a:r>
            <a:r>
              <a:rPr lang="es-ES" b="1" dirty="0" err="1">
                <a:solidFill>
                  <a:srgbClr val="00FFFF"/>
                </a:solidFill>
              </a:rPr>
              <a:t>the</a:t>
            </a:r>
            <a:r>
              <a:rPr lang="es-ES" b="1" dirty="0">
                <a:solidFill>
                  <a:srgbClr val="00FFFF"/>
                </a:solidFill>
              </a:rPr>
              <a:t> </a:t>
            </a:r>
            <a:r>
              <a:rPr lang="es-ES" b="1" dirty="0" err="1">
                <a:solidFill>
                  <a:srgbClr val="00FFFF"/>
                </a:solidFill>
              </a:rPr>
              <a:t>matrix</a:t>
            </a:r>
            <a:r>
              <a:rPr lang="es-ES" b="1" dirty="0">
                <a:solidFill>
                  <a:srgbClr val="00FFFF"/>
                </a:solidFill>
              </a:rPr>
              <a:t> determine </a:t>
            </a:r>
            <a:r>
              <a:rPr lang="es-ES" b="1" dirty="0" err="1">
                <a:solidFill>
                  <a:srgbClr val="00FFFF"/>
                </a:solidFill>
              </a:rPr>
              <a:t>the</a:t>
            </a:r>
            <a:r>
              <a:rPr lang="es-ES" b="1" dirty="0">
                <a:solidFill>
                  <a:srgbClr val="00FFFF"/>
                </a:solidFill>
              </a:rPr>
              <a:t> </a:t>
            </a:r>
            <a:r>
              <a:rPr lang="es-ES" b="1" dirty="0" err="1">
                <a:solidFill>
                  <a:srgbClr val="00FFFF"/>
                </a:solidFill>
              </a:rPr>
              <a:t>amount</a:t>
            </a:r>
            <a:r>
              <a:rPr lang="es-ES" b="1" dirty="0">
                <a:solidFill>
                  <a:srgbClr val="00FFFF"/>
                </a:solidFill>
              </a:rPr>
              <a:t> </a:t>
            </a:r>
            <a:r>
              <a:rPr lang="es-ES" b="1" dirty="0" err="1">
                <a:solidFill>
                  <a:srgbClr val="00FFFF"/>
                </a:solidFill>
              </a:rPr>
              <a:t>of</a:t>
            </a:r>
            <a:r>
              <a:rPr lang="es-ES" b="1" dirty="0">
                <a:solidFill>
                  <a:srgbClr val="00FFFF"/>
                </a:solidFill>
              </a:rPr>
              <a:t> </a:t>
            </a:r>
            <a:r>
              <a:rPr lang="es-ES" b="1" dirty="0" err="1">
                <a:solidFill>
                  <a:srgbClr val="00FFFF"/>
                </a:solidFill>
              </a:rPr>
              <a:t>each</a:t>
            </a:r>
            <a:r>
              <a:rPr lang="es-ES" b="1" dirty="0">
                <a:solidFill>
                  <a:srgbClr val="00FFFF"/>
                </a:solidFill>
              </a:rPr>
              <a:t> vector</a:t>
            </a:r>
          </a:p>
        </p:txBody>
      </p:sp>
    </p:spTree>
    <p:extLst>
      <p:ext uri="{BB962C8B-B14F-4D97-AF65-F5344CB8AC3E}">
        <p14:creationId xmlns:p14="http://schemas.microsoft.com/office/powerpoint/2010/main" val="2862408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258414-441F-C546-C7E1-DFEA3FFC6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Text Box 2">
            <a:extLst>
              <a:ext uri="{FF2B5EF4-FFF2-40B4-BE49-F238E27FC236}">
                <a16:creationId xmlns:a16="http://schemas.microsoft.com/office/drawing/2014/main" id="{A4B865A1-C7EA-321F-0000-0EB46370B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" y="16"/>
            <a:ext cx="8000993" cy="513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1436" tIns="40712" rIns="81436" bIns="40712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Matrix representation of an operator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DCEB2F14-EF93-F0CE-6423-1FCA2C381FBE}"/>
              </a:ext>
            </a:extLst>
          </p:cNvPr>
          <p:cNvGrpSpPr/>
          <p:nvPr/>
        </p:nvGrpSpPr>
        <p:grpSpPr>
          <a:xfrm>
            <a:off x="2057400" y="1257300"/>
            <a:ext cx="4876800" cy="369332"/>
            <a:chOff x="2057400" y="1485900"/>
            <a:chExt cx="4876800" cy="369332"/>
          </a:xfrm>
        </p:grpSpPr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8C529F6B-5F05-FEA4-1D34-96D8D0210FE8}"/>
                </a:ext>
              </a:extLst>
            </p:cNvPr>
            <p:cNvSpPr txBox="1"/>
            <p:nvPr/>
          </p:nvSpPr>
          <p:spPr>
            <a:xfrm>
              <a:off x="2057400" y="1485900"/>
              <a:ext cx="487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800" b="1" dirty="0">
                  <a:solidFill>
                    <a:schemeClr val="bg1"/>
                  </a:solidFill>
                </a:rPr>
                <a:t>How </a:t>
              </a:r>
              <a:r>
                <a:rPr lang="es-ES" sz="1800" b="1" dirty="0" err="1">
                  <a:solidFill>
                    <a:schemeClr val="bg1"/>
                  </a:solidFill>
                </a:rPr>
                <a:t>to</a:t>
              </a:r>
              <a:r>
                <a:rPr lang="es-ES" sz="1800" b="1" dirty="0">
                  <a:solidFill>
                    <a:schemeClr val="bg1"/>
                  </a:solidFill>
                </a:rPr>
                <a:t> compute </a:t>
              </a:r>
              <a:r>
                <a:rPr lang="es-ES" sz="1800" b="1" dirty="0" err="1">
                  <a:solidFill>
                    <a:schemeClr val="bg1"/>
                  </a:solidFill>
                </a:rPr>
                <a:t>the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matrix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elements</a:t>
              </a:r>
              <a:r>
                <a:rPr lang="es-ES" sz="1800" b="1" dirty="0">
                  <a:solidFill>
                    <a:schemeClr val="bg1"/>
                  </a:solidFill>
                </a:rPr>
                <a:t>       ?</a:t>
              </a:r>
            </a:p>
          </p:txBody>
        </p:sp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529719A7-8071-7381-5E13-2B4B560F1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48400" y="1562100"/>
              <a:ext cx="348631" cy="288000"/>
            </a:xfrm>
            <a:prstGeom prst="rect">
              <a:avLst/>
            </a:prstGeom>
          </p:spPr>
        </p:pic>
      </p:grpSp>
      <p:pic>
        <p:nvPicPr>
          <p:cNvPr id="29" name="Imagen 28">
            <a:extLst>
              <a:ext uri="{FF2B5EF4-FFF2-40B4-BE49-F238E27FC236}">
                <a16:creationId xmlns:a16="http://schemas.microsoft.com/office/drawing/2014/main" id="{271B6259-7516-9033-07CB-0024F96FD1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3300" y="495300"/>
            <a:ext cx="2057400" cy="8128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9C0464C2-92DD-C2FD-AB9B-8C799121D3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0966" y="1638300"/>
            <a:ext cx="2542067" cy="9588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860EE672-4C89-3F21-6A7F-4C541D3B77F2}"/>
              </a:ext>
            </a:extLst>
          </p:cNvPr>
          <p:cNvSpPr txBox="1"/>
          <p:nvPr/>
        </p:nvSpPr>
        <p:spPr>
          <a:xfrm>
            <a:off x="6096000" y="16383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00FFFF"/>
                </a:solidFill>
              </a:rPr>
              <a:t>The </a:t>
            </a:r>
            <a:r>
              <a:rPr lang="es-ES" b="1" dirty="0" err="1">
                <a:solidFill>
                  <a:srgbClr val="00FFFF"/>
                </a:solidFill>
              </a:rPr>
              <a:t>columns</a:t>
            </a:r>
            <a:r>
              <a:rPr lang="es-ES" b="1" dirty="0">
                <a:solidFill>
                  <a:srgbClr val="00FFFF"/>
                </a:solidFill>
              </a:rPr>
              <a:t> </a:t>
            </a:r>
            <a:r>
              <a:rPr lang="es-ES" b="1" dirty="0" err="1">
                <a:solidFill>
                  <a:srgbClr val="00FFFF"/>
                </a:solidFill>
              </a:rPr>
              <a:t>of</a:t>
            </a:r>
            <a:r>
              <a:rPr lang="es-ES" b="1" dirty="0">
                <a:solidFill>
                  <a:srgbClr val="00FFFF"/>
                </a:solidFill>
              </a:rPr>
              <a:t> </a:t>
            </a:r>
            <a:r>
              <a:rPr lang="es-ES" b="1" dirty="0" err="1">
                <a:solidFill>
                  <a:srgbClr val="00FFFF"/>
                </a:solidFill>
              </a:rPr>
              <a:t>the</a:t>
            </a:r>
            <a:r>
              <a:rPr lang="es-ES" b="1" dirty="0">
                <a:solidFill>
                  <a:srgbClr val="00FFFF"/>
                </a:solidFill>
              </a:rPr>
              <a:t> </a:t>
            </a:r>
            <a:r>
              <a:rPr lang="es-ES" b="1" dirty="0" err="1">
                <a:solidFill>
                  <a:srgbClr val="00FFFF"/>
                </a:solidFill>
              </a:rPr>
              <a:t>matrix</a:t>
            </a:r>
            <a:r>
              <a:rPr lang="es-ES" b="1" dirty="0">
                <a:solidFill>
                  <a:srgbClr val="00FFFF"/>
                </a:solidFill>
              </a:rPr>
              <a:t> determine </a:t>
            </a:r>
            <a:r>
              <a:rPr lang="es-ES" b="1" dirty="0" err="1">
                <a:solidFill>
                  <a:srgbClr val="00FFFF"/>
                </a:solidFill>
              </a:rPr>
              <a:t>the</a:t>
            </a:r>
            <a:r>
              <a:rPr lang="es-ES" b="1" dirty="0">
                <a:solidFill>
                  <a:srgbClr val="00FFFF"/>
                </a:solidFill>
              </a:rPr>
              <a:t> </a:t>
            </a:r>
            <a:r>
              <a:rPr lang="es-ES" b="1" dirty="0" err="1">
                <a:solidFill>
                  <a:srgbClr val="00FFFF"/>
                </a:solidFill>
              </a:rPr>
              <a:t>amount</a:t>
            </a:r>
            <a:r>
              <a:rPr lang="es-ES" b="1" dirty="0">
                <a:solidFill>
                  <a:srgbClr val="00FFFF"/>
                </a:solidFill>
              </a:rPr>
              <a:t> </a:t>
            </a:r>
            <a:r>
              <a:rPr lang="es-ES" b="1" dirty="0" err="1">
                <a:solidFill>
                  <a:srgbClr val="00FFFF"/>
                </a:solidFill>
              </a:rPr>
              <a:t>of</a:t>
            </a:r>
            <a:r>
              <a:rPr lang="es-ES" b="1" dirty="0">
                <a:solidFill>
                  <a:srgbClr val="00FFFF"/>
                </a:solidFill>
              </a:rPr>
              <a:t> </a:t>
            </a:r>
            <a:r>
              <a:rPr lang="es-ES" b="1" dirty="0" err="1">
                <a:solidFill>
                  <a:srgbClr val="00FFFF"/>
                </a:solidFill>
              </a:rPr>
              <a:t>each</a:t>
            </a:r>
            <a:r>
              <a:rPr lang="es-ES" b="1" dirty="0">
                <a:solidFill>
                  <a:srgbClr val="00FFFF"/>
                </a:solidFill>
              </a:rPr>
              <a:t> vector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E9753400-0299-CA0D-C8E1-50D1E6BC2408}"/>
              </a:ext>
            </a:extLst>
          </p:cNvPr>
          <p:cNvGrpSpPr/>
          <p:nvPr/>
        </p:nvGrpSpPr>
        <p:grpSpPr>
          <a:xfrm>
            <a:off x="594447" y="2785423"/>
            <a:ext cx="8092353" cy="338554"/>
            <a:chOff x="647700" y="3069223"/>
            <a:chExt cx="8092353" cy="338554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DFBCD8E9-2DAF-3EA3-AE38-AF664C34896C}"/>
                </a:ext>
              </a:extLst>
            </p:cNvPr>
            <p:cNvSpPr txBox="1"/>
            <p:nvPr/>
          </p:nvSpPr>
          <p:spPr>
            <a:xfrm>
              <a:off x="647700" y="3069223"/>
              <a:ext cx="7848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>
                  <a:solidFill>
                    <a:schemeClr val="bg1"/>
                  </a:solidFill>
                </a:rPr>
                <a:t>Taking</a:t>
              </a:r>
              <a:r>
                <a:rPr lang="es-ES" b="1" dirty="0">
                  <a:solidFill>
                    <a:schemeClr val="bg1"/>
                  </a:solidFill>
                </a:rPr>
                <a:t> </a:t>
              </a:r>
              <a:r>
                <a:rPr lang="es-ES" b="1" dirty="0" err="1">
                  <a:solidFill>
                    <a:schemeClr val="bg1"/>
                  </a:solidFill>
                </a:rPr>
                <a:t>the</a:t>
              </a:r>
              <a:r>
                <a:rPr lang="es-ES" b="1" dirty="0">
                  <a:solidFill>
                    <a:schemeClr val="bg1"/>
                  </a:solidFill>
                </a:rPr>
                <a:t> </a:t>
              </a:r>
              <a:r>
                <a:rPr lang="es-ES" b="1" dirty="0" err="1">
                  <a:solidFill>
                    <a:schemeClr val="bg1"/>
                  </a:solidFill>
                </a:rPr>
                <a:t>inner</a:t>
              </a:r>
              <a:r>
                <a:rPr lang="es-ES" b="1" dirty="0">
                  <a:solidFill>
                    <a:schemeClr val="bg1"/>
                  </a:solidFill>
                </a:rPr>
                <a:t> </a:t>
              </a:r>
              <a:r>
                <a:rPr lang="es-ES" b="1" dirty="0" err="1">
                  <a:solidFill>
                    <a:schemeClr val="bg1"/>
                  </a:solidFill>
                </a:rPr>
                <a:t>product</a:t>
              </a:r>
              <a:r>
                <a:rPr lang="es-ES" b="1" dirty="0">
                  <a:solidFill>
                    <a:schemeClr val="bg1"/>
                  </a:solidFill>
                </a:rPr>
                <a:t> </a:t>
              </a:r>
              <a:r>
                <a:rPr lang="es-ES" b="1" dirty="0" err="1">
                  <a:solidFill>
                    <a:schemeClr val="bg1"/>
                  </a:solidFill>
                </a:rPr>
                <a:t>of</a:t>
              </a:r>
              <a:r>
                <a:rPr lang="es-ES" b="1" dirty="0">
                  <a:solidFill>
                    <a:schemeClr val="bg1"/>
                  </a:solidFill>
                </a:rPr>
                <a:t> </a:t>
              </a:r>
              <a:r>
                <a:rPr lang="es-ES" b="1" dirty="0" err="1">
                  <a:solidFill>
                    <a:schemeClr val="bg1"/>
                  </a:solidFill>
                </a:rPr>
                <a:t>the</a:t>
              </a:r>
              <a:r>
                <a:rPr lang="es-ES" b="1" dirty="0">
                  <a:solidFill>
                    <a:schemeClr val="bg1"/>
                  </a:solidFill>
                </a:rPr>
                <a:t> </a:t>
              </a:r>
              <a:r>
                <a:rPr lang="es-ES" b="1" dirty="0" err="1">
                  <a:solidFill>
                    <a:schemeClr val="bg1"/>
                  </a:solidFill>
                </a:rPr>
                <a:t>first</a:t>
              </a:r>
              <a:r>
                <a:rPr lang="es-ES" b="1" dirty="0">
                  <a:solidFill>
                    <a:schemeClr val="bg1"/>
                  </a:solidFill>
                </a:rPr>
                <a:t> </a:t>
              </a:r>
              <a:r>
                <a:rPr lang="es-ES" b="1" dirty="0" err="1">
                  <a:solidFill>
                    <a:schemeClr val="bg1"/>
                  </a:solidFill>
                </a:rPr>
                <a:t>of</a:t>
              </a:r>
              <a:r>
                <a:rPr lang="es-ES" b="1" dirty="0">
                  <a:solidFill>
                    <a:schemeClr val="bg1"/>
                  </a:solidFill>
                </a:rPr>
                <a:t> </a:t>
              </a:r>
              <a:r>
                <a:rPr lang="es-ES" b="1" dirty="0" err="1">
                  <a:solidFill>
                    <a:schemeClr val="bg1"/>
                  </a:solidFill>
                </a:rPr>
                <a:t>these</a:t>
              </a:r>
              <a:r>
                <a:rPr lang="es-ES" b="1" dirty="0">
                  <a:solidFill>
                    <a:schemeClr val="bg1"/>
                  </a:solidFill>
                </a:rPr>
                <a:t> </a:t>
              </a:r>
              <a:r>
                <a:rPr lang="es-ES" b="1" dirty="0" err="1">
                  <a:solidFill>
                    <a:schemeClr val="bg1"/>
                  </a:solidFill>
                </a:rPr>
                <a:t>equations</a:t>
              </a:r>
              <a:r>
                <a:rPr lang="es-ES" b="1" dirty="0">
                  <a:solidFill>
                    <a:schemeClr val="bg1"/>
                  </a:solidFill>
                </a:rPr>
                <a:t> </a:t>
              </a:r>
              <a:r>
                <a:rPr lang="es-ES" b="1" dirty="0" err="1">
                  <a:solidFill>
                    <a:schemeClr val="bg1"/>
                  </a:solidFill>
                </a:rPr>
                <a:t>with</a:t>
              </a:r>
              <a:r>
                <a:rPr lang="es-ES" b="1" dirty="0">
                  <a:solidFill>
                    <a:schemeClr val="bg1"/>
                  </a:solidFill>
                </a:rPr>
                <a:t> </a:t>
              </a:r>
              <a:r>
                <a:rPr lang="es-ES" b="1" dirty="0" err="1">
                  <a:solidFill>
                    <a:schemeClr val="bg1"/>
                  </a:solidFill>
                </a:rPr>
                <a:t>the</a:t>
              </a:r>
              <a:r>
                <a:rPr lang="es-ES" b="1" dirty="0">
                  <a:solidFill>
                    <a:schemeClr val="bg1"/>
                  </a:solidFill>
                </a:rPr>
                <a:t> </a:t>
              </a:r>
              <a:r>
                <a:rPr lang="es-ES" b="1" dirty="0" err="1">
                  <a:solidFill>
                    <a:schemeClr val="bg1"/>
                  </a:solidFill>
                </a:rPr>
                <a:t>first</a:t>
              </a:r>
              <a:r>
                <a:rPr lang="es-ES" b="1" dirty="0">
                  <a:solidFill>
                    <a:schemeClr val="bg1"/>
                  </a:solidFill>
                </a:rPr>
                <a:t> basis </a:t>
              </a:r>
              <a:r>
                <a:rPr lang="es-ES" b="1" dirty="0" err="1">
                  <a:solidFill>
                    <a:schemeClr val="bg1"/>
                  </a:solidFill>
                </a:rPr>
                <a:t>ket</a:t>
              </a:r>
              <a:r>
                <a:rPr lang="es-ES" b="1" dirty="0">
                  <a:solidFill>
                    <a:schemeClr val="bg1"/>
                  </a:solidFill>
                </a:rPr>
                <a:t> </a:t>
              </a:r>
            </a:p>
          </p:txBody>
        </p:sp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2C8D1361-2C3C-FC3C-A979-144D1AF08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82000" y="3094500"/>
              <a:ext cx="358053" cy="288000"/>
            </a:xfrm>
            <a:prstGeom prst="rect">
              <a:avLst/>
            </a:prstGeom>
          </p:spPr>
        </p:pic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25F7A1F5-DA4C-487A-FA34-4576CDB099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5000" y="3259500"/>
            <a:ext cx="3401514" cy="684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AF6A84F-0CBA-22D6-7EC9-E5021864E1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0" y="3335700"/>
            <a:ext cx="3346450" cy="29551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F93CA916-1FF0-86CB-4BC1-767098F63DC3}"/>
              </a:ext>
            </a:extLst>
          </p:cNvPr>
          <p:cNvSpPr txBox="1"/>
          <p:nvPr/>
        </p:nvSpPr>
        <p:spPr>
          <a:xfrm>
            <a:off x="5867400" y="3564300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00FFFF"/>
                </a:solidFill>
              </a:rPr>
              <a:t>in </a:t>
            </a:r>
            <a:r>
              <a:rPr lang="es-ES" b="1" dirty="0" err="1">
                <a:solidFill>
                  <a:srgbClr val="00FFFF"/>
                </a:solidFill>
              </a:rPr>
              <a:t>an</a:t>
            </a:r>
            <a:r>
              <a:rPr lang="es-ES" b="1" dirty="0">
                <a:solidFill>
                  <a:srgbClr val="00FFFF"/>
                </a:solidFill>
              </a:rPr>
              <a:t> </a:t>
            </a:r>
            <a:r>
              <a:rPr lang="es-ES" b="1" dirty="0" err="1">
                <a:solidFill>
                  <a:srgbClr val="00FFFF"/>
                </a:solidFill>
              </a:rPr>
              <a:t>orthonormal</a:t>
            </a:r>
            <a:r>
              <a:rPr lang="es-ES" b="1" dirty="0">
                <a:solidFill>
                  <a:srgbClr val="00FFFF"/>
                </a:solidFill>
              </a:rPr>
              <a:t> basis set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307A2343-6B73-4659-DA1F-094410AB84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7999" y="4021500"/>
            <a:ext cx="1888002" cy="360000"/>
          </a:xfrm>
          <a:prstGeom prst="rect">
            <a:avLst/>
          </a:prstGeom>
        </p:spPr>
      </p:pic>
      <p:grpSp>
        <p:nvGrpSpPr>
          <p:cNvPr id="22" name="Grupo 21">
            <a:extLst>
              <a:ext uri="{FF2B5EF4-FFF2-40B4-BE49-F238E27FC236}">
                <a16:creationId xmlns:a16="http://schemas.microsoft.com/office/drawing/2014/main" id="{112E649F-CCE8-1FDD-58CB-831785BE8620}"/>
              </a:ext>
            </a:extLst>
          </p:cNvPr>
          <p:cNvGrpSpPr/>
          <p:nvPr/>
        </p:nvGrpSpPr>
        <p:grpSpPr>
          <a:xfrm>
            <a:off x="411523" y="4381500"/>
            <a:ext cx="8320953" cy="338554"/>
            <a:chOff x="419100" y="3069223"/>
            <a:chExt cx="8320953" cy="338554"/>
          </a:xfrm>
        </p:grpSpPr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E94767A4-EAE6-216F-6DD9-94261F6056E4}"/>
                </a:ext>
              </a:extLst>
            </p:cNvPr>
            <p:cNvSpPr txBox="1"/>
            <p:nvPr/>
          </p:nvSpPr>
          <p:spPr>
            <a:xfrm>
              <a:off x="419100" y="3069223"/>
              <a:ext cx="800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>
                  <a:solidFill>
                    <a:schemeClr val="bg1"/>
                  </a:solidFill>
                </a:rPr>
                <a:t>Taking</a:t>
              </a:r>
              <a:r>
                <a:rPr lang="es-ES" b="1" dirty="0">
                  <a:solidFill>
                    <a:schemeClr val="bg1"/>
                  </a:solidFill>
                </a:rPr>
                <a:t> </a:t>
              </a:r>
              <a:r>
                <a:rPr lang="es-ES" b="1" dirty="0" err="1">
                  <a:solidFill>
                    <a:schemeClr val="bg1"/>
                  </a:solidFill>
                </a:rPr>
                <a:t>the</a:t>
              </a:r>
              <a:r>
                <a:rPr lang="es-ES" b="1" dirty="0">
                  <a:solidFill>
                    <a:schemeClr val="bg1"/>
                  </a:solidFill>
                </a:rPr>
                <a:t> </a:t>
              </a:r>
              <a:r>
                <a:rPr lang="es-ES" b="1" dirty="0" err="1">
                  <a:solidFill>
                    <a:schemeClr val="bg1"/>
                  </a:solidFill>
                </a:rPr>
                <a:t>inner</a:t>
              </a:r>
              <a:r>
                <a:rPr lang="es-ES" b="1" dirty="0">
                  <a:solidFill>
                    <a:schemeClr val="bg1"/>
                  </a:solidFill>
                </a:rPr>
                <a:t> </a:t>
              </a:r>
              <a:r>
                <a:rPr lang="es-ES" b="1" dirty="0" err="1">
                  <a:solidFill>
                    <a:schemeClr val="bg1"/>
                  </a:solidFill>
                </a:rPr>
                <a:t>product</a:t>
              </a:r>
              <a:r>
                <a:rPr lang="es-ES" b="1" dirty="0">
                  <a:solidFill>
                    <a:schemeClr val="bg1"/>
                  </a:solidFill>
                </a:rPr>
                <a:t> </a:t>
              </a:r>
              <a:r>
                <a:rPr lang="es-ES" b="1" dirty="0" err="1">
                  <a:solidFill>
                    <a:schemeClr val="bg1"/>
                  </a:solidFill>
                </a:rPr>
                <a:t>of</a:t>
              </a:r>
              <a:r>
                <a:rPr lang="es-ES" b="1" dirty="0">
                  <a:solidFill>
                    <a:schemeClr val="bg1"/>
                  </a:solidFill>
                </a:rPr>
                <a:t> </a:t>
              </a:r>
              <a:r>
                <a:rPr lang="es-ES" b="1" dirty="0" err="1">
                  <a:solidFill>
                    <a:schemeClr val="bg1"/>
                  </a:solidFill>
                </a:rPr>
                <a:t>the</a:t>
              </a:r>
              <a:r>
                <a:rPr lang="es-ES" b="1" dirty="0">
                  <a:solidFill>
                    <a:schemeClr val="bg1"/>
                  </a:solidFill>
                </a:rPr>
                <a:t> </a:t>
              </a:r>
              <a:r>
                <a:rPr lang="es-ES" b="1" dirty="0" err="1">
                  <a:solidFill>
                    <a:schemeClr val="bg1"/>
                  </a:solidFill>
                </a:rPr>
                <a:t>second</a:t>
              </a:r>
              <a:r>
                <a:rPr lang="es-ES" b="1" dirty="0">
                  <a:solidFill>
                    <a:schemeClr val="bg1"/>
                  </a:solidFill>
                </a:rPr>
                <a:t> </a:t>
              </a:r>
              <a:r>
                <a:rPr lang="es-ES" b="1" dirty="0" err="1">
                  <a:solidFill>
                    <a:schemeClr val="bg1"/>
                  </a:solidFill>
                </a:rPr>
                <a:t>of</a:t>
              </a:r>
              <a:r>
                <a:rPr lang="es-ES" b="1" dirty="0">
                  <a:solidFill>
                    <a:schemeClr val="bg1"/>
                  </a:solidFill>
                </a:rPr>
                <a:t> </a:t>
              </a:r>
              <a:r>
                <a:rPr lang="es-ES" b="1" dirty="0" err="1">
                  <a:solidFill>
                    <a:schemeClr val="bg1"/>
                  </a:solidFill>
                </a:rPr>
                <a:t>these</a:t>
              </a:r>
              <a:r>
                <a:rPr lang="es-ES" b="1" dirty="0">
                  <a:solidFill>
                    <a:schemeClr val="bg1"/>
                  </a:solidFill>
                </a:rPr>
                <a:t> </a:t>
              </a:r>
              <a:r>
                <a:rPr lang="es-ES" b="1" dirty="0" err="1">
                  <a:solidFill>
                    <a:schemeClr val="bg1"/>
                  </a:solidFill>
                </a:rPr>
                <a:t>equations</a:t>
              </a:r>
              <a:r>
                <a:rPr lang="es-ES" b="1" dirty="0">
                  <a:solidFill>
                    <a:schemeClr val="bg1"/>
                  </a:solidFill>
                </a:rPr>
                <a:t> </a:t>
              </a:r>
              <a:r>
                <a:rPr lang="es-ES" b="1" dirty="0" err="1">
                  <a:solidFill>
                    <a:schemeClr val="bg1"/>
                  </a:solidFill>
                </a:rPr>
                <a:t>with</a:t>
              </a:r>
              <a:r>
                <a:rPr lang="es-ES" b="1" dirty="0">
                  <a:solidFill>
                    <a:schemeClr val="bg1"/>
                  </a:solidFill>
                </a:rPr>
                <a:t> </a:t>
              </a:r>
              <a:r>
                <a:rPr lang="es-ES" b="1" dirty="0" err="1">
                  <a:solidFill>
                    <a:schemeClr val="bg1"/>
                  </a:solidFill>
                </a:rPr>
                <a:t>the</a:t>
              </a:r>
              <a:r>
                <a:rPr lang="es-ES" b="1" dirty="0">
                  <a:solidFill>
                    <a:schemeClr val="bg1"/>
                  </a:solidFill>
                </a:rPr>
                <a:t> </a:t>
              </a:r>
              <a:r>
                <a:rPr lang="es-ES" b="1" dirty="0" err="1">
                  <a:solidFill>
                    <a:schemeClr val="bg1"/>
                  </a:solidFill>
                </a:rPr>
                <a:t>first</a:t>
              </a:r>
              <a:r>
                <a:rPr lang="es-ES" b="1" dirty="0">
                  <a:solidFill>
                    <a:schemeClr val="bg1"/>
                  </a:solidFill>
                </a:rPr>
                <a:t> basis </a:t>
              </a:r>
              <a:r>
                <a:rPr lang="es-ES" b="1" dirty="0" err="1">
                  <a:solidFill>
                    <a:schemeClr val="bg1"/>
                  </a:solidFill>
                </a:rPr>
                <a:t>ket</a:t>
              </a:r>
              <a:r>
                <a:rPr lang="es-ES" b="1" dirty="0">
                  <a:solidFill>
                    <a:schemeClr val="bg1"/>
                  </a:solidFill>
                </a:rPr>
                <a:t> </a:t>
              </a:r>
            </a:p>
          </p:txBody>
        </p:sp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481A2F07-002D-5287-D394-1A4315E46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82000" y="3094500"/>
              <a:ext cx="358053" cy="288000"/>
            </a:xfrm>
            <a:prstGeom prst="rect">
              <a:avLst/>
            </a:prstGeom>
          </p:spPr>
        </p:pic>
      </p:grpSp>
      <p:pic>
        <p:nvPicPr>
          <p:cNvPr id="31" name="Imagen 30">
            <a:extLst>
              <a:ext uri="{FF2B5EF4-FFF2-40B4-BE49-F238E27FC236}">
                <a16:creationId xmlns:a16="http://schemas.microsoft.com/office/drawing/2014/main" id="{5E3BD517-6F37-0201-30BF-2BAD3EC9672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81200" y="4686300"/>
            <a:ext cx="3240000" cy="684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E8F40CD4-DAF4-8283-12B4-D54EF4E21CB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28000" y="5393100"/>
            <a:ext cx="1888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406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206CF-108E-FBE8-D5B2-45DC010B9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Text Box 2">
            <a:extLst>
              <a:ext uri="{FF2B5EF4-FFF2-40B4-BE49-F238E27FC236}">
                <a16:creationId xmlns:a16="http://schemas.microsoft.com/office/drawing/2014/main" id="{13B3CBD6-7AAC-65BE-8ACC-FB5106D56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" y="16"/>
            <a:ext cx="8000993" cy="513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1436" tIns="40712" rIns="81436" bIns="40712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Matrix representation of an operator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FD702AF2-1817-7AE0-B0EC-C894E22C562D}"/>
              </a:ext>
            </a:extLst>
          </p:cNvPr>
          <p:cNvGrpSpPr/>
          <p:nvPr/>
        </p:nvGrpSpPr>
        <p:grpSpPr>
          <a:xfrm>
            <a:off x="2057400" y="1257300"/>
            <a:ext cx="4876800" cy="369332"/>
            <a:chOff x="2057400" y="1485900"/>
            <a:chExt cx="4876800" cy="369332"/>
          </a:xfrm>
        </p:grpSpPr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B956D8DB-40D3-7516-0CC4-63A2FDADB55F}"/>
                </a:ext>
              </a:extLst>
            </p:cNvPr>
            <p:cNvSpPr txBox="1"/>
            <p:nvPr/>
          </p:nvSpPr>
          <p:spPr>
            <a:xfrm>
              <a:off x="2057400" y="1485900"/>
              <a:ext cx="487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800" b="1" dirty="0">
                  <a:solidFill>
                    <a:schemeClr val="bg1"/>
                  </a:solidFill>
                </a:rPr>
                <a:t>How </a:t>
              </a:r>
              <a:r>
                <a:rPr lang="es-ES" sz="1800" b="1" dirty="0" err="1">
                  <a:solidFill>
                    <a:schemeClr val="bg1"/>
                  </a:solidFill>
                </a:rPr>
                <a:t>to</a:t>
              </a:r>
              <a:r>
                <a:rPr lang="es-ES" sz="1800" b="1" dirty="0">
                  <a:solidFill>
                    <a:schemeClr val="bg1"/>
                  </a:solidFill>
                </a:rPr>
                <a:t> compute </a:t>
              </a:r>
              <a:r>
                <a:rPr lang="es-ES" sz="1800" b="1" dirty="0" err="1">
                  <a:solidFill>
                    <a:schemeClr val="bg1"/>
                  </a:solidFill>
                </a:rPr>
                <a:t>the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matrix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elements</a:t>
              </a:r>
              <a:r>
                <a:rPr lang="es-ES" sz="1800" b="1" dirty="0">
                  <a:solidFill>
                    <a:schemeClr val="bg1"/>
                  </a:solidFill>
                </a:rPr>
                <a:t>       ?</a:t>
              </a:r>
            </a:p>
          </p:txBody>
        </p:sp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5DB4426A-09F9-4B9A-A1FD-9337872BE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48400" y="1562100"/>
              <a:ext cx="348631" cy="288000"/>
            </a:xfrm>
            <a:prstGeom prst="rect">
              <a:avLst/>
            </a:prstGeom>
          </p:spPr>
        </p:pic>
      </p:grpSp>
      <p:pic>
        <p:nvPicPr>
          <p:cNvPr id="29" name="Imagen 28">
            <a:extLst>
              <a:ext uri="{FF2B5EF4-FFF2-40B4-BE49-F238E27FC236}">
                <a16:creationId xmlns:a16="http://schemas.microsoft.com/office/drawing/2014/main" id="{4A029C1A-2819-3905-5E19-0B907BFE47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3300" y="495300"/>
            <a:ext cx="2057400" cy="8128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F784356-F312-57C2-A9E5-A099041C57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7242" y="1790700"/>
            <a:ext cx="2609516" cy="7747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067B7C5-4191-5526-3D16-BADC90C558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3250" y="2654300"/>
            <a:ext cx="28575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45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9B692D-DDD8-3252-D6DF-2E2B45337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Text Box 2">
            <a:extLst>
              <a:ext uri="{FF2B5EF4-FFF2-40B4-BE49-F238E27FC236}">
                <a16:creationId xmlns:a16="http://schemas.microsoft.com/office/drawing/2014/main" id="{135CEBC0-D1CE-69D7-51DF-6A7B4E9ED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" y="16"/>
            <a:ext cx="8000993" cy="513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1436" tIns="40712" rIns="81436" bIns="40712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Commutation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DE8494F0-E463-0BC3-E7B6-DD2BD5E95BF6}"/>
              </a:ext>
            </a:extLst>
          </p:cNvPr>
          <p:cNvGrpSpPr/>
          <p:nvPr/>
        </p:nvGrpSpPr>
        <p:grpSpPr>
          <a:xfrm>
            <a:off x="495300" y="723900"/>
            <a:ext cx="8153400" cy="646331"/>
            <a:chOff x="495300" y="723900"/>
            <a:chExt cx="8153400" cy="646331"/>
          </a:xfrm>
        </p:grpSpPr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65EF5A7C-3940-1BE5-572B-57A51B83BEA9}"/>
                </a:ext>
              </a:extLst>
            </p:cNvPr>
            <p:cNvSpPr txBox="1"/>
            <p:nvPr/>
          </p:nvSpPr>
          <p:spPr>
            <a:xfrm>
              <a:off x="495300" y="723900"/>
              <a:ext cx="8153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800" b="1" dirty="0">
                  <a:solidFill>
                    <a:schemeClr val="bg1"/>
                  </a:solidFill>
                </a:rPr>
                <a:t>Two </a:t>
              </a:r>
              <a:r>
                <a:rPr lang="es-ES" sz="1800" b="1" dirty="0" err="1">
                  <a:solidFill>
                    <a:schemeClr val="bg1"/>
                  </a:solidFill>
                </a:rPr>
                <a:t>operators</a:t>
              </a:r>
              <a:r>
                <a:rPr lang="es-ES" sz="1800" b="1" dirty="0">
                  <a:solidFill>
                    <a:schemeClr val="bg1"/>
                  </a:solidFill>
                </a:rPr>
                <a:t>    and     are </a:t>
              </a:r>
              <a:r>
                <a:rPr lang="es-ES" sz="1800" b="1" dirty="0" err="1">
                  <a:solidFill>
                    <a:schemeClr val="bg1"/>
                  </a:solidFill>
                </a:rPr>
                <a:t>said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to</a:t>
              </a:r>
              <a:r>
                <a:rPr lang="es-ES" sz="1800" b="1" dirty="0">
                  <a:solidFill>
                    <a:schemeClr val="bg1"/>
                  </a:solidFill>
                </a:rPr>
                <a:t> “</a:t>
              </a:r>
              <a:r>
                <a:rPr lang="es-ES" sz="1800" b="1" dirty="0" err="1">
                  <a:solidFill>
                    <a:schemeClr val="bg1"/>
                  </a:solidFill>
                </a:rPr>
                <a:t>commute</a:t>
              </a:r>
              <a:r>
                <a:rPr lang="es-ES" sz="1800" b="1" dirty="0">
                  <a:solidFill>
                    <a:schemeClr val="bg1"/>
                  </a:solidFill>
                </a:rPr>
                <a:t>” </a:t>
              </a:r>
              <a:r>
                <a:rPr lang="es-ES" sz="1800" b="1" dirty="0" err="1">
                  <a:solidFill>
                    <a:schemeClr val="bg1"/>
                  </a:solidFill>
                </a:rPr>
                <a:t>if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the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order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of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application</a:t>
              </a:r>
              <a:r>
                <a:rPr lang="es-ES" sz="1800" b="1" dirty="0">
                  <a:solidFill>
                    <a:schemeClr val="bg1"/>
                  </a:solidFill>
                </a:rPr>
                <a:t> can be </a:t>
              </a:r>
              <a:r>
                <a:rPr lang="es-ES" sz="1800" b="1" dirty="0" err="1">
                  <a:solidFill>
                    <a:schemeClr val="bg1"/>
                  </a:solidFill>
                </a:rPr>
                <a:t>switched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without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changing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the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results</a:t>
              </a:r>
              <a:endParaRPr lang="es-ES" sz="1800" b="1" dirty="0">
                <a:solidFill>
                  <a:schemeClr val="bg1"/>
                </a:solidFill>
              </a:endParaRPr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EE41D9F2-C757-602D-4ABC-B237B93AA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24458" y="723900"/>
              <a:ext cx="213942" cy="28800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514E6B53-E38A-0E1C-F55C-16BF588D4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95600" y="723900"/>
              <a:ext cx="222172" cy="288000"/>
            </a:xfrm>
            <a:prstGeom prst="rect">
              <a:avLst/>
            </a:prstGeom>
          </p:spPr>
        </p:pic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7E477636-34D6-4C65-DA42-4540FDFD6C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5257" y="1790700"/>
            <a:ext cx="5573486" cy="165060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BDED3E0-1924-1311-C6FA-8D4825F272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9727" y="4076700"/>
            <a:ext cx="2184546" cy="540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D006D49-E5C8-9660-D5C8-971AE02D815D}"/>
              </a:ext>
            </a:extLst>
          </p:cNvPr>
          <p:cNvSpPr txBox="1"/>
          <p:nvPr/>
        </p:nvSpPr>
        <p:spPr>
          <a:xfrm>
            <a:off x="3124200" y="36195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err="1">
                <a:solidFill>
                  <a:schemeClr val="bg1"/>
                </a:solidFill>
              </a:rPr>
              <a:t>Commutator</a:t>
            </a:r>
            <a:r>
              <a:rPr lang="es-ES" sz="1800" b="1" dirty="0">
                <a:solidFill>
                  <a:schemeClr val="bg1"/>
                </a:solidFill>
              </a:rPr>
              <a:t>, </a:t>
            </a:r>
            <a:r>
              <a:rPr lang="es-ES" sz="1800" b="1" dirty="0" err="1">
                <a:solidFill>
                  <a:schemeClr val="bg1"/>
                </a:solidFill>
              </a:rPr>
              <a:t>usually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written</a:t>
            </a:r>
            <a:r>
              <a:rPr lang="es-ES" sz="1800" b="1" dirty="0">
                <a:solidFill>
                  <a:schemeClr val="bg1"/>
                </a:solidFill>
              </a:rPr>
              <a:t> as 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EFD970B0-A659-EB92-66AE-CC88789C3D78}"/>
              </a:ext>
            </a:extLst>
          </p:cNvPr>
          <p:cNvCxnSpPr>
            <a:stCxn id="12" idx="0"/>
          </p:cNvCxnSpPr>
          <p:nvPr/>
        </p:nvCxnSpPr>
        <p:spPr bwMode="auto">
          <a:xfrm flipV="1">
            <a:off x="5029200" y="3467100"/>
            <a:ext cx="0" cy="1524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628AD92-9364-58CF-A3E8-FE625621D660}"/>
              </a:ext>
            </a:extLst>
          </p:cNvPr>
          <p:cNvSpPr txBox="1"/>
          <p:nvPr/>
        </p:nvSpPr>
        <p:spPr>
          <a:xfrm>
            <a:off x="152400" y="49149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>
                <a:solidFill>
                  <a:schemeClr val="bg1"/>
                </a:solidFill>
              </a:rPr>
              <a:t>The </a:t>
            </a:r>
            <a:r>
              <a:rPr lang="es-ES" sz="1800" b="1" dirty="0" err="1">
                <a:solidFill>
                  <a:schemeClr val="bg1"/>
                </a:solidFill>
              </a:rPr>
              <a:t>bigger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change</a:t>
            </a:r>
            <a:r>
              <a:rPr lang="es-ES" sz="1800" b="1" dirty="0">
                <a:solidFill>
                  <a:schemeClr val="bg1"/>
                </a:solidFill>
              </a:rPr>
              <a:t> in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result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caused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by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switching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order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of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operation</a:t>
            </a:r>
            <a:r>
              <a:rPr lang="es-ES" sz="1800" b="1" dirty="0">
                <a:solidFill>
                  <a:schemeClr val="bg1"/>
                </a:solidFill>
              </a:rPr>
              <a:t>,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larger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commutator</a:t>
            </a:r>
            <a:endParaRPr lang="es-E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87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FE9C48-38C6-5A3A-FC65-A1427FF37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E676902-0A7D-9405-9C27-AA42EB22E799}"/>
              </a:ext>
            </a:extLst>
          </p:cNvPr>
          <p:cNvSpPr txBox="1"/>
          <p:nvPr/>
        </p:nvSpPr>
        <p:spPr>
          <a:xfrm>
            <a:off x="152400" y="114300"/>
            <a:ext cx="8915400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ES" sz="2400" b="1" dirty="0">
                <a:solidFill>
                  <a:srgbClr val="FFFF00"/>
                </a:solidFill>
                <a:effectLst/>
                <a:latin typeface="+mn-lt"/>
              </a:rPr>
              <a:t>Main Ideas </a:t>
            </a:r>
            <a:r>
              <a:rPr lang="es-ES" sz="2400" b="1" dirty="0" err="1">
                <a:solidFill>
                  <a:srgbClr val="FFFF00"/>
                </a:solidFill>
                <a:effectLst/>
                <a:latin typeface="+mn-lt"/>
              </a:rPr>
              <a:t>of</a:t>
            </a:r>
            <a:r>
              <a:rPr lang="es-ES" sz="2400" b="1" dirty="0">
                <a:solidFill>
                  <a:srgbClr val="FFFF00"/>
                </a:solidFill>
                <a:effectLst/>
                <a:latin typeface="+mn-lt"/>
              </a:rPr>
              <a:t> </a:t>
            </a:r>
            <a:r>
              <a:rPr lang="es-ES" sz="2400" b="1" dirty="0" err="1">
                <a:solidFill>
                  <a:srgbClr val="FFFF00"/>
                </a:solidFill>
                <a:effectLst/>
                <a:latin typeface="+mn-lt"/>
              </a:rPr>
              <a:t>This</a:t>
            </a:r>
            <a:r>
              <a:rPr lang="es-ES" sz="2400" b="1" dirty="0">
                <a:solidFill>
                  <a:srgbClr val="FFFF00"/>
                </a:solidFill>
                <a:effectLst/>
                <a:latin typeface="+mn-lt"/>
              </a:rPr>
              <a:t> Section</a:t>
            </a:r>
          </a:p>
          <a:p>
            <a:pPr algn="ctr">
              <a:buNone/>
            </a:pPr>
            <a:endParaRPr lang="es-ES" sz="2400" b="1" dirty="0">
              <a:solidFill>
                <a:srgbClr val="FFFF00"/>
              </a:solidFill>
              <a:effectLst/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The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elements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matrix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representation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an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operator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in a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specified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basis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may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be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determined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by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sandwiching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operator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between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pairs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basis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vectors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Two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operators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for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which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changing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order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operation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does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not</a:t>
            </a:r>
            <a:r>
              <a:rPr lang="es-ES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change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result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are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said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to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commute</a:t>
            </a:r>
            <a:endParaRPr lang="es-ES" b="1" dirty="0">
              <a:solidFill>
                <a:schemeClr val="bg1"/>
              </a:solidFill>
              <a:effectLst/>
              <a:latin typeface="+mn-lt"/>
            </a:endParaRPr>
          </a:p>
          <a:p>
            <a:pPr>
              <a:buNone/>
            </a:pPr>
            <a:endParaRPr lang="es-ES" sz="1800" b="1" dirty="0">
              <a:solidFill>
                <a:schemeClr val="bg1"/>
              </a:solidFill>
              <a:effectLst/>
              <a:latin typeface="+mn-lt"/>
            </a:endParaRPr>
          </a:p>
          <a:p>
            <a:pPr algn="ctr">
              <a:buNone/>
            </a:pPr>
            <a:r>
              <a:rPr lang="es-ES" sz="2400" b="1" dirty="0" err="1">
                <a:solidFill>
                  <a:srgbClr val="FFFF00"/>
                </a:solidFill>
                <a:effectLst/>
                <a:latin typeface="+mn-lt"/>
              </a:rPr>
              <a:t>Relevance</a:t>
            </a:r>
            <a:r>
              <a:rPr lang="es-ES" sz="2400" b="1" dirty="0">
                <a:solidFill>
                  <a:srgbClr val="FFFF00"/>
                </a:solidFill>
                <a:effectLst/>
                <a:latin typeface="+mn-lt"/>
              </a:rPr>
              <a:t> </a:t>
            </a:r>
            <a:r>
              <a:rPr lang="es-ES" sz="2400" b="1" dirty="0" err="1">
                <a:solidFill>
                  <a:srgbClr val="FFFF00"/>
                </a:solidFill>
                <a:effectLst/>
                <a:latin typeface="+mn-lt"/>
              </a:rPr>
              <a:t>to</a:t>
            </a:r>
            <a:r>
              <a:rPr lang="es-ES" sz="2400" b="1" dirty="0">
                <a:solidFill>
                  <a:srgbClr val="FFFF00"/>
                </a:solidFill>
                <a:effectLst/>
                <a:latin typeface="+mn-lt"/>
              </a:rPr>
              <a:t> Quantum </a:t>
            </a:r>
            <a:r>
              <a:rPr lang="es-ES" sz="2400" b="1" dirty="0" err="1">
                <a:solidFill>
                  <a:srgbClr val="FFFF00"/>
                </a:solidFill>
                <a:effectLst/>
                <a:latin typeface="+mn-lt"/>
              </a:rPr>
              <a:t>Mechanics</a:t>
            </a:r>
            <a:endParaRPr lang="es-ES" sz="2400" b="1" dirty="0">
              <a:solidFill>
                <a:srgbClr val="FFFF00"/>
              </a:solidFill>
              <a:effectLst/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The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elements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matrix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representing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important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quantum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operator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called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“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projection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operator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”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will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be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found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by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sandwiching</a:t>
            </a:r>
            <a:r>
              <a:rPr lang="es-ES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that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operator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between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pairs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basis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vectors</a:t>
            </a:r>
            <a:endParaRPr lang="es-ES" b="1" dirty="0">
              <a:solidFill>
                <a:schemeClr val="bg1"/>
              </a:solidFill>
              <a:effectLst/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bg1"/>
                </a:solidFill>
                <a:latin typeface="+mn-lt"/>
              </a:rPr>
              <a:t>T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he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expression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                   can be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used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to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determine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expectation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value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es-ES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measurements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quantum observable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corresponding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to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operator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i="1" dirty="0">
                <a:solidFill>
                  <a:schemeClr val="bg1"/>
                </a:solidFill>
                <a:latin typeface="+mn-lt"/>
              </a:rPr>
              <a:t>    </a:t>
            </a:r>
            <a:r>
              <a:rPr lang="es-ES" b="1" i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for</a:t>
            </a:r>
            <a:r>
              <a:rPr lang="es-ES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a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system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in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state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Every quantum observable has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an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associated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operator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, and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if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two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operators</a:t>
            </a:r>
            <a:r>
              <a:rPr lang="es-ES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commute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measurements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associated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with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those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two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operators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may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be done in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either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order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with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same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result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.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That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means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that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those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two</a:t>
            </a:r>
            <a:r>
              <a:rPr lang="es-ES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observables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may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be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simultaneously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known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with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precision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limited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only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by</a:t>
            </a:r>
            <a:r>
              <a:rPr lang="es-ES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experimental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configuration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and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instrumentation</a:t>
            </a:r>
            <a:endParaRPr lang="es-ES" sz="1800" b="1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The Heisenberg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Uncertainty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Principle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limits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precision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with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which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two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observables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whose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operators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do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not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commute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may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be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simultaneously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/>
                <a:latin typeface="+mn-lt"/>
              </a:rPr>
              <a:t>known</a:t>
            </a:r>
            <a:endParaRPr lang="es-ES" b="1" dirty="0"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2B9F7B3-AE6B-619E-548E-22F792BC7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238500"/>
            <a:ext cx="774399" cy="288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7AF0F2C-B7C4-382E-FBA5-440E6CAA7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3467100"/>
            <a:ext cx="156000" cy="2160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AF81FD4-6499-4B8E-A547-2DC8B618FE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1" y="3771900"/>
            <a:ext cx="245189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67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08A55-A69F-C481-B99F-2F77CDD46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Text Box 2">
            <a:extLst>
              <a:ext uri="{FF2B5EF4-FFF2-40B4-BE49-F238E27FC236}">
                <a16:creationId xmlns:a16="http://schemas.microsoft.com/office/drawing/2014/main" id="{94210657-B1D2-92A8-6F4D-96C8C1F0A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0"/>
            <a:ext cx="6934200" cy="94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1436" tIns="40712" rIns="81436" bIns="40712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Adjoint (alias “transpose conjugate, alias “Hermitian conjugate”)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256DBBF-4538-F9E0-3AF9-FB169CBE3BB2}"/>
              </a:ext>
            </a:extLst>
          </p:cNvPr>
          <p:cNvSpPr txBox="1"/>
          <p:nvPr/>
        </p:nvSpPr>
        <p:spPr>
          <a:xfrm>
            <a:off x="152400" y="14097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>
                <a:solidFill>
                  <a:schemeClr val="bg1"/>
                </a:solidFill>
              </a:rPr>
              <a:t>Finding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adjoint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of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an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operator</a:t>
            </a:r>
            <a:r>
              <a:rPr lang="es-ES" sz="1800" b="1" dirty="0">
                <a:solidFill>
                  <a:schemeClr val="bg1"/>
                </a:solidFill>
              </a:rPr>
              <a:t> in </a:t>
            </a:r>
            <a:r>
              <a:rPr lang="es-ES" sz="1800" b="1" dirty="0" err="1">
                <a:solidFill>
                  <a:schemeClr val="bg1"/>
                </a:solidFill>
              </a:rPr>
              <a:t>matrix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form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is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straightforward</a:t>
            </a:r>
            <a:r>
              <a:rPr lang="es-ES" sz="1800" b="1" dirty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es-ES" sz="1800" b="1" dirty="0">
                <a:solidFill>
                  <a:schemeClr val="bg1"/>
                </a:solidFill>
              </a:rPr>
              <a:t>Take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complex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conjugate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of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each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element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of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matrix</a:t>
            </a:r>
            <a:endParaRPr lang="es-ES" sz="1800" b="1" dirty="0">
              <a:solidFill>
                <a:schemeClr val="bg1"/>
              </a:solidFill>
            </a:endParaRPr>
          </a:p>
          <a:p>
            <a:pPr algn="ctr"/>
            <a:r>
              <a:rPr lang="es-ES" sz="1800" b="1" dirty="0">
                <a:solidFill>
                  <a:schemeClr val="bg1"/>
                </a:solidFill>
              </a:rPr>
              <a:t>And </a:t>
            </a:r>
            <a:r>
              <a:rPr lang="es-ES" sz="1800" b="1" dirty="0" err="1">
                <a:solidFill>
                  <a:schemeClr val="bg1"/>
                </a:solidFill>
              </a:rPr>
              <a:t>then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form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transpose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matrix</a:t>
            </a:r>
            <a:r>
              <a:rPr lang="es-ES" sz="1800" b="1" dirty="0">
                <a:solidFill>
                  <a:schemeClr val="bg1"/>
                </a:solidFill>
              </a:rPr>
              <a:t> (i.e. </a:t>
            </a:r>
            <a:r>
              <a:rPr lang="es-ES" sz="1800" b="1" dirty="0" err="1">
                <a:solidFill>
                  <a:schemeClr val="bg1"/>
                </a:solidFill>
              </a:rPr>
              <a:t>interchange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rows</a:t>
            </a:r>
            <a:r>
              <a:rPr lang="es-ES" sz="1800" b="1" dirty="0">
                <a:solidFill>
                  <a:schemeClr val="bg1"/>
                </a:solidFill>
              </a:rPr>
              <a:t> and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columns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of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matrix</a:t>
            </a:r>
            <a:r>
              <a:rPr lang="es-ES" sz="1800" b="1" dirty="0">
                <a:solidFill>
                  <a:schemeClr val="bg1"/>
                </a:solidFill>
              </a:rPr>
              <a:t>)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AFCF9372-7261-978F-F49D-E432DA0162EC}"/>
              </a:ext>
            </a:extLst>
          </p:cNvPr>
          <p:cNvGrpSpPr/>
          <p:nvPr/>
        </p:nvGrpSpPr>
        <p:grpSpPr>
          <a:xfrm>
            <a:off x="2019700" y="1028700"/>
            <a:ext cx="5104600" cy="369332"/>
            <a:chOff x="2057400" y="1181100"/>
            <a:chExt cx="5104600" cy="369332"/>
          </a:xfrm>
        </p:grpSpPr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A47BAFE6-D7F0-E7C3-3759-EF83F5AC662E}"/>
                </a:ext>
              </a:extLst>
            </p:cNvPr>
            <p:cNvSpPr txBox="1"/>
            <p:nvPr/>
          </p:nvSpPr>
          <p:spPr>
            <a:xfrm>
              <a:off x="2057400" y="1181100"/>
              <a:ext cx="502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800" b="1" dirty="0">
                  <a:solidFill>
                    <a:schemeClr val="bg1"/>
                  </a:solidFill>
                </a:rPr>
                <a:t>The </a:t>
              </a:r>
              <a:r>
                <a:rPr lang="es-ES" sz="1800" b="1" dirty="0" err="1">
                  <a:solidFill>
                    <a:schemeClr val="bg1"/>
                  </a:solidFill>
                </a:rPr>
                <a:t>adjoint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of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operator</a:t>
              </a:r>
              <a:r>
                <a:rPr lang="es-ES" sz="1800" b="1" dirty="0">
                  <a:solidFill>
                    <a:schemeClr val="bg1"/>
                  </a:solidFill>
                </a:rPr>
                <a:t>       </a:t>
              </a:r>
              <a:r>
                <a:rPr lang="es-ES" sz="1800" b="1" dirty="0" err="1">
                  <a:solidFill>
                    <a:schemeClr val="bg1"/>
                  </a:solidFill>
                </a:rPr>
                <a:t>is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written</a:t>
              </a:r>
              <a:r>
                <a:rPr lang="es-ES" sz="1800" b="1" dirty="0">
                  <a:solidFill>
                    <a:schemeClr val="bg1"/>
                  </a:solidFill>
                </a:rPr>
                <a:t> as </a:t>
              </a:r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BC48034A-E993-F9AA-1478-50A52DA4F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0" y="1181100"/>
              <a:ext cx="304000" cy="288000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1AA66725-DE0C-1449-7208-8F750CD1F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1197900"/>
              <a:ext cx="208000" cy="288000"/>
            </a:xfrm>
            <a:prstGeom prst="rect">
              <a:avLst/>
            </a:prstGeom>
          </p:spPr>
        </p:pic>
      </p:grpSp>
      <p:pic>
        <p:nvPicPr>
          <p:cNvPr id="19" name="Imagen 18">
            <a:extLst>
              <a:ext uri="{FF2B5EF4-FFF2-40B4-BE49-F238E27FC236}">
                <a16:creationId xmlns:a16="http://schemas.microsoft.com/office/drawing/2014/main" id="{25BD565E-7AE2-C8D9-82C7-BB62E49D37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6644" y="2552700"/>
            <a:ext cx="3290711" cy="1676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A4887DC5-87EE-DD18-0D6F-1DB90F27572D}"/>
              </a:ext>
            </a:extLst>
          </p:cNvPr>
          <p:cNvSpPr txBox="1"/>
          <p:nvPr/>
        </p:nvSpPr>
        <p:spPr>
          <a:xfrm>
            <a:off x="152400" y="42291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err="1">
                <a:solidFill>
                  <a:schemeClr val="bg1"/>
                </a:solidFill>
              </a:rPr>
              <a:t>Apply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conjugate-transpose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process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to</a:t>
            </a:r>
            <a:r>
              <a:rPr lang="es-ES" sz="1800" b="1" dirty="0">
                <a:solidFill>
                  <a:schemeClr val="bg1"/>
                </a:solidFill>
              </a:rPr>
              <a:t> a </a:t>
            </a:r>
            <a:r>
              <a:rPr lang="es-ES" sz="1800" b="1" dirty="0" err="1">
                <a:solidFill>
                  <a:schemeClr val="bg1"/>
                </a:solidFill>
              </a:rPr>
              <a:t>column</a:t>
            </a:r>
            <a:r>
              <a:rPr lang="es-ES" sz="1800" b="1" dirty="0">
                <a:solidFill>
                  <a:schemeClr val="bg1"/>
                </a:solidFill>
              </a:rPr>
              <a:t> vector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99B9B13D-030C-19BE-D23A-AAE3B23E04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4556" y="4568457"/>
            <a:ext cx="2274887" cy="114654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409521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D8CCE5-8EFE-2D0B-09EB-D2CB7FD25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Text Box 2">
            <a:extLst>
              <a:ext uri="{FF2B5EF4-FFF2-40B4-BE49-F238E27FC236}">
                <a16:creationId xmlns:a16="http://schemas.microsoft.com/office/drawing/2014/main" id="{C9A70145-B452-4630-544A-445CC9997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" y="16"/>
            <a:ext cx="7086594" cy="94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1436" tIns="40712" rIns="81436" bIns="40712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The most important reference followed in this lecture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0789B0C-6890-A873-B9B7-78202C11B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1104900"/>
            <a:ext cx="2628900" cy="39243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96F7E15-557A-9165-40CE-21311D9482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699" y="5067300"/>
            <a:ext cx="2476501" cy="457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B2D5718-7655-46B1-96C7-C408A25AF565}"/>
              </a:ext>
            </a:extLst>
          </p:cNvPr>
          <p:cNvSpPr txBox="1"/>
          <p:nvPr/>
        </p:nvSpPr>
        <p:spPr>
          <a:xfrm>
            <a:off x="4191000" y="2762934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err="1">
                <a:solidFill>
                  <a:schemeClr val="bg1"/>
                </a:solidFill>
              </a:rPr>
              <a:t>An</a:t>
            </a:r>
            <a:r>
              <a:rPr lang="es-ES" sz="1800" b="1" dirty="0">
                <a:solidFill>
                  <a:schemeClr val="bg1"/>
                </a:solidFill>
              </a:rPr>
              <a:t> EXTREMELY RECOMMENDED </a:t>
            </a:r>
            <a:r>
              <a:rPr lang="es-ES" sz="1800" b="1" dirty="0" err="1">
                <a:solidFill>
                  <a:schemeClr val="bg1"/>
                </a:solidFill>
              </a:rPr>
              <a:t>textbook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for</a:t>
            </a:r>
            <a:r>
              <a:rPr lang="es-ES" sz="1800" b="1" dirty="0">
                <a:solidFill>
                  <a:schemeClr val="bg1"/>
                </a:solidFill>
              </a:rPr>
              <a:t> a new comer in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field</a:t>
            </a:r>
            <a:endParaRPr lang="es-E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639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D2CF18-60CA-BCA6-9A99-26091C91F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Text Box 2">
            <a:extLst>
              <a:ext uri="{FF2B5EF4-FFF2-40B4-BE49-F238E27FC236}">
                <a16:creationId xmlns:a16="http://schemas.microsoft.com/office/drawing/2014/main" id="{077518F9-D41D-0800-6407-AA47D8698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0"/>
            <a:ext cx="6934200" cy="513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1436" tIns="40712" rIns="81436" bIns="40712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Hermitian operators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C8CA322-1511-9834-C906-7B2224CE85A5}"/>
              </a:ext>
            </a:extLst>
          </p:cNvPr>
          <p:cNvSpPr txBox="1"/>
          <p:nvPr/>
        </p:nvSpPr>
        <p:spPr>
          <a:xfrm>
            <a:off x="152400" y="5715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err="1">
                <a:solidFill>
                  <a:schemeClr val="bg1"/>
                </a:solidFill>
              </a:rPr>
              <a:t>Hermitian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operators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equal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their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own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adjoints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BAF8F565-8019-639F-7D45-C84F9147B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644" y="1790700"/>
            <a:ext cx="3290711" cy="1676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D4D239E2-9D7C-EC4A-E80D-FF547ADF8403}"/>
              </a:ext>
            </a:extLst>
          </p:cNvPr>
          <p:cNvSpPr txBox="1"/>
          <p:nvPr/>
        </p:nvSpPr>
        <p:spPr>
          <a:xfrm>
            <a:off x="152400" y="3695700"/>
            <a:ext cx="883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chemeClr val="bg1"/>
                </a:solidFill>
              </a:rPr>
              <a:t>Diagonal </a:t>
            </a:r>
            <a:r>
              <a:rPr lang="es-ES" sz="1800" b="1" dirty="0" err="1">
                <a:solidFill>
                  <a:schemeClr val="bg1"/>
                </a:solidFill>
              </a:rPr>
              <a:t>elements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of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matrix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must</a:t>
            </a:r>
            <a:r>
              <a:rPr lang="es-ES" sz="1800" b="1" dirty="0">
                <a:solidFill>
                  <a:schemeClr val="bg1"/>
                </a:solidFill>
              </a:rPr>
              <a:t> be real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S" sz="1800" b="1" dirty="0">
              <a:solidFill>
                <a:schemeClr val="bg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chemeClr val="bg1"/>
                </a:solidFill>
              </a:rPr>
              <a:t>Every off-diagonal </a:t>
            </a:r>
            <a:r>
              <a:rPr lang="es-ES" sz="1800" b="1" dirty="0" err="1">
                <a:solidFill>
                  <a:schemeClr val="bg1"/>
                </a:solidFill>
              </a:rPr>
              <a:t>element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must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equal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complex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conjugate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of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corresponding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element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on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other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side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of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diagonal </a:t>
            </a:r>
          </a:p>
          <a:p>
            <a:pPr algn="ctr"/>
            <a:endParaRPr lang="es-ES" sz="1800" b="1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9B76EC6-F1CE-781B-BE7B-7FB4E71347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0521" y="1028700"/>
            <a:ext cx="2782957" cy="5334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32594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E3F4C-445F-D70B-6559-EF517E73D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Text Box 2">
            <a:extLst>
              <a:ext uri="{FF2B5EF4-FFF2-40B4-BE49-F238E27FC236}">
                <a16:creationId xmlns:a16="http://schemas.microsoft.com/office/drawing/2014/main" id="{55F48C59-43D0-CB8D-51C6-8B3E68B5C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0"/>
            <a:ext cx="6934200" cy="513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1436" tIns="40712" rIns="81436" bIns="40712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Why Hermitian operators are important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D34D20B-6409-F76E-B4E1-D021B7F0DA8C}"/>
              </a:ext>
            </a:extLst>
          </p:cNvPr>
          <p:cNvSpPr txBox="1"/>
          <p:nvPr/>
        </p:nvSpPr>
        <p:spPr>
          <a:xfrm>
            <a:off x="152400" y="2038171"/>
            <a:ext cx="883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sz="1800" b="1" dirty="0" err="1">
                <a:solidFill>
                  <a:schemeClr val="bg1"/>
                </a:solidFill>
              </a:rPr>
              <a:t>Hermitian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operators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must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have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>
                <a:solidFill>
                  <a:srgbClr val="FFFF00"/>
                </a:solidFill>
              </a:rPr>
              <a:t>real </a:t>
            </a:r>
            <a:r>
              <a:rPr lang="es-ES" sz="1800" b="1" dirty="0" err="1">
                <a:solidFill>
                  <a:srgbClr val="FFFF00"/>
                </a:solidFill>
              </a:rPr>
              <a:t>eigenvalues</a:t>
            </a:r>
            <a:endParaRPr lang="es-ES" sz="1800" b="1" dirty="0">
              <a:solidFill>
                <a:srgbClr val="FFFF0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S" sz="1800" b="1" dirty="0">
              <a:solidFill>
                <a:schemeClr val="bg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sz="1800" b="1" dirty="0" err="1">
                <a:solidFill>
                  <a:srgbClr val="FFFF00"/>
                </a:solidFill>
              </a:rPr>
              <a:t>Eigenfunctions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of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an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Hermitian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operator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with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rgbClr val="FFFF00"/>
                </a:solidFill>
              </a:rPr>
              <a:t>different</a:t>
            </a:r>
            <a:r>
              <a:rPr lang="es-ES" sz="1800" b="1" dirty="0">
                <a:solidFill>
                  <a:srgbClr val="FFFF00"/>
                </a:solidFill>
              </a:rPr>
              <a:t> </a:t>
            </a:r>
            <a:r>
              <a:rPr lang="es-ES" sz="1800" b="1" dirty="0" err="1">
                <a:solidFill>
                  <a:srgbClr val="FFFF00"/>
                </a:solidFill>
              </a:rPr>
              <a:t>eigenvalues</a:t>
            </a:r>
            <a:r>
              <a:rPr lang="es-ES" sz="1800" b="1" dirty="0">
                <a:solidFill>
                  <a:srgbClr val="FFFF00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must</a:t>
            </a:r>
            <a:r>
              <a:rPr lang="es-ES" sz="1800" b="1" dirty="0">
                <a:solidFill>
                  <a:schemeClr val="bg1"/>
                </a:solidFill>
              </a:rPr>
              <a:t> be </a:t>
            </a:r>
            <a:r>
              <a:rPr lang="es-ES" sz="1800" b="1" dirty="0">
                <a:solidFill>
                  <a:srgbClr val="FFFF00"/>
                </a:solidFill>
              </a:rPr>
              <a:t>ortogonal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S" sz="1800" b="1" dirty="0">
              <a:solidFill>
                <a:srgbClr val="FFFF0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chemeClr val="bg1"/>
                </a:solidFill>
              </a:rPr>
              <a:t>The </a:t>
            </a:r>
            <a:r>
              <a:rPr lang="es-ES" sz="1800" b="1" dirty="0" err="1">
                <a:solidFill>
                  <a:srgbClr val="FFFF00"/>
                </a:solidFill>
              </a:rPr>
              <a:t>eigenfuctions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of</a:t>
            </a:r>
            <a:r>
              <a:rPr lang="es-ES" sz="1800" b="1" dirty="0">
                <a:solidFill>
                  <a:schemeClr val="bg1"/>
                </a:solidFill>
              </a:rPr>
              <a:t> a </a:t>
            </a:r>
            <a:r>
              <a:rPr lang="es-ES" sz="1800" b="1" dirty="0" err="1">
                <a:solidFill>
                  <a:schemeClr val="bg1"/>
                </a:solidFill>
              </a:rPr>
              <a:t>Hermitian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operator</a:t>
            </a:r>
            <a:r>
              <a:rPr lang="es-ES" sz="1800" b="1" dirty="0">
                <a:solidFill>
                  <a:schemeClr val="bg1"/>
                </a:solidFill>
              </a:rPr>
              <a:t>: </a:t>
            </a:r>
            <a:r>
              <a:rPr lang="es-ES" sz="1800" b="1" dirty="0" err="1">
                <a:solidFill>
                  <a:schemeClr val="bg1"/>
                </a:solidFill>
              </a:rPr>
              <a:t>they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rgbClr val="FFFF00"/>
                </a:solidFill>
              </a:rPr>
              <a:t>form</a:t>
            </a:r>
            <a:r>
              <a:rPr lang="es-ES" sz="1800" b="1" dirty="0">
                <a:solidFill>
                  <a:srgbClr val="FFFF00"/>
                </a:solidFill>
              </a:rPr>
              <a:t> a complete set</a:t>
            </a:r>
            <a:r>
              <a:rPr lang="es-ES" sz="1800" b="1" dirty="0">
                <a:solidFill>
                  <a:schemeClr val="bg1"/>
                </a:solidFill>
              </a:rPr>
              <a:t>. </a:t>
            </a:r>
          </a:p>
          <a:p>
            <a:pPr algn="ctr"/>
            <a:r>
              <a:rPr lang="es-ES" sz="1800" b="1" dirty="0" err="1">
                <a:solidFill>
                  <a:schemeClr val="bg1"/>
                </a:solidFill>
              </a:rPr>
              <a:t>That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means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that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any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function</a:t>
            </a:r>
            <a:r>
              <a:rPr lang="es-ES" sz="1800" b="1" dirty="0">
                <a:solidFill>
                  <a:schemeClr val="bg1"/>
                </a:solidFill>
              </a:rPr>
              <a:t> in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abstract</a:t>
            </a:r>
            <a:r>
              <a:rPr lang="es-ES" sz="1800" b="1" dirty="0">
                <a:solidFill>
                  <a:schemeClr val="bg1"/>
                </a:solidFill>
              </a:rPr>
              <a:t> vector </a:t>
            </a:r>
            <a:r>
              <a:rPr lang="es-ES" sz="1800" b="1" dirty="0" err="1">
                <a:solidFill>
                  <a:schemeClr val="bg1"/>
                </a:solidFill>
              </a:rPr>
              <a:t>space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containing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eigenfunctions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of</a:t>
            </a:r>
            <a:r>
              <a:rPr lang="es-ES" sz="1800" b="1" dirty="0">
                <a:solidFill>
                  <a:schemeClr val="bg1"/>
                </a:solidFill>
              </a:rPr>
              <a:t> a </a:t>
            </a:r>
            <a:r>
              <a:rPr lang="es-ES" sz="1800" b="1" dirty="0" err="1">
                <a:solidFill>
                  <a:schemeClr val="bg1"/>
                </a:solidFill>
              </a:rPr>
              <a:t>Hermitian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operator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may</a:t>
            </a:r>
            <a:r>
              <a:rPr lang="es-ES" sz="1800" b="1" dirty="0">
                <a:solidFill>
                  <a:schemeClr val="bg1"/>
                </a:solidFill>
              </a:rPr>
              <a:t> be </a:t>
            </a:r>
            <a:r>
              <a:rPr lang="es-ES" sz="1800" b="1" dirty="0" err="1">
                <a:solidFill>
                  <a:schemeClr val="bg1"/>
                </a:solidFill>
              </a:rPr>
              <a:t>made</a:t>
            </a:r>
            <a:r>
              <a:rPr lang="es-ES" sz="1800" b="1" dirty="0">
                <a:solidFill>
                  <a:schemeClr val="bg1"/>
                </a:solidFill>
              </a:rPr>
              <a:t> up </a:t>
            </a:r>
            <a:r>
              <a:rPr lang="es-ES" sz="1800" b="1" dirty="0" err="1">
                <a:solidFill>
                  <a:schemeClr val="bg1"/>
                </a:solidFill>
              </a:rPr>
              <a:t>of</a:t>
            </a:r>
            <a:r>
              <a:rPr lang="es-ES" sz="1800" b="1" dirty="0">
                <a:solidFill>
                  <a:schemeClr val="bg1"/>
                </a:solidFill>
              </a:rPr>
              <a:t> a linear </a:t>
            </a:r>
            <a:r>
              <a:rPr lang="es-ES" sz="1800" b="1" dirty="0" err="1">
                <a:solidFill>
                  <a:schemeClr val="bg1"/>
                </a:solidFill>
              </a:rPr>
              <a:t>combination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of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those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eigenfunctions</a:t>
            </a:r>
            <a:r>
              <a:rPr lang="es-ES" sz="1800" b="1" dirty="0">
                <a:solidFill>
                  <a:schemeClr val="bg1"/>
                </a:solidFill>
              </a:rPr>
              <a:t>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S" sz="1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125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6B984-3D4D-2901-169C-97238E316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FECE694-B90D-C260-3BD3-5001E8D7378D}"/>
              </a:ext>
            </a:extLst>
          </p:cNvPr>
          <p:cNvSpPr txBox="1"/>
          <p:nvPr/>
        </p:nvSpPr>
        <p:spPr>
          <a:xfrm>
            <a:off x="381000" y="196656"/>
            <a:ext cx="83820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FFFF00"/>
                </a:solidFill>
              </a:rPr>
              <a:t>Main Ideas </a:t>
            </a:r>
            <a:r>
              <a:rPr lang="es-ES" sz="2400" b="1" dirty="0" err="1">
                <a:solidFill>
                  <a:srgbClr val="FFFF00"/>
                </a:solidFill>
              </a:rPr>
              <a:t>of</a:t>
            </a:r>
            <a:r>
              <a:rPr lang="es-ES" sz="2400" b="1" dirty="0">
                <a:solidFill>
                  <a:srgbClr val="FFFF00"/>
                </a:solidFill>
              </a:rPr>
              <a:t> </a:t>
            </a:r>
            <a:r>
              <a:rPr lang="es-ES" sz="2400" b="1" dirty="0" err="1">
                <a:solidFill>
                  <a:srgbClr val="FFFF00"/>
                </a:solidFill>
              </a:rPr>
              <a:t>this</a:t>
            </a:r>
            <a:r>
              <a:rPr lang="es-ES" sz="2400" b="1" dirty="0">
                <a:solidFill>
                  <a:srgbClr val="FFFF00"/>
                </a:solidFill>
              </a:rPr>
              <a:t> Section</a:t>
            </a:r>
          </a:p>
          <a:p>
            <a:pPr algn="ctr"/>
            <a:endParaRPr lang="es-ES" sz="2400" b="1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err="1">
                <a:solidFill>
                  <a:schemeClr val="bg1"/>
                </a:solidFill>
              </a:rPr>
              <a:t>Hermitian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operators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may</a:t>
            </a:r>
            <a:r>
              <a:rPr lang="es-ES" b="1" dirty="0">
                <a:solidFill>
                  <a:schemeClr val="bg1"/>
                </a:solidFill>
              </a:rPr>
              <a:t> be </a:t>
            </a:r>
            <a:r>
              <a:rPr lang="es-ES" b="1" dirty="0" err="1">
                <a:solidFill>
                  <a:schemeClr val="bg1"/>
                </a:solidFill>
              </a:rPr>
              <a:t>applied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to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either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member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of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an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inner</a:t>
            </a:r>
            <a:r>
              <a:rPr lang="es-ES" b="1" dirty="0">
                <a:solidFill>
                  <a:schemeClr val="bg1"/>
                </a:solidFill>
              </a:rPr>
              <a:t> producto and </a:t>
            </a:r>
            <a:r>
              <a:rPr lang="es-ES" b="1" dirty="0" err="1">
                <a:solidFill>
                  <a:schemeClr val="bg1"/>
                </a:solidFill>
              </a:rPr>
              <a:t>the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result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will</a:t>
            </a:r>
            <a:r>
              <a:rPr lang="es-ES" b="1" dirty="0">
                <a:solidFill>
                  <a:schemeClr val="bg1"/>
                </a:solidFill>
              </a:rPr>
              <a:t> be </a:t>
            </a:r>
            <a:r>
              <a:rPr lang="es-ES" b="1" dirty="0" err="1">
                <a:solidFill>
                  <a:schemeClr val="bg1"/>
                </a:solidFill>
              </a:rPr>
              <a:t>the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same</a:t>
            </a:r>
            <a:r>
              <a:rPr lang="es-ES" b="1" dirty="0">
                <a:solidFill>
                  <a:schemeClr val="bg1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err="1">
                <a:solidFill>
                  <a:schemeClr val="bg1"/>
                </a:solidFill>
              </a:rPr>
              <a:t>Hermitian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operators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have</a:t>
            </a:r>
            <a:r>
              <a:rPr lang="es-ES" b="1" dirty="0">
                <a:solidFill>
                  <a:schemeClr val="bg1"/>
                </a:solidFill>
              </a:rPr>
              <a:t> real </a:t>
            </a:r>
            <a:r>
              <a:rPr lang="es-ES" b="1" dirty="0" err="1">
                <a:solidFill>
                  <a:schemeClr val="bg1"/>
                </a:solidFill>
              </a:rPr>
              <a:t>eigenvalues</a:t>
            </a:r>
            <a:r>
              <a:rPr lang="es-ES" b="1" dirty="0">
                <a:solidFill>
                  <a:schemeClr val="bg1"/>
                </a:solidFill>
              </a:rPr>
              <a:t>, and </a:t>
            </a:r>
            <a:r>
              <a:rPr lang="es-ES" b="1" dirty="0" err="1">
                <a:solidFill>
                  <a:schemeClr val="bg1"/>
                </a:solidFill>
              </a:rPr>
              <a:t>the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nondegenerate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eigenfunctions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of</a:t>
            </a:r>
            <a:r>
              <a:rPr lang="es-ES" b="1" dirty="0">
                <a:solidFill>
                  <a:schemeClr val="bg1"/>
                </a:solidFill>
              </a:rPr>
              <a:t> a </a:t>
            </a:r>
            <a:r>
              <a:rPr lang="es-ES" b="1" dirty="0" err="1">
                <a:solidFill>
                  <a:schemeClr val="bg1"/>
                </a:solidFill>
              </a:rPr>
              <a:t>Hermitian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operator</a:t>
            </a:r>
            <a:r>
              <a:rPr lang="es-ES" b="1" dirty="0">
                <a:solidFill>
                  <a:schemeClr val="bg1"/>
                </a:solidFill>
              </a:rPr>
              <a:t> are </a:t>
            </a:r>
            <a:r>
              <a:rPr lang="es-ES" b="1" dirty="0" err="1">
                <a:solidFill>
                  <a:schemeClr val="bg1"/>
                </a:solidFill>
              </a:rPr>
              <a:t>orthogonal</a:t>
            </a:r>
            <a:r>
              <a:rPr lang="es-ES" b="1" dirty="0">
                <a:solidFill>
                  <a:schemeClr val="bg1"/>
                </a:solidFill>
              </a:rPr>
              <a:t> and </a:t>
            </a:r>
            <a:r>
              <a:rPr lang="es-ES" b="1" dirty="0" err="1">
                <a:solidFill>
                  <a:schemeClr val="bg1"/>
                </a:solidFill>
              </a:rPr>
              <a:t>form</a:t>
            </a:r>
            <a:r>
              <a:rPr lang="es-ES" b="1" dirty="0">
                <a:solidFill>
                  <a:schemeClr val="bg1"/>
                </a:solidFill>
              </a:rPr>
              <a:t> a complete 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>
              <a:solidFill>
                <a:schemeClr val="bg1"/>
              </a:solidFill>
            </a:endParaRPr>
          </a:p>
          <a:p>
            <a:pPr algn="ctr"/>
            <a:r>
              <a:rPr lang="es-ES" sz="2400" b="1" dirty="0" err="1">
                <a:solidFill>
                  <a:srgbClr val="FFFF00"/>
                </a:solidFill>
              </a:rPr>
              <a:t>Relevance</a:t>
            </a:r>
            <a:r>
              <a:rPr lang="es-ES" sz="2400" b="1" dirty="0">
                <a:solidFill>
                  <a:srgbClr val="FFFF00"/>
                </a:solidFill>
              </a:rPr>
              <a:t> </a:t>
            </a:r>
            <a:r>
              <a:rPr lang="es-ES" sz="2400" b="1" dirty="0" err="1">
                <a:solidFill>
                  <a:srgbClr val="FFFF00"/>
                </a:solidFill>
              </a:rPr>
              <a:t>to</a:t>
            </a:r>
            <a:r>
              <a:rPr lang="es-ES" sz="2400" b="1" dirty="0">
                <a:solidFill>
                  <a:srgbClr val="FFFF00"/>
                </a:solidFill>
              </a:rPr>
              <a:t> Quantum </a:t>
            </a:r>
            <a:r>
              <a:rPr lang="es-ES" sz="2400" b="1" dirty="0" err="1">
                <a:solidFill>
                  <a:srgbClr val="FFFF00"/>
                </a:solidFill>
              </a:rPr>
              <a:t>Mechanics</a:t>
            </a:r>
            <a:endParaRPr lang="es-ES" sz="2400" b="1" dirty="0">
              <a:solidFill>
                <a:srgbClr val="FFFF00"/>
              </a:solidFill>
            </a:endParaRPr>
          </a:p>
          <a:p>
            <a:pPr algn="ctr"/>
            <a:endParaRPr lang="es-ES" sz="2400" b="1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bg1"/>
                </a:solidFill>
              </a:rPr>
              <a:t>The </a:t>
            </a:r>
            <a:r>
              <a:rPr lang="es-ES" b="1" dirty="0" err="1">
                <a:solidFill>
                  <a:schemeClr val="bg1"/>
                </a:solidFill>
              </a:rPr>
              <a:t>discussion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of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the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solutions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to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the</a:t>
            </a:r>
            <a:r>
              <a:rPr lang="es-ES" b="1" dirty="0">
                <a:solidFill>
                  <a:schemeClr val="bg1"/>
                </a:solidFill>
              </a:rPr>
              <a:t> Schrödinger </a:t>
            </a:r>
            <a:r>
              <a:rPr lang="es-ES" b="1" dirty="0" err="1">
                <a:solidFill>
                  <a:schemeClr val="bg1"/>
                </a:solidFill>
              </a:rPr>
              <a:t>equation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will</a:t>
            </a:r>
            <a:r>
              <a:rPr lang="es-ES" b="1" dirty="0">
                <a:solidFill>
                  <a:schemeClr val="bg1"/>
                </a:solidFill>
              </a:rPr>
              <a:t> show </a:t>
            </a:r>
            <a:r>
              <a:rPr lang="es-ES" b="1" dirty="0" err="1">
                <a:solidFill>
                  <a:schemeClr val="bg1"/>
                </a:solidFill>
              </a:rPr>
              <a:t>that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every</a:t>
            </a:r>
            <a:r>
              <a:rPr lang="es-ES" b="1" dirty="0">
                <a:solidFill>
                  <a:schemeClr val="bg1"/>
                </a:solidFill>
              </a:rPr>
              <a:t> quantum observable (</a:t>
            </a:r>
            <a:r>
              <a:rPr lang="es-ES" b="1" dirty="0" err="1">
                <a:solidFill>
                  <a:schemeClr val="bg1"/>
                </a:solidFill>
              </a:rPr>
              <a:t>such</a:t>
            </a:r>
            <a:r>
              <a:rPr lang="es-ES" b="1" dirty="0">
                <a:solidFill>
                  <a:schemeClr val="bg1"/>
                </a:solidFill>
              </a:rPr>
              <a:t> as position, </a:t>
            </a:r>
            <a:r>
              <a:rPr lang="es-ES" b="1" dirty="0" err="1">
                <a:solidFill>
                  <a:schemeClr val="bg1"/>
                </a:solidFill>
              </a:rPr>
              <a:t>momentum</a:t>
            </a:r>
            <a:r>
              <a:rPr lang="es-ES" b="1" dirty="0">
                <a:solidFill>
                  <a:schemeClr val="bg1"/>
                </a:solidFill>
              </a:rPr>
              <a:t>, and </a:t>
            </a:r>
            <a:r>
              <a:rPr lang="es-ES" b="1" dirty="0" err="1">
                <a:solidFill>
                  <a:schemeClr val="bg1"/>
                </a:solidFill>
              </a:rPr>
              <a:t>energy</a:t>
            </a:r>
            <a:r>
              <a:rPr lang="es-ES" b="1" dirty="0">
                <a:solidFill>
                  <a:schemeClr val="bg1"/>
                </a:solidFill>
              </a:rPr>
              <a:t>) </a:t>
            </a:r>
            <a:r>
              <a:rPr lang="es-ES" b="1" dirty="0" err="1">
                <a:solidFill>
                  <a:schemeClr val="bg1"/>
                </a:solidFill>
              </a:rPr>
              <a:t>is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associated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with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an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operator</a:t>
            </a:r>
            <a:r>
              <a:rPr lang="es-ES" b="1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bg1"/>
                </a:solidFill>
              </a:rPr>
              <a:t>The </a:t>
            </a:r>
            <a:r>
              <a:rPr lang="es-ES" b="1" dirty="0" err="1">
                <a:solidFill>
                  <a:schemeClr val="bg1"/>
                </a:solidFill>
              </a:rPr>
              <a:t>possible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results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of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any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measurement</a:t>
            </a:r>
            <a:r>
              <a:rPr lang="es-ES" b="1" dirty="0">
                <a:solidFill>
                  <a:schemeClr val="bg1"/>
                </a:solidFill>
              </a:rPr>
              <a:t> are </a:t>
            </a:r>
            <a:r>
              <a:rPr lang="es-ES" b="1" dirty="0" err="1">
                <a:solidFill>
                  <a:schemeClr val="bg1"/>
                </a:solidFill>
              </a:rPr>
              <a:t>given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by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the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eigenvalues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of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that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operator</a:t>
            </a:r>
            <a:r>
              <a:rPr lang="es-ES" b="1" dirty="0">
                <a:solidFill>
                  <a:schemeClr val="bg1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err="1">
                <a:solidFill>
                  <a:schemeClr val="bg1"/>
                </a:solidFill>
              </a:rPr>
              <a:t>Since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the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results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of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measurements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must</a:t>
            </a:r>
            <a:r>
              <a:rPr lang="es-ES" b="1" dirty="0">
                <a:solidFill>
                  <a:schemeClr val="bg1"/>
                </a:solidFill>
              </a:rPr>
              <a:t> be real, </a:t>
            </a:r>
            <a:r>
              <a:rPr lang="es-ES" b="1" dirty="0" err="1">
                <a:solidFill>
                  <a:schemeClr val="bg1"/>
                </a:solidFill>
              </a:rPr>
              <a:t>operators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associated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with</a:t>
            </a:r>
            <a:r>
              <a:rPr lang="es-ES" b="1" dirty="0">
                <a:solidFill>
                  <a:schemeClr val="bg1"/>
                </a:solidFill>
              </a:rPr>
              <a:t> observables </a:t>
            </a:r>
            <a:r>
              <a:rPr lang="es-ES" b="1" dirty="0" err="1">
                <a:solidFill>
                  <a:schemeClr val="bg1"/>
                </a:solidFill>
              </a:rPr>
              <a:t>must</a:t>
            </a:r>
            <a:r>
              <a:rPr lang="es-ES" b="1" dirty="0">
                <a:solidFill>
                  <a:schemeClr val="bg1"/>
                </a:solidFill>
              </a:rPr>
              <a:t> be </a:t>
            </a:r>
            <a:r>
              <a:rPr lang="es-ES" b="1" dirty="0" err="1">
                <a:solidFill>
                  <a:schemeClr val="bg1"/>
                </a:solidFill>
              </a:rPr>
              <a:t>Hermitian</a:t>
            </a:r>
            <a:r>
              <a:rPr lang="es-ES" b="1" dirty="0">
                <a:solidFill>
                  <a:schemeClr val="bg1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bg1"/>
                </a:solidFill>
              </a:rPr>
              <a:t>The </a:t>
            </a:r>
            <a:r>
              <a:rPr lang="es-ES" b="1" dirty="0" err="1">
                <a:solidFill>
                  <a:schemeClr val="bg1"/>
                </a:solidFill>
              </a:rPr>
              <a:t>eigenfunctions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of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Hermitian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operators</a:t>
            </a:r>
            <a:r>
              <a:rPr lang="es-ES" b="1" dirty="0">
                <a:solidFill>
                  <a:schemeClr val="bg1"/>
                </a:solidFill>
              </a:rPr>
              <a:t> are (</a:t>
            </a:r>
            <a:r>
              <a:rPr lang="es-ES" b="1" dirty="0" err="1">
                <a:solidFill>
                  <a:schemeClr val="bg1"/>
                </a:solidFill>
              </a:rPr>
              <a:t>or</a:t>
            </a:r>
            <a:r>
              <a:rPr lang="es-ES" b="1" dirty="0">
                <a:solidFill>
                  <a:schemeClr val="bg1"/>
                </a:solidFill>
              </a:rPr>
              <a:t> can be </a:t>
            </a:r>
            <a:r>
              <a:rPr lang="es-ES" b="1" dirty="0" err="1">
                <a:solidFill>
                  <a:schemeClr val="bg1"/>
                </a:solidFill>
              </a:rPr>
              <a:t>combined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to</a:t>
            </a:r>
            <a:r>
              <a:rPr lang="es-ES" b="1" dirty="0">
                <a:solidFill>
                  <a:schemeClr val="bg1"/>
                </a:solidFill>
              </a:rPr>
              <a:t> be) </a:t>
            </a:r>
            <a:r>
              <a:rPr lang="es-ES" b="1" dirty="0" err="1">
                <a:solidFill>
                  <a:schemeClr val="bg1"/>
                </a:solidFill>
              </a:rPr>
              <a:t>orthogonal</a:t>
            </a:r>
            <a:r>
              <a:rPr lang="es-ES" b="1" dirty="0">
                <a:solidFill>
                  <a:schemeClr val="bg1"/>
                </a:solidFill>
              </a:rPr>
              <a:t>, and </a:t>
            </a:r>
            <a:r>
              <a:rPr lang="es-ES" b="1" dirty="0" err="1">
                <a:solidFill>
                  <a:schemeClr val="bg1"/>
                </a:solidFill>
              </a:rPr>
              <a:t>the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orthogonality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of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those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eigenfunctions</a:t>
            </a:r>
            <a:r>
              <a:rPr lang="es-ES" b="1" dirty="0">
                <a:solidFill>
                  <a:schemeClr val="bg1"/>
                </a:solidFill>
              </a:rPr>
              <a:t> has a </a:t>
            </a:r>
            <a:r>
              <a:rPr lang="es-ES" b="1" dirty="0" err="1">
                <a:solidFill>
                  <a:schemeClr val="bg1"/>
                </a:solidFill>
              </a:rPr>
              <a:t>profound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impact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on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our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ability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to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construct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solutions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to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the</a:t>
            </a:r>
            <a:r>
              <a:rPr lang="es-ES" b="1" dirty="0">
                <a:solidFill>
                  <a:schemeClr val="bg1"/>
                </a:solidFill>
              </a:rPr>
              <a:t> Schrödinger </a:t>
            </a:r>
            <a:r>
              <a:rPr lang="es-ES" b="1" dirty="0" err="1">
                <a:solidFill>
                  <a:schemeClr val="bg1"/>
                </a:solidFill>
              </a:rPr>
              <a:t>equation</a:t>
            </a:r>
            <a:r>
              <a:rPr lang="es-ES" b="1" dirty="0">
                <a:solidFill>
                  <a:schemeClr val="bg1"/>
                </a:solidFill>
              </a:rPr>
              <a:t> and </a:t>
            </a:r>
            <a:r>
              <a:rPr lang="es-ES" b="1" dirty="0" err="1">
                <a:solidFill>
                  <a:schemeClr val="bg1"/>
                </a:solidFill>
              </a:rPr>
              <a:t>to</a:t>
            </a:r>
            <a:r>
              <a:rPr lang="es-ES" b="1" dirty="0">
                <a:solidFill>
                  <a:schemeClr val="bg1"/>
                </a:solidFill>
              </a:rPr>
              <a:t> use </a:t>
            </a:r>
            <a:r>
              <a:rPr lang="es-ES" b="1" dirty="0" err="1">
                <a:solidFill>
                  <a:schemeClr val="bg1"/>
                </a:solidFill>
              </a:rPr>
              <a:t>those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solutions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to</a:t>
            </a:r>
            <a:r>
              <a:rPr lang="es-ES" b="1" dirty="0">
                <a:solidFill>
                  <a:schemeClr val="bg1"/>
                </a:solidFill>
              </a:rPr>
              <a:t> determine </a:t>
            </a:r>
            <a:r>
              <a:rPr lang="es-ES" b="1" dirty="0" err="1">
                <a:solidFill>
                  <a:schemeClr val="bg1"/>
                </a:solidFill>
              </a:rPr>
              <a:t>the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probability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of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various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measurement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outcomes</a:t>
            </a:r>
            <a:r>
              <a:rPr lang="es-ES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59442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ADF70C-9740-EE8B-C21F-FF679ECB8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414839DF-DC26-CF3D-723A-EBC870AE0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0"/>
            <a:ext cx="6934200" cy="513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1436" tIns="40712" rIns="81436" bIns="40712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Projection operators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A67985F-FB20-4EE7-7482-541613305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0" y="1104900"/>
            <a:ext cx="2247900" cy="5715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BB16D63-E459-587C-3618-5BCAA49D8C99}"/>
              </a:ext>
            </a:extLst>
          </p:cNvPr>
          <p:cNvSpPr txBox="1"/>
          <p:nvPr/>
        </p:nvSpPr>
        <p:spPr>
          <a:xfrm>
            <a:off x="1638300" y="6477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>
                <a:solidFill>
                  <a:schemeClr val="bg1"/>
                </a:solidFill>
              </a:rPr>
              <a:t>The general </a:t>
            </a:r>
            <a:r>
              <a:rPr lang="es-ES" sz="1800" b="1" dirty="0" err="1">
                <a:solidFill>
                  <a:schemeClr val="bg1"/>
                </a:solidFill>
              </a:rPr>
              <a:t>expression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for</a:t>
            </a:r>
            <a:r>
              <a:rPr lang="es-ES" sz="1800" b="1" dirty="0">
                <a:solidFill>
                  <a:schemeClr val="bg1"/>
                </a:solidFill>
              </a:rPr>
              <a:t> a </a:t>
            </a:r>
            <a:r>
              <a:rPr lang="es-ES" sz="1800" b="1" dirty="0" err="1">
                <a:solidFill>
                  <a:schemeClr val="bg1"/>
                </a:solidFill>
              </a:rPr>
              <a:t>projector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operator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is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F23FD899-B1DA-ED98-D6E8-189A3D57D7D2}"/>
              </a:ext>
            </a:extLst>
          </p:cNvPr>
          <p:cNvGrpSpPr/>
          <p:nvPr/>
        </p:nvGrpSpPr>
        <p:grpSpPr>
          <a:xfrm>
            <a:off x="1638300" y="1790700"/>
            <a:ext cx="5867400" cy="369332"/>
            <a:chOff x="1638300" y="1866900"/>
            <a:chExt cx="5867400" cy="369332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7CDB2DDF-0172-2CAF-8AFC-E7040492328C}"/>
                </a:ext>
              </a:extLst>
            </p:cNvPr>
            <p:cNvSpPr txBox="1"/>
            <p:nvPr/>
          </p:nvSpPr>
          <p:spPr>
            <a:xfrm>
              <a:off x="1638300" y="1866900"/>
              <a:ext cx="5867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800" b="1" dirty="0" err="1">
                  <a:solidFill>
                    <a:schemeClr val="bg1"/>
                  </a:solidFill>
                </a:rPr>
                <a:t>where</a:t>
              </a:r>
              <a:r>
                <a:rPr lang="es-ES" sz="1800" b="1" dirty="0">
                  <a:solidFill>
                    <a:schemeClr val="bg1"/>
                  </a:solidFill>
                </a:rPr>
                <a:t>         </a:t>
              </a:r>
              <a:r>
                <a:rPr lang="es-ES" sz="1800" b="1" dirty="0" err="1">
                  <a:solidFill>
                    <a:schemeClr val="bg1"/>
                  </a:solidFill>
                </a:rPr>
                <a:t>is</a:t>
              </a:r>
              <a:r>
                <a:rPr lang="es-ES" sz="1800" b="1" dirty="0">
                  <a:solidFill>
                    <a:schemeClr val="bg1"/>
                  </a:solidFill>
                </a:rPr>
                <a:t> a </a:t>
              </a:r>
              <a:r>
                <a:rPr lang="es-ES" sz="1800" b="1" dirty="0" err="1">
                  <a:solidFill>
                    <a:schemeClr val="bg1"/>
                  </a:solidFill>
                </a:rPr>
                <a:t>normalized</a:t>
              </a:r>
              <a:r>
                <a:rPr lang="es-ES" sz="1800" b="1" dirty="0">
                  <a:solidFill>
                    <a:schemeClr val="bg1"/>
                  </a:solidFill>
                </a:rPr>
                <a:t> vector</a:t>
              </a:r>
            </a:p>
          </p:txBody>
        </p:sp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05A0DFB7-2438-2D19-1AA2-B4581F8BC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59282" y="1943100"/>
              <a:ext cx="326918" cy="288000"/>
            </a:xfrm>
            <a:prstGeom prst="rect">
              <a:avLst/>
            </a:prstGeom>
          </p:spPr>
        </p:pic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A8A356DA-743D-54F9-D23C-6BA5BC0E42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2469" y="2400300"/>
            <a:ext cx="3419062" cy="6096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1B5B347-6195-B1AC-6A13-6C26F97FE3FB}"/>
              </a:ext>
            </a:extLst>
          </p:cNvPr>
          <p:cNvSpPr txBox="1"/>
          <p:nvPr/>
        </p:nvSpPr>
        <p:spPr>
          <a:xfrm>
            <a:off x="0" y="3162300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>
                <a:solidFill>
                  <a:schemeClr val="bg1"/>
                </a:solidFill>
              </a:rPr>
              <a:t>So </a:t>
            </a:r>
            <a:r>
              <a:rPr lang="es-ES" sz="1800" b="1" dirty="0" err="1">
                <a:solidFill>
                  <a:schemeClr val="bg1"/>
                </a:solidFill>
              </a:rPr>
              <a:t>applying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projection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operator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to</a:t>
            </a:r>
            <a:r>
              <a:rPr lang="es-ES" sz="1800" b="1" dirty="0">
                <a:solidFill>
                  <a:schemeClr val="bg1"/>
                </a:solidFill>
              </a:rPr>
              <a:t>        produces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new </a:t>
            </a:r>
            <a:r>
              <a:rPr lang="es-ES" sz="1800" b="1" dirty="0" err="1">
                <a:solidFill>
                  <a:schemeClr val="bg1"/>
                </a:solidFill>
              </a:rPr>
              <a:t>ket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s-ES" sz="1800" b="1" dirty="0">
                <a:solidFill>
                  <a:schemeClr val="bg1"/>
                </a:solidFill>
              </a:rPr>
              <a:t>The </a:t>
            </a:r>
            <a:r>
              <a:rPr lang="es-ES" sz="1800" b="1" dirty="0" err="1">
                <a:solidFill>
                  <a:schemeClr val="bg1"/>
                </a:solidFill>
              </a:rPr>
              <a:t>magnitude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of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that</a:t>
            </a:r>
            <a:r>
              <a:rPr lang="es-ES" sz="1800" b="1" dirty="0">
                <a:solidFill>
                  <a:schemeClr val="bg1"/>
                </a:solidFill>
              </a:rPr>
              <a:t> new </a:t>
            </a:r>
            <a:r>
              <a:rPr lang="es-ES" sz="1800" b="1" dirty="0" err="1">
                <a:solidFill>
                  <a:schemeClr val="bg1"/>
                </a:solidFill>
              </a:rPr>
              <a:t>ket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is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(</a:t>
            </a:r>
            <a:r>
              <a:rPr lang="es-ES" sz="1800" b="1" dirty="0" err="1">
                <a:solidFill>
                  <a:schemeClr val="bg1"/>
                </a:solidFill>
              </a:rPr>
              <a:t>scalar</a:t>
            </a:r>
            <a:r>
              <a:rPr lang="es-ES" sz="1800" b="1" dirty="0">
                <a:solidFill>
                  <a:schemeClr val="bg1"/>
                </a:solidFill>
              </a:rPr>
              <a:t>) </a:t>
            </a:r>
            <a:r>
              <a:rPr lang="es-ES" sz="1800" b="1" dirty="0" err="1">
                <a:solidFill>
                  <a:schemeClr val="bg1"/>
                </a:solidFill>
              </a:rPr>
              <a:t>projection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of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ket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that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you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feed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into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operator</a:t>
            </a:r>
            <a:r>
              <a:rPr lang="es-ES" sz="1800" b="1" dirty="0">
                <a:solidFill>
                  <a:schemeClr val="bg1"/>
                </a:solidFill>
              </a:rPr>
              <a:t> (in </a:t>
            </a:r>
            <a:r>
              <a:rPr lang="es-ES" sz="1800" b="1" dirty="0" err="1">
                <a:solidFill>
                  <a:schemeClr val="bg1"/>
                </a:solidFill>
              </a:rPr>
              <a:t>this</a:t>
            </a:r>
            <a:r>
              <a:rPr lang="es-ES" sz="1800" b="1" dirty="0">
                <a:solidFill>
                  <a:schemeClr val="bg1"/>
                </a:solidFill>
              </a:rPr>
              <a:t> case,      ) onto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direction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of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ket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you</a:t>
            </a:r>
            <a:r>
              <a:rPr lang="es-ES" sz="1800" b="1" dirty="0">
                <a:solidFill>
                  <a:schemeClr val="bg1"/>
                </a:solidFill>
              </a:rPr>
              <a:t> use </a:t>
            </a:r>
            <a:r>
              <a:rPr lang="es-ES" sz="1800" b="1" dirty="0" err="1">
                <a:solidFill>
                  <a:schemeClr val="bg1"/>
                </a:solidFill>
              </a:rPr>
              <a:t>to</a:t>
            </a:r>
            <a:r>
              <a:rPr lang="es-ES" sz="1800" b="1" dirty="0">
                <a:solidFill>
                  <a:schemeClr val="bg1"/>
                </a:solidFill>
              </a:rPr>
              <a:t> define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operator</a:t>
            </a:r>
            <a:r>
              <a:rPr lang="es-ES" sz="1800" b="1" dirty="0">
                <a:solidFill>
                  <a:schemeClr val="bg1"/>
                </a:solidFill>
              </a:rPr>
              <a:t> (in </a:t>
            </a:r>
            <a:r>
              <a:rPr lang="es-ES" sz="1800" b="1" dirty="0" err="1">
                <a:solidFill>
                  <a:schemeClr val="bg1"/>
                </a:solidFill>
              </a:rPr>
              <a:t>this</a:t>
            </a:r>
            <a:r>
              <a:rPr lang="es-ES" sz="1800" b="1" dirty="0">
                <a:solidFill>
                  <a:schemeClr val="bg1"/>
                </a:solidFill>
              </a:rPr>
              <a:t> case,      ). </a:t>
            </a:r>
          </a:p>
          <a:p>
            <a:pPr algn="ctr"/>
            <a:r>
              <a:rPr lang="es-ES" sz="1800" b="1" dirty="0">
                <a:solidFill>
                  <a:schemeClr val="bg1"/>
                </a:solidFill>
              </a:rPr>
              <a:t>But </a:t>
            </a:r>
            <a:r>
              <a:rPr lang="es-ES" sz="1800" b="1" dirty="0" err="1">
                <a:solidFill>
                  <a:schemeClr val="bg1"/>
                </a:solidFill>
              </a:rPr>
              <a:t>here’s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an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important</a:t>
            </a:r>
            <a:r>
              <a:rPr lang="es-ES" sz="1800" b="1" dirty="0">
                <a:solidFill>
                  <a:schemeClr val="bg1"/>
                </a:solidFill>
              </a:rPr>
              <a:t> step:</a:t>
            </a:r>
          </a:p>
          <a:p>
            <a:pPr algn="ctr"/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that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magnitude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is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then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multiplied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by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ket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you</a:t>
            </a:r>
            <a:r>
              <a:rPr lang="es-ES" sz="1800" b="1" dirty="0">
                <a:solidFill>
                  <a:schemeClr val="bg1"/>
                </a:solidFill>
              </a:rPr>
              <a:t> use </a:t>
            </a:r>
            <a:r>
              <a:rPr lang="es-ES" sz="1800" b="1" dirty="0" err="1">
                <a:solidFill>
                  <a:schemeClr val="bg1"/>
                </a:solidFill>
              </a:rPr>
              <a:t>to</a:t>
            </a:r>
            <a:r>
              <a:rPr lang="es-ES" sz="1800" b="1" dirty="0">
                <a:solidFill>
                  <a:schemeClr val="bg1"/>
                </a:solidFill>
              </a:rPr>
              <a:t> define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operator</a:t>
            </a:r>
            <a:r>
              <a:rPr lang="es-ES" sz="1800" b="1" dirty="0">
                <a:solidFill>
                  <a:schemeClr val="bg1"/>
                </a:solidFill>
              </a:rPr>
              <a:t>. </a:t>
            </a:r>
          </a:p>
          <a:p>
            <a:pPr algn="ctr"/>
            <a:r>
              <a:rPr lang="es-ES" sz="1800" b="1" dirty="0">
                <a:solidFill>
                  <a:schemeClr val="bg1"/>
                </a:solidFill>
              </a:rPr>
              <a:t>So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result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of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applying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projection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operator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to</a:t>
            </a:r>
            <a:r>
              <a:rPr lang="es-ES" sz="1800" b="1" dirty="0">
                <a:solidFill>
                  <a:schemeClr val="bg1"/>
                </a:solidFill>
              </a:rPr>
              <a:t> a </a:t>
            </a:r>
            <a:r>
              <a:rPr lang="es-ES" sz="1800" b="1" dirty="0" err="1">
                <a:solidFill>
                  <a:schemeClr val="bg1"/>
                </a:solidFill>
              </a:rPr>
              <a:t>ket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is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not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just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(</a:t>
            </a:r>
            <a:r>
              <a:rPr lang="es-ES" sz="1800" b="1" dirty="0" err="1">
                <a:solidFill>
                  <a:schemeClr val="bg1"/>
                </a:solidFill>
              </a:rPr>
              <a:t>scalar</a:t>
            </a:r>
            <a:r>
              <a:rPr lang="es-ES" sz="1800" b="1" dirty="0">
                <a:solidFill>
                  <a:schemeClr val="bg1"/>
                </a:solidFill>
              </a:rPr>
              <a:t>) </a:t>
            </a:r>
            <a:r>
              <a:rPr lang="es-ES" sz="1800" b="1" dirty="0" err="1">
                <a:solidFill>
                  <a:schemeClr val="bg1"/>
                </a:solidFill>
              </a:rPr>
              <a:t>component</a:t>
            </a:r>
            <a:r>
              <a:rPr lang="es-ES" sz="1800" b="1" dirty="0">
                <a:solidFill>
                  <a:schemeClr val="bg1"/>
                </a:solidFill>
              </a:rPr>
              <a:t> (</a:t>
            </a:r>
            <a:r>
              <a:rPr lang="es-ES" sz="1800" b="1" dirty="0" err="1">
                <a:solidFill>
                  <a:schemeClr val="bg1"/>
                </a:solidFill>
              </a:rPr>
              <a:t>such</a:t>
            </a:r>
            <a:r>
              <a:rPr lang="es-ES" sz="1800" b="1" dirty="0">
                <a:solidFill>
                  <a:schemeClr val="bg1"/>
                </a:solidFill>
              </a:rPr>
              <a:t> as      ) </a:t>
            </a:r>
            <a:r>
              <a:rPr lang="es-ES" sz="1800" b="1" dirty="0" err="1">
                <a:solidFill>
                  <a:schemeClr val="bg1"/>
                </a:solidFill>
              </a:rPr>
              <a:t>of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that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ket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along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direction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of</a:t>
            </a:r>
            <a:r>
              <a:rPr lang="es-ES" sz="1800" b="1" dirty="0">
                <a:solidFill>
                  <a:schemeClr val="bg1"/>
                </a:solidFill>
              </a:rPr>
              <a:t>       , </a:t>
            </a:r>
            <a:r>
              <a:rPr lang="es-ES" sz="1800" b="1" dirty="0" err="1">
                <a:solidFill>
                  <a:schemeClr val="bg1"/>
                </a:solidFill>
              </a:rPr>
              <a:t>it’s</a:t>
            </a:r>
            <a:r>
              <a:rPr lang="es-ES" sz="1800" b="1" dirty="0">
                <a:solidFill>
                  <a:schemeClr val="bg1"/>
                </a:solidFill>
              </a:rPr>
              <a:t> a new </a:t>
            </a:r>
            <a:r>
              <a:rPr lang="es-ES" sz="1800" b="1" dirty="0" err="1">
                <a:solidFill>
                  <a:schemeClr val="bg1"/>
                </a:solidFill>
              </a:rPr>
              <a:t>ket</a:t>
            </a:r>
            <a:r>
              <a:rPr lang="es-ES" sz="1800" b="1" dirty="0">
                <a:solidFill>
                  <a:schemeClr val="bg1"/>
                </a:solidFill>
              </a:rPr>
              <a:t> in </a:t>
            </a:r>
            <a:r>
              <a:rPr lang="es-ES" sz="1800" b="1" dirty="0" err="1">
                <a:solidFill>
                  <a:schemeClr val="bg1"/>
                </a:solidFill>
              </a:rPr>
              <a:t>that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direction</a:t>
            </a:r>
            <a:endParaRPr lang="es-ES" sz="1800" b="1" dirty="0">
              <a:solidFill>
                <a:schemeClr val="bg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9CAB8EA-947E-04DF-9F76-FAD979CE00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7800" y="3238500"/>
            <a:ext cx="350271" cy="28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2D48B8B-43FB-53B3-AD73-53ECB927EA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400" y="3238500"/>
            <a:ext cx="708324" cy="288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27F8FE3-3784-725A-296D-E01329B3FD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9729" y="3771900"/>
            <a:ext cx="350271" cy="2880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A681640-8564-66D4-A069-F6BE06A09B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0" y="4017300"/>
            <a:ext cx="358053" cy="2880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D101DC7F-A41C-8E84-92A1-0835154D92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2200" y="5160300"/>
            <a:ext cx="331636" cy="28800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A33B7C9B-5B73-8891-F833-40EFFDBD90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0800" y="5143500"/>
            <a:ext cx="358053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2707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9D78B-E7F1-79D6-4A8F-D07E366F6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A9AEFE54-1CF4-467E-5150-27DBD6536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0"/>
            <a:ext cx="6934200" cy="513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1436" tIns="40712" rIns="81436" bIns="40712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Closure or completeness relations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0A492F9-33D4-D1D4-320E-A750CA01E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182" y="1181100"/>
            <a:ext cx="2701636" cy="9906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B2DD8282-9B9C-0243-9CE6-511AC40A28E1}"/>
              </a:ext>
            </a:extLst>
          </p:cNvPr>
          <p:cNvSpPr txBox="1"/>
          <p:nvPr/>
        </p:nvSpPr>
        <p:spPr>
          <a:xfrm>
            <a:off x="4114800" y="21717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err="1">
                <a:solidFill>
                  <a:schemeClr val="bg1"/>
                </a:solidFill>
              </a:rPr>
              <a:t>Identity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operator</a:t>
            </a:r>
            <a:endParaRPr lang="es-ES" sz="1800" b="1" dirty="0">
              <a:solidFill>
                <a:schemeClr val="bg1"/>
              </a:solidFill>
            </a:endParaRPr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0CC9B354-089D-DD1B-BA6F-1B5662B60D61}"/>
              </a:ext>
            </a:extLst>
          </p:cNvPr>
          <p:cNvCxnSpPr/>
          <p:nvPr/>
        </p:nvCxnSpPr>
        <p:spPr bwMode="auto">
          <a:xfrm flipV="1">
            <a:off x="5715000" y="1790700"/>
            <a:ext cx="0" cy="381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084257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6873CE-CD48-AC46-ACCA-7EA926075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41EE884-86C6-3944-E1FA-AD971E0CD0A2}"/>
              </a:ext>
            </a:extLst>
          </p:cNvPr>
          <p:cNvSpPr txBox="1"/>
          <p:nvPr/>
        </p:nvSpPr>
        <p:spPr>
          <a:xfrm>
            <a:off x="171450" y="419100"/>
            <a:ext cx="88011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E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Main Ideas </a:t>
            </a:r>
            <a:r>
              <a:rPr lang="es-E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E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Section</a:t>
            </a:r>
          </a:p>
          <a:p>
            <a:pPr algn="ctr">
              <a:buNone/>
            </a:pPr>
            <a:endParaRPr lang="es-ES" sz="2400" b="1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projection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operator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Hermitian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operator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one vector onto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direction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another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forms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new vector in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direction</a:t>
            </a:r>
            <a:endParaRPr lang="es-E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8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perating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vector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projection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operators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basis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vectors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reproduces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original vector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means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sum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projection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operators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basis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vectors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equals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identity</a:t>
            </a:r>
            <a:r>
              <a:rPr lang="es-E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perator</a:t>
            </a:r>
            <a:r>
              <a:rPr lang="es-E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completeness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relation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None/>
            </a:pPr>
            <a:endParaRPr lang="es-ES" sz="18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s-E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Relevance</a:t>
            </a:r>
            <a:r>
              <a:rPr lang="es-E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Quantum </a:t>
            </a:r>
            <a:r>
              <a:rPr lang="es-E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Mechanics</a:t>
            </a:r>
            <a:endParaRPr lang="es-ES" sz="2400" b="1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s-ES" sz="18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projection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operator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useful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determining</a:t>
            </a:r>
            <a:r>
              <a:rPr lang="es-E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probability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quantum observable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s-E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projecting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onto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eigenstates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operator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E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observable</a:t>
            </a:r>
          </a:p>
        </p:txBody>
      </p:sp>
    </p:spTree>
    <p:extLst>
      <p:ext uri="{BB962C8B-B14F-4D97-AF65-F5344CB8AC3E}">
        <p14:creationId xmlns:p14="http://schemas.microsoft.com/office/powerpoint/2010/main" val="32890720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6873CE-CD48-AC46-ACCA-7EA926075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0B63B05A-AF06-BAB9-502E-80098023E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0"/>
            <a:ext cx="6934200" cy="513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1436" tIns="40712" rIns="81436" bIns="40712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Expectation values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14AFA09-9CBB-A163-D0E8-50E5E7E9D560}"/>
              </a:ext>
            </a:extLst>
          </p:cNvPr>
          <p:cNvSpPr txBox="1"/>
          <p:nvPr/>
        </p:nvSpPr>
        <p:spPr>
          <a:xfrm>
            <a:off x="114300" y="800100"/>
            <a:ext cx="891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err="1">
                <a:solidFill>
                  <a:schemeClr val="bg1"/>
                </a:solidFill>
                <a:latin typeface="+mn-lt"/>
              </a:rPr>
              <a:t>S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pecific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predictions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about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i="1" dirty="0" err="1">
                <a:solidFill>
                  <a:schemeClr val="bg1"/>
                </a:solidFill>
                <a:effectLst/>
                <a:latin typeface="+mn-lt"/>
              </a:rPr>
              <a:t>average</a:t>
            </a:r>
            <a:r>
              <a:rPr lang="es-ES" sz="1800" b="1" i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measurement</a:t>
            </a:r>
            <a:r>
              <a:rPr lang="es-ES" sz="1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outcomes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>
                <a:solidFill>
                  <a:schemeClr val="bg1"/>
                </a:solidFill>
                <a:latin typeface="+mn-lt"/>
              </a:rPr>
              <a:t>are posible in Quantum </a:t>
            </a:r>
            <a:r>
              <a:rPr lang="es-ES" sz="1800" b="1" dirty="0" err="1">
                <a:solidFill>
                  <a:schemeClr val="bg1"/>
                </a:solidFill>
                <a:latin typeface="+mn-lt"/>
              </a:rPr>
              <a:t>Mechanics</a:t>
            </a:r>
            <a:r>
              <a:rPr lang="es-ES" sz="1800" b="1" dirty="0">
                <a:solidFill>
                  <a:schemeClr val="bg1"/>
                </a:solidFill>
                <a:latin typeface="+mn-lt"/>
              </a:rPr>
              <a:t>,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provided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you</a:t>
            </a:r>
            <a:r>
              <a:rPr lang="es-ES" sz="1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know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two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things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: </a:t>
            </a:r>
          </a:p>
          <a:p>
            <a:r>
              <a:rPr lang="es-ES" sz="1800" b="1" dirty="0">
                <a:solidFill>
                  <a:schemeClr val="bg1"/>
                </a:solidFill>
                <a:latin typeface="+mn-lt"/>
              </a:rPr>
              <a:t>-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operator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(     )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corresponding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to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measurement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you</a:t>
            </a:r>
            <a:r>
              <a:rPr lang="es-ES" sz="1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plan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to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make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,</a:t>
            </a:r>
          </a:p>
          <a:p>
            <a:r>
              <a:rPr lang="es-ES" sz="1800" b="1" dirty="0">
                <a:solidFill>
                  <a:schemeClr val="bg1"/>
                </a:solidFill>
                <a:latin typeface="+mn-lt"/>
              </a:rPr>
              <a:t>-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state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es-ES" sz="1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latin typeface="+mn-lt"/>
              </a:rPr>
              <a:t>system</a:t>
            </a:r>
            <a:r>
              <a:rPr lang="es-ES" sz="1800" b="1" dirty="0">
                <a:solidFill>
                  <a:schemeClr val="bg1"/>
                </a:solidFill>
                <a:latin typeface="+mn-lt"/>
              </a:rPr>
              <a:t>, </a:t>
            </a:r>
            <a:r>
              <a:rPr lang="es-ES" sz="1800" b="1" dirty="0" err="1">
                <a:solidFill>
                  <a:schemeClr val="bg1"/>
                </a:solidFill>
                <a:latin typeface="+mn-lt"/>
              </a:rPr>
              <a:t>represented</a:t>
            </a:r>
            <a:r>
              <a:rPr lang="es-ES" sz="1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latin typeface="+mn-lt"/>
              </a:rPr>
              <a:t>by</a:t>
            </a:r>
            <a:r>
              <a:rPr lang="es-ES" sz="1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latin typeface="+mn-lt"/>
              </a:rPr>
              <a:t>the</a:t>
            </a:r>
            <a:r>
              <a:rPr lang="es-ES" sz="1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latin typeface="+mn-lt"/>
              </a:rPr>
              <a:t>ket</a:t>
            </a:r>
            <a:r>
              <a:rPr lang="es-ES" sz="1800" b="1" dirty="0">
                <a:solidFill>
                  <a:schemeClr val="bg1"/>
                </a:solidFill>
                <a:latin typeface="+mn-lt"/>
              </a:rPr>
              <a:t>        prior </a:t>
            </a:r>
            <a:r>
              <a:rPr lang="es-ES" sz="1800" b="1" dirty="0" err="1">
                <a:solidFill>
                  <a:schemeClr val="bg1"/>
                </a:solidFill>
                <a:latin typeface="+mn-lt"/>
              </a:rPr>
              <a:t>to</a:t>
            </a:r>
            <a:r>
              <a:rPr lang="es-ES" sz="1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latin typeface="+mn-lt"/>
              </a:rPr>
              <a:t>the</a:t>
            </a:r>
            <a:r>
              <a:rPr lang="es-ES" sz="1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latin typeface="+mn-lt"/>
              </a:rPr>
              <a:t>measurement</a:t>
            </a:r>
            <a:endParaRPr lang="es-ES" sz="1800" b="1" dirty="0">
              <a:solidFill>
                <a:schemeClr val="bg1"/>
              </a:solidFill>
              <a:effectLst/>
              <a:latin typeface="+mn-lt"/>
            </a:endParaRPr>
          </a:p>
          <a:p>
            <a:endParaRPr lang="es-ES" dirty="0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00294C07-F310-DD53-193D-29A1F6D69286}"/>
              </a:ext>
            </a:extLst>
          </p:cNvPr>
          <p:cNvGrpSpPr/>
          <p:nvPr/>
        </p:nvGrpSpPr>
        <p:grpSpPr>
          <a:xfrm>
            <a:off x="1866900" y="1379375"/>
            <a:ext cx="3908319" cy="576000"/>
            <a:chOff x="1866900" y="1379375"/>
            <a:chExt cx="3908319" cy="57600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F8A68471-1C33-93BF-86E2-8B46920C0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6900" y="1379375"/>
              <a:ext cx="208000" cy="288000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9242AA80-2570-6950-9700-3F6059B73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48300" y="1667375"/>
              <a:ext cx="326919" cy="288000"/>
            </a:xfrm>
            <a:prstGeom prst="rect">
              <a:avLst/>
            </a:prstGeom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22B9A4FC-5011-59C2-F676-3B90EFFF3BF3}"/>
              </a:ext>
            </a:extLst>
          </p:cNvPr>
          <p:cNvSpPr txBox="1"/>
          <p:nvPr/>
        </p:nvSpPr>
        <p:spPr>
          <a:xfrm>
            <a:off x="685800" y="2453318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 err="1">
                <a:solidFill>
                  <a:schemeClr val="bg1"/>
                </a:solidFill>
              </a:rPr>
              <a:t>Predictions</a:t>
            </a:r>
            <a:r>
              <a:rPr lang="es-ES" sz="1800" b="1" dirty="0">
                <a:solidFill>
                  <a:schemeClr val="bg1"/>
                </a:solidFill>
              </a:rPr>
              <a:t> come in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form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of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rgbClr val="FFFF00"/>
                </a:solidFill>
              </a:rPr>
              <a:t>expectation</a:t>
            </a:r>
            <a:r>
              <a:rPr lang="es-ES" sz="1800" b="1" dirty="0">
                <a:solidFill>
                  <a:srgbClr val="FFFF00"/>
                </a:solidFill>
              </a:rPr>
              <a:t> </a:t>
            </a:r>
            <a:r>
              <a:rPr lang="es-ES" sz="1800" b="1" dirty="0" err="1">
                <a:solidFill>
                  <a:srgbClr val="FFFF00"/>
                </a:solidFill>
              </a:rPr>
              <a:t>value</a:t>
            </a:r>
            <a:r>
              <a:rPr lang="es-ES" sz="1800" b="1" dirty="0">
                <a:solidFill>
                  <a:srgbClr val="FFFF00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of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an</a:t>
            </a:r>
            <a:r>
              <a:rPr lang="es-ES" sz="1800" b="1" dirty="0">
                <a:solidFill>
                  <a:schemeClr val="bg1"/>
                </a:solidFill>
              </a:rPr>
              <a:t> observable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753F21B-E801-438D-A0BE-E2708B66F4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4050" y="2952750"/>
            <a:ext cx="2755900" cy="571500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3929BEB2-D873-C9F8-F9C5-0EB7E19DEBF6}"/>
              </a:ext>
            </a:extLst>
          </p:cNvPr>
          <p:cNvGrpSpPr/>
          <p:nvPr/>
        </p:nvGrpSpPr>
        <p:grpSpPr>
          <a:xfrm>
            <a:off x="381000" y="4004270"/>
            <a:ext cx="8382000" cy="1754326"/>
            <a:chOff x="381000" y="4004270"/>
            <a:chExt cx="8382000" cy="1754326"/>
          </a:xfrm>
        </p:grpSpPr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AC177671-EC3E-F53B-A929-C0BF3920F2C2}"/>
                </a:ext>
              </a:extLst>
            </p:cNvPr>
            <p:cNvSpPr txBox="1"/>
            <p:nvPr/>
          </p:nvSpPr>
          <p:spPr>
            <a:xfrm>
              <a:off x="381000" y="4004270"/>
              <a:ext cx="8382000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1800" b="1" dirty="0" err="1">
                  <a:solidFill>
                    <a:schemeClr val="bg1"/>
                  </a:solidFill>
                  <a:effectLst/>
                  <a:latin typeface="+mn-lt"/>
                </a:rPr>
                <a:t>the</a:t>
              </a:r>
              <a:r>
                <a:rPr lang="es-ES" sz="1800" b="1" dirty="0">
                  <a:solidFill>
                    <a:schemeClr val="bg1"/>
                  </a:solidFill>
                  <a:effectLst/>
                  <a:latin typeface="+mn-lt"/>
                </a:rPr>
                <a:t> angle </a:t>
              </a:r>
              <a:r>
                <a:rPr lang="es-ES" sz="1800" b="1" dirty="0" err="1">
                  <a:solidFill>
                    <a:schemeClr val="bg1"/>
                  </a:solidFill>
                  <a:effectLst/>
                  <a:latin typeface="+mn-lt"/>
                </a:rPr>
                <a:t>brackets</a:t>
              </a:r>
              <a:r>
                <a:rPr lang="es-ES" sz="1800" b="1" dirty="0">
                  <a:solidFill>
                    <a:schemeClr val="bg1"/>
                  </a:solidFill>
                  <a:effectLst/>
                  <a:latin typeface="+mn-lt"/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  <a:effectLst/>
                  <a:latin typeface="+mn-lt"/>
                </a:rPr>
                <a:t>on</a:t>
              </a:r>
              <a:r>
                <a:rPr lang="es-ES" sz="1800" b="1" dirty="0">
                  <a:solidFill>
                    <a:schemeClr val="bg1"/>
                  </a:solidFill>
                  <a:effectLst/>
                  <a:latin typeface="+mn-lt"/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  <a:effectLst/>
                  <a:latin typeface="+mn-lt"/>
                </a:rPr>
                <a:t>the</a:t>
              </a:r>
              <a:r>
                <a:rPr lang="es-ES" sz="1800" b="1" dirty="0">
                  <a:solidFill>
                    <a:schemeClr val="bg1"/>
                  </a:solidFill>
                  <a:effectLst/>
                  <a:latin typeface="+mn-lt"/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  <a:effectLst/>
                  <a:latin typeface="+mn-lt"/>
                </a:rPr>
                <a:t>left</a:t>
              </a:r>
              <a:r>
                <a:rPr lang="es-ES" sz="1800" b="1" dirty="0">
                  <a:solidFill>
                    <a:schemeClr val="bg1"/>
                  </a:solidFill>
                  <a:effectLst/>
                  <a:latin typeface="+mn-lt"/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  <a:effectLst/>
                  <a:latin typeface="+mn-lt"/>
                </a:rPr>
                <a:t>side</a:t>
              </a:r>
              <a:r>
                <a:rPr lang="es-ES" sz="1800" b="1" dirty="0">
                  <a:solidFill>
                    <a:schemeClr val="bg1"/>
                  </a:solidFill>
                  <a:effectLst/>
                  <a:latin typeface="+mn-lt"/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  <a:effectLst/>
                  <a:latin typeface="+mn-lt"/>
                </a:rPr>
                <a:t>signify</a:t>
              </a:r>
              <a:r>
                <a:rPr lang="es-ES" sz="1800" b="1" dirty="0">
                  <a:solidFill>
                    <a:schemeClr val="bg1"/>
                  </a:solidFill>
                  <a:effectLst/>
                  <a:latin typeface="+mn-lt"/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  <a:effectLst/>
                  <a:latin typeface="+mn-lt"/>
                </a:rPr>
                <a:t>the</a:t>
              </a:r>
              <a:r>
                <a:rPr lang="es-ES" sz="1800" b="1" dirty="0">
                  <a:solidFill>
                    <a:schemeClr val="bg1"/>
                  </a:solidFill>
                  <a:effectLst/>
                  <a:latin typeface="+mn-lt"/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  <a:effectLst/>
                  <a:latin typeface="+mn-lt"/>
                </a:rPr>
                <a:t>expectation</a:t>
              </a:r>
              <a:r>
                <a:rPr lang="es-ES" sz="18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  <a:effectLst/>
                  <a:latin typeface="+mn-lt"/>
                </a:rPr>
                <a:t>value</a:t>
              </a:r>
              <a:r>
                <a:rPr lang="es-ES" sz="1800" b="1" dirty="0">
                  <a:solidFill>
                    <a:schemeClr val="bg1"/>
                  </a:solidFill>
                  <a:effectLst/>
                  <a:latin typeface="+mn-lt"/>
                </a:rPr>
                <a:t>:</a:t>
              </a:r>
            </a:p>
            <a:p>
              <a:pPr algn="ctr"/>
              <a:r>
                <a:rPr lang="es-ES" sz="1800" b="1" dirty="0">
                  <a:solidFill>
                    <a:schemeClr val="bg1"/>
                  </a:solidFill>
                  <a:effectLst/>
                  <a:latin typeface="+mn-lt"/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  <a:effectLst/>
                  <a:latin typeface="+mn-lt"/>
                </a:rPr>
                <a:t>the</a:t>
              </a:r>
              <a:r>
                <a:rPr lang="es-ES" sz="1800" b="1" dirty="0">
                  <a:solidFill>
                    <a:schemeClr val="bg1"/>
                  </a:solidFill>
                  <a:effectLst/>
                  <a:latin typeface="+mn-lt"/>
                </a:rPr>
                <a:t> </a:t>
              </a:r>
              <a:r>
                <a:rPr lang="es-ES" sz="1800" b="1" dirty="0" err="1">
                  <a:solidFill>
                    <a:srgbClr val="FFFF00"/>
                  </a:solidFill>
                  <a:effectLst/>
                  <a:latin typeface="+mn-lt"/>
                </a:rPr>
                <a:t>average</a:t>
              </a:r>
              <a:r>
                <a:rPr lang="es-ES" sz="1800" b="1" dirty="0">
                  <a:solidFill>
                    <a:srgbClr val="FFFF00"/>
                  </a:solidFill>
                  <a:effectLst/>
                  <a:latin typeface="+mn-lt"/>
                </a:rPr>
                <a:t> </a:t>
              </a:r>
              <a:r>
                <a:rPr lang="es-ES" sz="1800" b="1" dirty="0" err="1">
                  <a:solidFill>
                    <a:srgbClr val="FFFF00"/>
                  </a:solidFill>
                  <a:effectLst/>
                  <a:latin typeface="+mn-lt"/>
                </a:rPr>
                <a:t>value</a:t>
              </a:r>
              <a:r>
                <a:rPr lang="es-ES" sz="1800" b="1" dirty="0">
                  <a:solidFill>
                    <a:srgbClr val="FFFF00"/>
                  </a:solidFill>
                  <a:effectLst/>
                  <a:latin typeface="+mn-lt"/>
                </a:rPr>
                <a:t> </a:t>
              </a:r>
              <a:r>
                <a:rPr lang="es-ES" sz="1800" b="1" dirty="0" err="1">
                  <a:solidFill>
                    <a:srgbClr val="FFFF00"/>
                  </a:solidFill>
                  <a:effectLst/>
                  <a:latin typeface="+mn-lt"/>
                </a:rPr>
                <a:t>of</a:t>
              </a:r>
              <a:r>
                <a:rPr lang="es-ES" sz="1800" b="1" dirty="0">
                  <a:solidFill>
                    <a:srgbClr val="FFFF00"/>
                  </a:solidFill>
                  <a:effectLst/>
                  <a:latin typeface="+mn-lt"/>
                </a:rPr>
                <a:t> </a:t>
              </a:r>
              <a:r>
                <a:rPr lang="es-ES" sz="1800" b="1" dirty="0" err="1">
                  <a:solidFill>
                    <a:srgbClr val="FFFF00"/>
                  </a:solidFill>
                  <a:effectLst/>
                  <a:latin typeface="+mn-lt"/>
                </a:rPr>
                <a:t>the</a:t>
              </a:r>
              <a:r>
                <a:rPr lang="es-ES" sz="1800" b="1" dirty="0">
                  <a:solidFill>
                    <a:srgbClr val="FFFF00"/>
                  </a:solidFill>
                  <a:effectLst/>
                  <a:latin typeface="+mn-lt"/>
                </a:rPr>
                <a:t> </a:t>
              </a:r>
              <a:r>
                <a:rPr lang="es-ES" sz="1800" b="1" dirty="0" err="1">
                  <a:solidFill>
                    <a:srgbClr val="FFFF00"/>
                  </a:solidFill>
                  <a:effectLst/>
                  <a:latin typeface="+mn-lt"/>
                </a:rPr>
                <a:t>outcome</a:t>
              </a:r>
              <a:r>
                <a:rPr lang="es-ES" sz="1800" b="1" dirty="0">
                  <a:solidFill>
                    <a:srgbClr val="FFFF00"/>
                  </a:solidFill>
                  <a:effectLst/>
                  <a:latin typeface="+mn-lt"/>
                </a:rPr>
                <a:t> </a:t>
              </a:r>
              <a:r>
                <a:rPr lang="es-ES" sz="1800" b="1" dirty="0" err="1">
                  <a:solidFill>
                    <a:srgbClr val="FFFF00"/>
                  </a:solidFill>
                  <a:effectLst/>
                  <a:latin typeface="+mn-lt"/>
                </a:rPr>
                <a:t>of</a:t>
              </a:r>
              <a:r>
                <a:rPr lang="es-ES" sz="1800" b="1" dirty="0">
                  <a:solidFill>
                    <a:srgbClr val="FFFF00"/>
                  </a:solidFill>
                  <a:effectLst/>
                  <a:latin typeface="+mn-lt"/>
                </a:rPr>
                <a:t> a </a:t>
              </a:r>
              <a:r>
                <a:rPr lang="es-ES" sz="1800" b="1" dirty="0" err="1">
                  <a:solidFill>
                    <a:srgbClr val="FFFF00"/>
                  </a:solidFill>
                  <a:effectLst/>
                  <a:latin typeface="+mn-lt"/>
                </a:rPr>
                <a:t>number</a:t>
              </a:r>
              <a:r>
                <a:rPr lang="es-ES" sz="1800" b="1" dirty="0">
                  <a:solidFill>
                    <a:srgbClr val="FFFF00"/>
                  </a:solidFill>
                  <a:effectLst/>
                  <a:latin typeface="+mn-lt"/>
                </a:rPr>
                <a:t> </a:t>
              </a:r>
              <a:r>
                <a:rPr lang="es-ES" sz="1800" b="1" dirty="0" err="1">
                  <a:solidFill>
                    <a:srgbClr val="FFFF00"/>
                  </a:solidFill>
                  <a:effectLst/>
                  <a:latin typeface="+mn-lt"/>
                </a:rPr>
                <a:t>of</a:t>
              </a:r>
              <a:r>
                <a:rPr lang="es-ES" sz="1800" b="1" dirty="0">
                  <a:solidFill>
                    <a:srgbClr val="FFFF00"/>
                  </a:solidFill>
                  <a:effectLst/>
                  <a:latin typeface="+mn-lt"/>
                </a:rPr>
                <a:t> </a:t>
              </a:r>
              <a:r>
                <a:rPr lang="es-ES" sz="1800" b="1" dirty="0" err="1">
                  <a:solidFill>
                    <a:srgbClr val="FFFF00"/>
                  </a:solidFill>
                  <a:effectLst/>
                  <a:latin typeface="+mn-lt"/>
                </a:rPr>
                <a:t>measurements</a:t>
              </a:r>
              <a:endParaRPr lang="es-ES" sz="1800" b="1" dirty="0">
                <a:solidFill>
                  <a:srgbClr val="FFFF00"/>
                </a:solidFill>
                <a:effectLst/>
                <a:latin typeface="+mn-lt"/>
              </a:endParaRPr>
            </a:p>
            <a:p>
              <a:pPr algn="ctr"/>
              <a:r>
                <a:rPr lang="es-ES" sz="1800" b="1" dirty="0" err="1">
                  <a:solidFill>
                    <a:schemeClr val="bg1"/>
                  </a:solidFill>
                  <a:effectLst/>
                  <a:latin typeface="+mn-lt"/>
                </a:rPr>
                <a:t>of</a:t>
              </a:r>
              <a:r>
                <a:rPr lang="es-ES" sz="1800" b="1" dirty="0">
                  <a:solidFill>
                    <a:schemeClr val="bg1"/>
                  </a:solidFill>
                  <a:effectLst/>
                  <a:latin typeface="+mn-lt"/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  <a:effectLst/>
                  <a:latin typeface="+mn-lt"/>
                </a:rPr>
                <a:t>the</a:t>
              </a:r>
              <a:r>
                <a:rPr lang="es-ES" sz="1800" b="1" dirty="0">
                  <a:solidFill>
                    <a:schemeClr val="bg1"/>
                  </a:solidFill>
                  <a:effectLst/>
                  <a:latin typeface="+mn-lt"/>
                </a:rPr>
                <a:t> observable </a:t>
              </a:r>
              <a:r>
                <a:rPr lang="es-ES" sz="1800" b="1" dirty="0" err="1">
                  <a:solidFill>
                    <a:schemeClr val="bg1"/>
                  </a:solidFill>
                  <a:effectLst/>
                  <a:latin typeface="+mn-lt"/>
                </a:rPr>
                <a:t>associated</a:t>
              </a:r>
              <a:r>
                <a:rPr lang="es-ES" sz="1800" b="1" dirty="0">
                  <a:solidFill>
                    <a:schemeClr val="bg1"/>
                  </a:solidFill>
                  <a:effectLst/>
                  <a:latin typeface="+mn-lt"/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  <a:effectLst/>
                  <a:latin typeface="+mn-lt"/>
                </a:rPr>
                <a:t>with</a:t>
              </a:r>
              <a:r>
                <a:rPr lang="es-ES" sz="1800" b="1" dirty="0">
                  <a:solidFill>
                    <a:schemeClr val="bg1"/>
                  </a:solidFill>
                  <a:effectLst/>
                  <a:latin typeface="+mn-lt"/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  <a:effectLst/>
                  <a:latin typeface="+mn-lt"/>
                </a:rPr>
                <a:t>the</a:t>
              </a:r>
              <a:r>
                <a:rPr lang="es-ES" sz="1800" b="1" dirty="0">
                  <a:solidFill>
                    <a:schemeClr val="bg1"/>
                  </a:solidFill>
                  <a:effectLst/>
                  <a:latin typeface="+mn-lt"/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  <a:effectLst/>
                  <a:latin typeface="+mn-lt"/>
                </a:rPr>
                <a:t>operator</a:t>
              </a:r>
              <a:endParaRPr lang="es-ES" sz="1800" b="1" dirty="0">
                <a:solidFill>
                  <a:schemeClr val="bg1"/>
                </a:solidFill>
                <a:effectLst/>
                <a:latin typeface="+mn-lt"/>
              </a:endParaRPr>
            </a:p>
            <a:p>
              <a:pPr algn="ctr"/>
              <a:endParaRPr lang="es-ES" sz="1800" b="1" dirty="0">
                <a:solidFill>
                  <a:schemeClr val="bg1"/>
                </a:solidFill>
                <a:latin typeface="+mn-lt"/>
              </a:endParaRPr>
            </a:p>
            <a:p>
              <a:pPr algn="ctr"/>
              <a:r>
                <a:rPr lang="es-ES" sz="1800" b="1" dirty="0">
                  <a:solidFill>
                    <a:schemeClr val="bg1"/>
                  </a:solidFill>
                  <a:effectLst/>
                  <a:latin typeface="+mn-lt"/>
                </a:rPr>
                <a:t>(</a:t>
              </a:r>
              <a:r>
                <a:rPr lang="es-ES" sz="1800" b="1" dirty="0" err="1">
                  <a:solidFill>
                    <a:schemeClr val="bg1"/>
                  </a:solidFill>
                  <a:effectLst/>
                  <a:latin typeface="+mn-lt"/>
                </a:rPr>
                <a:t>average</a:t>
              </a:r>
              <a:r>
                <a:rPr lang="es-ES" sz="1800" b="1" dirty="0">
                  <a:solidFill>
                    <a:schemeClr val="bg1"/>
                  </a:solidFill>
                  <a:effectLst/>
                  <a:latin typeface="+mn-lt"/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  <a:effectLst/>
                  <a:latin typeface="+mn-lt"/>
                </a:rPr>
                <a:t>over</a:t>
              </a:r>
              <a:r>
                <a:rPr lang="es-ES" sz="1800" b="1" dirty="0">
                  <a:solidFill>
                    <a:schemeClr val="bg1"/>
                  </a:solidFill>
                  <a:effectLst/>
                  <a:latin typeface="+mn-lt"/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  <a:effectLst/>
                  <a:latin typeface="+mn-lt"/>
                </a:rPr>
                <a:t>many</a:t>
              </a:r>
              <a:r>
                <a:rPr lang="es-ES" sz="1800" b="1" dirty="0">
                  <a:solidFill>
                    <a:schemeClr val="bg1"/>
                  </a:solidFill>
                  <a:effectLst/>
                  <a:latin typeface="+mn-lt"/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  <a:effectLst/>
                  <a:latin typeface="+mn-lt"/>
                </a:rPr>
                <a:t>systems</a:t>
              </a:r>
              <a:r>
                <a:rPr lang="es-ES" sz="1800" b="1" dirty="0">
                  <a:solidFill>
                    <a:schemeClr val="bg1"/>
                  </a:solidFill>
                  <a:effectLst/>
                  <a:latin typeface="+mn-lt"/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  <a:effectLst/>
                  <a:latin typeface="+mn-lt"/>
                </a:rPr>
                <a:t>all</a:t>
              </a:r>
              <a:r>
                <a:rPr lang="es-ES" sz="1800" b="1" dirty="0">
                  <a:solidFill>
                    <a:schemeClr val="bg1"/>
                  </a:solidFill>
                  <a:effectLst/>
                  <a:latin typeface="+mn-lt"/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  <a:effectLst/>
                  <a:latin typeface="+mn-lt"/>
                </a:rPr>
                <a:t>prepared</a:t>
              </a:r>
              <a:r>
                <a:rPr lang="es-ES" sz="1800" b="1" dirty="0">
                  <a:solidFill>
                    <a:schemeClr val="bg1"/>
                  </a:solidFill>
                  <a:effectLst/>
                  <a:latin typeface="+mn-lt"/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  <a:effectLst/>
                  <a:latin typeface="+mn-lt"/>
                </a:rPr>
                <a:t>to</a:t>
              </a:r>
              <a:r>
                <a:rPr lang="es-ES" sz="1800" b="1" dirty="0">
                  <a:solidFill>
                    <a:schemeClr val="bg1"/>
                  </a:solidFill>
                  <a:effectLst/>
                  <a:latin typeface="+mn-lt"/>
                </a:rPr>
                <a:t> be </a:t>
              </a:r>
              <a:r>
                <a:rPr lang="es-ES" sz="1800" b="1" dirty="0" err="1">
                  <a:solidFill>
                    <a:schemeClr val="bg1"/>
                  </a:solidFill>
                  <a:effectLst/>
                  <a:latin typeface="+mn-lt"/>
                </a:rPr>
                <a:t>on</a:t>
              </a:r>
              <a:r>
                <a:rPr lang="es-ES" sz="1800" b="1" dirty="0">
                  <a:solidFill>
                    <a:schemeClr val="bg1"/>
                  </a:solidFill>
                  <a:effectLst/>
                  <a:latin typeface="+mn-lt"/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  <a:effectLst/>
                  <a:latin typeface="+mn-lt"/>
                </a:rPr>
                <a:t>the</a:t>
              </a:r>
              <a:r>
                <a:rPr lang="es-ES" sz="1800" b="1" dirty="0">
                  <a:solidFill>
                    <a:schemeClr val="bg1"/>
                  </a:solidFill>
                  <a:effectLst/>
                  <a:latin typeface="+mn-lt"/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  <a:effectLst/>
                  <a:latin typeface="+mn-lt"/>
                </a:rPr>
                <a:t>same</a:t>
              </a:r>
              <a:r>
                <a:rPr lang="es-ES" sz="1800" b="1" dirty="0">
                  <a:solidFill>
                    <a:schemeClr val="bg1"/>
                  </a:solidFill>
                  <a:effectLst/>
                  <a:latin typeface="+mn-lt"/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  <a:effectLst/>
                  <a:latin typeface="+mn-lt"/>
                </a:rPr>
                <a:t>state</a:t>
              </a:r>
              <a:r>
                <a:rPr lang="es-ES" sz="1800" b="1" dirty="0">
                  <a:solidFill>
                    <a:schemeClr val="bg1"/>
                  </a:solidFill>
                  <a:effectLst/>
                  <a:latin typeface="+mn-lt"/>
                </a:rPr>
                <a:t> prior </a:t>
              </a:r>
              <a:r>
                <a:rPr lang="es-ES" sz="1800" b="1" dirty="0" err="1">
                  <a:solidFill>
                    <a:schemeClr val="bg1"/>
                  </a:solidFill>
                  <a:effectLst/>
                  <a:latin typeface="+mn-lt"/>
                </a:rPr>
                <a:t>to</a:t>
              </a:r>
              <a:r>
                <a:rPr lang="es-ES" sz="1800" b="1" dirty="0">
                  <a:solidFill>
                    <a:schemeClr val="bg1"/>
                  </a:solidFill>
                  <a:effectLst/>
                  <a:latin typeface="+mn-lt"/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  <a:effectLst/>
                  <a:latin typeface="+mn-lt"/>
                </a:rPr>
                <a:t>the</a:t>
              </a:r>
              <a:r>
                <a:rPr lang="es-ES" sz="1800" b="1" dirty="0">
                  <a:solidFill>
                    <a:schemeClr val="bg1"/>
                  </a:solidFill>
                  <a:effectLst/>
                  <a:latin typeface="+mn-lt"/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  <a:effectLst/>
                  <a:latin typeface="+mn-lt"/>
                </a:rPr>
                <a:t>measurement</a:t>
              </a:r>
              <a:r>
                <a:rPr lang="es-ES" sz="1800" b="1" dirty="0">
                  <a:solidFill>
                    <a:schemeClr val="bg1"/>
                  </a:solidFill>
                  <a:effectLst/>
                  <a:latin typeface="+mn-lt"/>
                </a:rPr>
                <a:t>)</a:t>
              </a:r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E71F92F1-D381-0052-5E7C-6B1173C0B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62800" y="4580270"/>
              <a:ext cx="208000" cy="2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17675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6873CE-CD48-AC46-ACCA-7EA926075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0B63B05A-AF06-BAB9-502E-80098023E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0"/>
            <a:ext cx="6934200" cy="513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1436" tIns="40712" rIns="81436" bIns="40712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Expectation values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7BF7B8C-AE1B-6EA7-663D-97BF595F9C61}"/>
              </a:ext>
            </a:extLst>
          </p:cNvPr>
          <p:cNvSpPr txBox="1"/>
          <p:nvPr/>
        </p:nvSpPr>
        <p:spPr>
          <a:xfrm>
            <a:off x="76200" y="66996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ket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representing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state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of</a:t>
            </a:r>
            <a:r>
              <a:rPr lang="es-ES" sz="1800" b="1" dirty="0">
                <a:solidFill>
                  <a:schemeClr val="bg1"/>
                </a:solidFill>
              </a:rPr>
              <a:t> a </a:t>
            </a:r>
            <a:r>
              <a:rPr lang="es-ES" sz="1800" b="1" dirty="0" err="1">
                <a:solidFill>
                  <a:schemeClr val="bg1"/>
                </a:solidFill>
              </a:rPr>
              <a:t>system</a:t>
            </a:r>
            <a:r>
              <a:rPr lang="es-ES" sz="1800" b="1" dirty="0">
                <a:solidFill>
                  <a:schemeClr val="bg1"/>
                </a:solidFill>
              </a:rPr>
              <a:t> can be </a:t>
            </a:r>
            <a:r>
              <a:rPr lang="es-ES" sz="1800" b="1" dirty="0" err="1">
                <a:solidFill>
                  <a:schemeClr val="bg1"/>
                </a:solidFill>
              </a:rPr>
              <a:t>written</a:t>
            </a:r>
            <a:r>
              <a:rPr lang="es-ES" sz="1800" b="1" dirty="0">
                <a:solidFill>
                  <a:schemeClr val="bg1"/>
                </a:solidFill>
              </a:rPr>
              <a:t> as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weighted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combination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of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kets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representing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eigenvectors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of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an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operator</a:t>
            </a:r>
            <a:endParaRPr lang="es-ES" sz="1800" b="1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029CFD-1129-A1E5-1BB5-DD4B0E3E1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6083" y="1443877"/>
            <a:ext cx="4931833" cy="762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2B9A4FC-5011-59C2-F676-3B90EFFF3BF3}"/>
              </a:ext>
            </a:extLst>
          </p:cNvPr>
          <p:cNvSpPr txBox="1"/>
          <p:nvPr/>
        </p:nvSpPr>
        <p:spPr>
          <a:xfrm>
            <a:off x="1524000" y="2246572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represent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amount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each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orthonormal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+mn-lt"/>
              </a:rPr>
              <a:t>eigenfunction</a:t>
            </a:r>
            <a:r>
              <a:rPr lang="es-ES" sz="1800" b="1" dirty="0">
                <a:solidFill>
                  <a:schemeClr val="bg1"/>
                </a:solidFill>
                <a:effectLst/>
                <a:latin typeface="+mn-lt"/>
              </a:rPr>
              <a:t>         in </a:t>
            </a:r>
            <a:endParaRPr lang="el-GR" sz="1800" b="1" dirty="0"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F0ABE52-79FC-224F-D3CA-08B3072F7F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4340" y="2301530"/>
            <a:ext cx="451460" cy="2880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7832B996-671D-2DFE-F428-22C2C7C822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8481" y="2286554"/>
            <a:ext cx="326919" cy="28800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EEFA40E2-AD75-062A-9D32-9C98C7C0D1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000" y="2373530"/>
            <a:ext cx="1287000" cy="216000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406F4027-3EB1-39DA-743D-EFB62AFC31BF}"/>
              </a:ext>
            </a:extLst>
          </p:cNvPr>
          <p:cNvSpPr txBox="1"/>
          <p:nvPr/>
        </p:nvSpPr>
        <p:spPr>
          <a:xfrm>
            <a:off x="76200" y="2742862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err="1">
                <a:solidFill>
                  <a:schemeClr val="bg1"/>
                </a:solidFill>
              </a:rPr>
              <a:t>Applying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operator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to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state</a:t>
            </a:r>
            <a:endParaRPr lang="es-ES" sz="1800" b="1" dirty="0">
              <a:solidFill>
                <a:schemeClr val="bg1"/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75CAFBD1-70FF-4021-6997-3977C2E40F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0654" y="3137313"/>
            <a:ext cx="4530591" cy="721687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28" name="Grupo 27">
            <a:extLst>
              <a:ext uri="{FF2B5EF4-FFF2-40B4-BE49-F238E27FC236}">
                <a16:creationId xmlns:a16="http://schemas.microsoft.com/office/drawing/2014/main" id="{5E930530-565A-9432-50CC-24744ECFC920}"/>
              </a:ext>
            </a:extLst>
          </p:cNvPr>
          <p:cNvGrpSpPr/>
          <p:nvPr/>
        </p:nvGrpSpPr>
        <p:grpSpPr>
          <a:xfrm>
            <a:off x="1326965" y="4088368"/>
            <a:ext cx="6490070" cy="369332"/>
            <a:chOff x="1590000" y="4381500"/>
            <a:chExt cx="6490070" cy="369332"/>
          </a:xfrm>
        </p:grpSpPr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84704A25-78F4-A376-9F7C-27FAFB751060}"/>
                </a:ext>
              </a:extLst>
            </p:cNvPr>
            <p:cNvSpPr txBox="1"/>
            <p:nvPr/>
          </p:nvSpPr>
          <p:spPr>
            <a:xfrm>
              <a:off x="1905000" y="4381500"/>
              <a:ext cx="5867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800" b="1" dirty="0" err="1">
                  <a:solidFill>
                    <a:schemeClr val="bg1"/>
                  </a:solidFill>
                </a:rPr>
                <a:t>eigenvalues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of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the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operator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applied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to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the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eigenket</a:t>
              </a:r>
              <a:endParaRPr lang="es-ES" sz="1800" b="1" dirty="0">
                <a:solidFill>
                  <a:schemeClr val="bg1"/>
                </a:solidFill>
              </a:endParaRPr>
            </a:p>
          </p:txBody>
        </p:sp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8CE0B6C3-9206-4A52-F053-7121595AC8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8610" y="4436487"/>
              <a:ext cx="451460" cy="288000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597EF9FB-18C8-BE56-11CA-7947CD3B48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90000" y="4457700"/>
              <a:ext cx="315000" cy="288000"/>
            </a:xfrm>
            <a:prstGeom prst="rect">
              <a:avLst/>
            </a:prstGeom>
          </p:spPr>
        </p:pic>
      </p:grpSp>
      <p:sp>
        <p:nvSpPr>
          <p:cNvPr id="29" name="CuadroTexto 28">
            <a:extLst>
              <a:ext uri="{FF2B5EF4-FFF2-40B4-BE49-F238E27FC236}">
                <a16:creationId xmlns:a16="http://schemas.microsoft.com/office/drawing/2014/main" id="{DBB2C833-4AF0-4EE6-2352-E2C0849EBD19}"/>
              </a:ext>
            </a:extLst>
          </p:cNvPr>
          <p:cNvSpPr txBox="1"/>
          <p:nvPr/>
        </p:nvSpPr>
        <p:spPr>
          <a:xfrm>
            <a:off x="1551899" y="4575586"/>
            <a:ext cx="606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bra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corresponding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to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state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is</a:t>
            </a:r>
            <a:endParaRPr lang="es-ES" sz="1800" b="1" dirty="0">
              <a:solidFill>
                <a:schemeClr val="bg1"/>
              </a:solidFill>
            </a:endParaRP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D15362A5-5FA2-526F-C1EE-C5ADF2F8DC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6825" y="4944918"/>
            <a:ext cx="4678248" cy="77008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0782595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6873CE-CD48-AC46-ACCA-7EA926075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0B63B05A-AF06-BAB9-502E-80098023E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0"/>
            <a:ext cx="6934200" cy="513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1436" tIns="40712" rIns="81436" bIns="40712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Expectation values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D64C1BA-3C74-3B57-7C0E-F138635A5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899" y="647700"/>
            <a:ext cx="3870201" cy="162594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E37C455-789A-C0EE-6BB0-FB814D71FF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5103" y="2933700"/>
            <a:ext cx="3973792" cy="82515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06C47E7-5755-D113-2D68-52EA3869A1E9}"/>
              </a:ext>
            </a:extLst>
          </p:cNvPr>
          <p:cNvSpPr txBox="1"/>
          <p:nvPr/>
        </p:nvSpPr>
        <p:spPr>
          <a:xfrm>
            <a:off x="1638299" y="2408236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err="1">
                <a:solidFill>
                  <a:schemeClr val="bg1"/>
                </a:solidFill>
              </a:rPr>
              <a:t>Since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eigenkets</a:t>
            </a:r>
            <a:r>
              <a:rPr lang="es-ES" sz="1800" b="1" dirty="0">
                <a:solidFill>
                  <a:schemeClr val="bg1"/>
                </a:solidFill>
              </a:rPr>
              <a:t> are </a:t>
            </a:r>
            <a:r>
              <a:rPr lang="es-ES" sz="1800" b="1" dirty="0" err="1">
                <a:solidFill>
                  <a:schemeClr val="bg1"/>
                </a:solidFill>
              </a:rPr>
              <a:t>orthonormal</a:t>
            </a:r>
            <a:endParaRPr lang="es-ES" sz="1800" b="1" dirty="0">
              <a:solidFill>
                <a:schemeClr val="bg1"/>
              </a:solidFill>
            </a:endParaRP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9C83FD5C-A832-90A6-82D5-E75D21C4CE73}"/>
              </a:ext>
            </a:extLst>
          </p:cNvPr>
          <p:cNvGrpSpPr/>
          <p:nvPr/>
        </p:nvGrpSpPr>
        <p:grpSpPr>
          <a:xfrm>
            <a:off x="152401" y="4091632"/>
            <a:ext cx="9019308" cy="646331"/>
            <a:chOff x="152401" y="4091632"/>
            <a:chExt cx="9019308" cy="646331"/>
          </a:xfrm>
        </p:grpSpPr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66D35ED1-BA08-D8F9-2AA7-303A68E04365}"/>
                </a:ext>
              </a:extLst>
            </p:cNvPr>
            <p:cNvSpPr txBox="1"/>
            <p:nvPr/>
          </p:nvSpPr>
          <p:spPr>
            <a:xfrm>
              <a:off x="637309" y="4091632"/>
              <a:ext cx="853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800" b="1" dirty="0" err="1">
                  <a:solidFill>
                    <a:schemeClr val="bg1"/>
                  </a:solidFill>
                </a:rPr>
                <a:t>will</a:t>
              </a:r>
              <a:r>
                <a:rPr lang="es-ES" sz="1800" b="1" dirty="0">
                  <a:solidFill>
                    <a:schemeClr val="bg1"/>
                  </a:solidFill>
                </a:rPr>
                <a:t> produce </a:t>
              </a:r>
              <a:r>
                <a:rPr lang="es-ES" sz="1800" b="1" dirty="0" err="1">
                  <a:solidFill>
                    <a:schemeClr val="bg1"/>
                  </a:solidFill>
                </a:rPr>
                <a:t>the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expectation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value</a:t>
              </a:r>
              <a:r>
                <a:rPr lang="es-ES" sz="1800" b="1" dirty="0">
                  <a:solidFill>
                    <a:schemeClr val="bg1"/>
                  </a:solidFill>
                </a:rPr>
                <a:t> as </a:t>
              </a:r>
              <a:r>
                <a:rPr lang="es-ES" sz="1800" b="1" dirty="0" err="1">
                  <a:solidFill>
                    <a:schemeClr val="bg1"/>
                  </a:solidFill>
                </a:rPr>
                <a:t>long</a:t>
              </a:r>
              <a:r>
                <a:rPr lang="es-ES" sz="1800" b="1" dirty="0">
                  <a:solidFill>
                    <a:schemeClr val="bg1"/>
                  </a:solidFill>
                </a:rPr>
                <a:t> as </a:t>
              </a:r>
              <a:r>
                <a:rPr lang="es-ES" sz="1800" b="1" dirty="0" err="1">
                  <a:solidFill>
                    <a:schemeClr val="bg1"/>
                  </a:solidFill>
                </a:rPr>
                <a:t>the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square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magnitude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of</a:t>
              </a:r>
              <a:r>
                <a:rPr lang="es-ES" sz="1800" b="1" dirty="0">
                  <a:solidFill>
                    <a:schemeClr val="bg1"/>
                  </a:solidFill>
                </a:rPr>
                <a:t>        </a:t>
              </a:r>
              <a:r>
                <a:rPr lang="es-ES" sz="1800" b="1" dirty="0" err="1">
                  <a:solidFill>
                    <a:schemeClr val="bg1"/>
                  </a:solidFill>
                </a:rPr>
                <a:t>represents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the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probability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of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obtaining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result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AC05662C-B4D1-06E1-7641-409461728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2401" y="4141622"/>
              <a:ext cx="774401" cy="288000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11BF547E-5BD8-8C54-09DE-65AFB7032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59950" y="4456698"/>
              <a:ext cx="236250" cy="216000"/>
            </a:xfrm>
            <a:prstGeom prst="rect">
              <a:avLst/>
            </a:prstGeom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89EDA284-0A5C-1004-7E92-F370C9BD51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801100" y="4165500"/>
              <a:ext cx="294545" cy="2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63894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6873CE-CD48-AC46-ACCA-7EA926075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0B63B05A-AF06-BAB9-502E-80098023E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0"/>
            <a:ext cx="6934200" cy="513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1436" tIns="40712" rIns="81436" bIns="40712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Uncertainties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47188A11-D949-EEA0-9E13-2CF5459CBC58}"/>
              </a:ext>
            </a:extLst>
          </p:cNvPr>
          <p:cNvGrpSpPr/>
          <p:nvPr/>
        </p:nvGrpSpPr>
        <p:grpSpPr>
          <a:xfrm>
            <a:off x="2743200" y="1150050"/>
            <a:ext cx="4572000" cy="2121932"/>
            <a:chOff x="2743200" y="1562100"/>
            <a:chExt cx="4572000" cy="2121932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9740A81E-78F7-6874-AC83-FE4A61E95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77491" y="2171700"/>
              <a:ext cx="2189018" cy="91440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EB34BB14-7904-145B-FBDB-DF33A56334B6}"/>
                </a:ext>
              </a:extLst>
            </p:cNvPr>
            <p:cNvSpPr txBox="1"/>
            <p:nvPr/>
          </p:nvSpPr>
          <p:spPr>
            <a:xfrm>
              <a:off x="2743200" y="3314700"/>
              <a:ext cx="381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800" b="1" dirty="0" err="1">
                  <a:solidFill>
                    <a:schemeClr val="bg1"/>
                  </a:solidFill>
                </a:rPr>
                <a:t>Expectation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value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of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the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square</a:t>
              </a:r>
              <a:endParaRPr lang="es-ES" sz="18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0" name="Conector recto de flecha 9">
              <a:extLst>
                <a:ext uri="{FF2B5EF4-FFF2-40B4-BE49-F238E27FC236}">
                  <a16:creationId xmlns:a16="http://schemas.microsoft.com/office/drawing/2014/main" id="{A59B83F4-DBF0-CCF5-3BFD-F94734D200B7}"/>
                </a:ext>
              </a:extLst>
            </p:cNvPr>
            <p:cNvCxnSpPr>
              <a:cxnSpLocks/>
              <a:stCxn id="7" idx="0"/>
            </p:cNvCxnSpPr>
            <p:nvPr/>
          </p:nvCxnSpPr>
          <p:spPr bwMode="auto">
            <a:xfrm flipV="1">
              <a:off x="4648200" y="3086100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30D7952A-C43A-8999-A1FE-82C55EE1A585}"/>
                </a:ext>
              </a:extLst>
            </p:cNvPr>
            <p:cNvSpPr txBox="1"/>
            <p:nvPr/>
          </p:nvSpPr>
          <p:spPr>
            <a:xfrm>
              <a:off x="3505200" y="1562100"/>
              <a:ext cx="381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800" b="1" dirty="0">
                  <a:solidFill>
                    <a:schemeClr val="bg1"/>
                  </a:solidFill>
                </a:rPr>
                <a:t>Square </a:t>
              </a:r>
              <a:r>
                <a:rPr lang="es-ES" sz="1800" b="1" dirty="0" err="1">
                  <a:solidFill>
                    <a:schemeClr val="bg1"/>
                  </a:solidFill>
                </a:rPr>
                <a:t>of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the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expectation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value</a:t>
              </a:r>
              <a:endParaRPr lang="es-ES" sz="18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5" name="Conector recto de flecha 14">
              <a:extLst>
                <a:ext uri="{FF2B5EF4-FFF2-40B4-BE49-F238E27FC236}">
                  <a16:creationId xmlns:a16="http://schemas.microsoft.com/office/drawing/2014/main" id="{D09F5728-D1D5-B025-8361-F171735FCAAA}"/>
                </a:ext>
              </a:extLst>
            </p:cNvPr>
            <p:cNvCxnSpPr>
              <a:cxnSpLocks/>
            </p:cNvCxnSpPr>
            <p:nvPr/>
          </p:nvCxnSpPr>
          <p:spPr bwMode="auto">
            <a:xfrm rot="10800000" flipV="1">
              <a:off x="5410200" y="1943100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pic>
        <p:nvPicPr>
          <p:cNvPr id="17" name="Imagen 16">
            <a:extLst>
              <a:ext uri="{FF2B5EF4-FFF2-40B4-BE49-F238E27FC236}">
                <a16:creationId xmlns:a16="http://schemas.microsoft.com/office/drawing/2014/main" id="{F4C7B405-DECC-9C10-86BF-8A33EE6F3E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2539" y="3731856"/>
            <a:ext cx="3838922" cy="71825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262754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72A76-3982-6597-16C5-C246B4EACD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Text Box 2">
            <a:extLst>
              <a:ext uri="{FF2B5EF4-FFF2-40B4-BE49-F238E27FC236}">
                <a16:creationId xmlns:a16="http://schemas.microsoft.com/office/drawing/2014/main" id="{F4EBFC9F-9B30-3805-609E-BBAEF6548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" y="16"/>
            <a:ext cx="7086594" cy="513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1436" tIns="40712" rIns="81436" bIns="40712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What is exactly an operator?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1430D5B-12DE-150B-D122-115C9E5CC2B8}"/>
              </a:ext>
            </a:extLst>
          </p:cNvPr>
          <p:cNvSpPr txBox="1"/>
          <p:nvPr/>
        </p:nvSpPr>
        <p:spPr>
          <a:xfrm>
            <a:off x="800100" y="876300"/>
            <a:ext cx="754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>
                <a:solidFill>
                  <a:schemeClr val="bg1"/>
                </a:solidFill>
              </a:rPr>
              <a:t>An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instruction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to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perform</a:t>
            </a:r>
            <a:r>
              <a:rPr lang="es-ES" b="1" dirty="0">
                <a:solidFill>
                  <a:schemeClr val="bg1"/>
                </a:solidFill>
              </a:rPr>
              <a:t> a </a:t>
            </a:r>
            <a:r>
              <a:rPr lang="es-ES" b="1" dirty="0" err="1">
                <a:solidFill>
                  <a:schemeClr val="bg1"/>
                </a:solidFill>
              </a:rPr>
              <a:t>certain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process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on</a:t>
            </a:r>
            <a:r>
              <a:rPr lang="es-ES" b="1" dirty="0">
                <a:solidFill>
                  <a:schemeClr val="bg1"/>
                </a:solidFill>
              </a:rPr>
              <a:t> a </a:t>
            </a:r>
            <a:r>
              <a:rPr lang="es-ES" b="1" dirty="0" err="1">
                <a:solidFill>
                  <a:schemeClr val="bg1"/>
                </a:solidFill>
              </a:rPr>
              <a:t>number</a:t>
            </a:r>
            <a:r>
              <a:rPr lang="es-ES" b="1" dirty="0">
                <a:solidFill>
                  <a:schemeClr val="bg1"/>
                </a:solidFill>
              </a:rPr>
              <a:t>, vector </a:t>
            </a:r>
            <a:r>
              <a:rPr lang="es-ES" b="1" dirty="0" err="1">
                <a:solidFill>
                  <a:schemeClr val="bg1"/>
                </a:solidFill>
              </a:rPr>
              <a:t>or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function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4F20D60-0EF6-79D2-2878-D1668926A28C}"/>
              </a:ext>
            </a:extLst>
          </p:cNvPr>
          <p:cNvSpPr txBox="1"/>
          <p:nvPr/>
        </p:nvSpPr>
        <p:spPr>
          <a:xfrm>
            <a:off x="2400300" y="1562100"/>
            <a:ext cx="434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>
                <a:solidFill>
                  <a:schemeClr val="bg1"/>
                </a:solidFill>
              </a:rPr>
              <a:t>Examples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of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operators</a:t>
            </a:r>
            <a:r>
              <a:rPr lang="es-ES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D0B3291-E472-89F8-14E5-2C4568A6F7B6}"/>
              </a:ext>
            </a:extLst>
          </p:cNvPr>
          <p:cNvSpPr txBox="1"/>
          <p:nvPr/>
        </p:nvSpPr>
        <p:spPr>
          <a:xfrm>
            <a:off x="762000" y="2307223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>
                <a:solidFill>
                  <a:srgbClr val="00FFFF"/>
                </a:solidFill>
              </a:rPr>
              <a:t>Operator</a:t>
            </a:r>
            <a:endParaRPr lang="es-ES" b="1" dirty="0">
              <a:solidFill>
                <a:srgbClr val="00FFFF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8A248E9-09FB-08BB-09AB-E8D9E66798A4}"/>
              </a:ext>
            </a:extLst>
          </p:cNvPr>
          <p:cNvSpPr txBox="1"/>
          <p:nvPr/>
        </p:nvSpPr>
        <p:spPr>
          <a:xfrm>
            <a:off x="3429000" y="2307223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00FFFF"/>
                </a:solidFill>
              </a:rPr>
              <a:t>Acts </a:t>
            </a:r>
            <a:r>
              <a:rPr lang="es-ES" b="1" dirty="0" err="1">
                <a:solidFill>
                  <a:srgbClr val="00FFFF"/>
                </a:solidFill>
              </a:rPr>
              <a:t>on</a:t>
            </a:r>
            <a:endParaRPr lang="es-ES" b="1" dirty="0">
              <a:solidFill>
                <a:srgbClr val="00FFFF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A0A02F7-638D-626A-5C2C-922E6F3098F6}"/>
              </a:ext>
            </a:extLst>
          </p:cNvPr>
          <p:cNvSpPr txBox="1"/>
          <p:nvPr/>
        </p:nvSpPr>
        <p:spPr>
          <a:xfrm>
            <a:off x="6096000" y="2307223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>
                <a:solidFill>
                  <a:srgbClr val="00FFFF"/>
                </a:solidFill>
              </a:rPr>
              <a:t>Action</a:t>
            </a:r>
            <a:endParaRPr lang="es-ES" b="1" dirty="0">
              <a:solidFill>
                <a:srgbClr val="00FFFF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8B0C0AC-1A8A-1730-9214-F99CD1BCB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4094956"/>
            <a:ext cx="533400" cy="877888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6311DDE-AD45-BE46-D7C5-9B7ABCF34E33}"/>
              </a:ext>
            </a:extLst>
          </p:cNvPr>
          <p:cNvSpPr txBox="1"/>
          <p:nvPr/>
        </p:nvSpPr>
        <p:spPr>
          <a:xfrm>
            <a:off x="3638550" y="3086100"/>
            <a:ext cx="1866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>
                <a:solidFill>
                  <a:schemeClr val="bg1"/>
                </a:solidFill>
              </a:rPr>
              <a:t>On</a:t>
            </a:r>
            <a:r>
              <a:rPr lang="es-ES" b="1" dirty="0">
                <a:solidFill>
                  <a:schemeClr val="bg1"/>
                </a:solidFill>
              </a:rPr>
              <a:t> a </a:t>
            </a:r>
            <a:r>
              <a:rPr lang="es-ES" b="1" dirty="0" err="1">
                <a:solidFill>
                  <a:schemeClr val="bg1"/>
                </a:solidFill>
              </a:rPr>
              <a:t>number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130651B-574E-084E-AC2B-EBE6F0B645F8}"/>
              </a:ext>
            </a:extLst>
          </p:cNvPr>
          <p:cNvSpPr txBox="1"/>
          <p:nvPr/>
        </p:nvSpPr>
        <p:spPr>
          <a:xfrm>
            <a:off x="5334000" y="2958525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Takes </a:t>
            </a:r>
            <a:r>
              <a:rPr lang="es-ES" b="1" dirty="0" err="1">
                <a:solidFill>
                  <a:schemeClr val="bg1"/>
                </a:solidFill>
              </a:rPr>
              <a:t>the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square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root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of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whatever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appears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under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the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roof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of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the</a:t>
            </a:r>
            <a:r>
              <a:rPr lang="es-ES" b="1" dirty="0">
                <a:solidFill>
                  <a:schemeClr val="bg1"/>
                </a:solidFill>
              </a:rPr>
              <a:t> symbol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8BC3C5-6CBC-546F-A474-C872A38834DC}"/>
              </a:ext>
            </a:extLst>
          </p:cNvPr>
          <p:cNvSpPr txBox="1"/>
          <p:nvPr/>
        </p:nvSpPr>
        <p:spPr>
          <a:xfrm>
            <a:off x="3638550" y="4381500"/>
            <a:ext cx="1866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>
                <a:solidFill>
                  <a:schemeClr val="bg1"/>
                </a:solidFill>
              </a:rPr>
              <a:t>On</a:t>
            </a:r>
            <a:r>
              <a:rPr lang="es-ES" b="1" dirty="0">
                <a:solidFill>
                  <a:schemeClr val="bg1"/>
                </a:solidFill>
              </a:rPr>
              <a:t> a </a:t>
            </a:r>
            <a:r>
              <a:rPr lang="es-ES" b="1" dirty="0" err="1">
                <a:solidFill>
                  <a:schemeClr val="bg1"/>
                </a:solidFill>
              </a:rPr>
              <a:t>function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5ABE30C-E882-E391-478D-B280356B9D24}"/>
              </a:ext>
            </a:extLst>
          </p:cNvPr>
          <p:cNvSpPr txBox="1"/>
          <p:nvPr/>
        </p:nvSpPr>
        <p:spPr>
          <a:xfrm>
            <a:off x="5334000" y="41529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Takes </a:t>
            </a:r>
            <a:r>
              <a:rPr lang="es-ES" b="1" dirty="0" err="1">
                <a:solidFill>
                  <a:schemeClr val="bg1"/>
                </a:solidFill>
              </a:rPr>
              <a:t>the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first</a:t>
            </a:r>
            <a:r>
              <a:rPr lang="es-ES" b="1" dirty="0">
                <a:solidFill>
                  <a:schemeClr val="bg1"/>
                </a:solidFill>
              </a:rPr>
              <a:t> derivative </a:t>
            </a:r>
            <a:r>
              <a:rPr lang="es-ES" b="1" dirty="0" err="1">
                <a:solidFill>
                  <a:schemeClr val="bg1"/>
                </a:solidFill>
              </a:rPr>
              <a:t>with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respect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to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s-ES" b="1" dirty="0" err="1">
                <a:solidFill>
                  <a:schemeClr val="bg1"/>
                </a:solidFill>
              </a:rPr>
              <a:t>of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whatever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appears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inside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the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parenthesis</a:t>
            </a:r>
            <a:endParaRPr lang="es-ES" b="1" dirty="0">
              <a:solidFill>
                <a:schemeClr val="bg1"/>
              </a:solidFill>
            </a:endParaRP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0ED56F55-43EF-3754-A969-A2828E408B47}"/>
              </a:ext>
            </a:extLst>
          </p:cNvPr>
          <p:cNvGrpSpPr/>
          <p:nvPr/>
        </p:nvGrpSpPr>
        <p:grpSpPr>
          <a:xfrm>
            <a:off x="1447800" y="3003550"/>
            <a:ext cx="914400" cy="469900"/>
            <a:chOff x="1752600" y="3003550"/>
            <a:chExt cx="914400" cy="469900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20052108-94EB-69B0-586E-E42F029FF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52600" y="3003550"/>
              <a:ext cx="381000" cy="469900"/>
            </a:xfrm>
            <a:prstGeom prst="rect">
              <a:avLst/>
            </a:prstGeom>
          </p:spPr>
        </p:pic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F2D524B3-7BD4-DBDD-CD21-97B918D111DF}"/>
                </a:ext>
              </a:extLst>
            </p:cNvPr>
            <p:cNvCxnSpPr/>
            <p:nvPr/>
          </p:nvCxnSpPr>
          <p:spPr bwMode="auto">
            <a:xfrm>
              <a:off x="2133600" y="3009900"/>
              <a:ext cx="533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993953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FE282-1432-3B48-F443-FCBB25550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Text Box 2">
            <a:extLst>
              <a:ext uri="{FF2B5EF4-FFF2-40B4-BE49-F238E27FC236}">
                <a16:creationId xmlns:a16="http://schemas.microsoft.com/office/drawing/2014/main" id="{86CD4545-88C9-2B9D-ED08-3BDC658C9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" y="16"/>
            <a:ext cx="7086594" cy="513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1436" tIns="40712" rIns="81436" bIns="40712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Linear operators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194531C-AE4E-6A06-292B-739FEC492BBC}"/>
              </a:ext>
            </a:extLst>
          </p:cNvPr>
          <p:cNvSpPr txBox="1"/>
          <p:nvPr/>
        </p:nvSpPr>
        <p:spPr>
          <a:xfrm>
            <a:off x="800100" y="876300"/>
            <a:ext cx="754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>
                <a:solidFill>
                  <a:schemeClr val="bg1"/>
                </a:solidFill>
              </a:rPr>
              <a:t>Those</a:t>
            </a:r>
            <a:r>
              <a:rPr lang="es-ES" b="1" dirty="0">
                <a:solidFill>
                  <a:schemeClr val="bg1"/>
                </a:solidFill>
              </a:rPr>
              <a:t> are </a:t>
            </a:r>
            <a:r>
              <a:rPr lang="es-ES" b="1" dirty="0" err="1">
                <a:solidFill>
                  <a:schemeClr val="bg1"/>
                </a:solidFill>
              </a:rPr>
              <a:t>the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operators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that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you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will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find</a:t>
            </a:r>
            <a:r>
              <a:rPr lang="es-ES" b="1" dirty="0">
                <a:solidFill>
                  <a:schemeClr val="bg1"/>
                </a:solidFill>
              </a:rPr>
              <a:t> in quantum </a:t>
            </a:r>
            <a:r>
              <a:rPr lang="es-ES" b="1" dirty="0" err="1">
                <a:solidFill>
                  <a:schemeClr val="bg1"/>
                </a:solidFill>
              </a:rPr>
              <a:t>mechanics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3BACF24-6006-00F5-C6C0-D963B45244D5}"/>
              </a:ext>
            </a:extLst>
          </p:cNvPr>
          <p:cNvSpPr txBox="1"/>
          <p:nvPr/>
        </p:nvSpPr>
        <p:spPr>
          <a:xfrm>
            <a:off x="381000" y="15621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>
                <a:solidFill>
                  <a:schemeClr val="bg1"/>
                </a:solidFill>
              </a:rPr>
              <a:t>Applying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them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to</a:t>
            </a:r>
            <a:r>
              <a:rPr lang="es-ES" b="1" dirty="0">
                <a:solidFill>
                  <a:schemeClr val="bg1"/>
                </a:solidFill>
              </a:rPr>
              <a:t> a sum </a:t>
            </a:r>
            <a:r>
              <a:rPr lang="es-ES" b="1" dirty="0" err="1">
                <a:solidFill>
                  <a:schemeClr val="bg1"/>
                </a:solidFill>
              </a:rPr>
              <a:t>of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vectors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or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functions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gives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the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same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result</a:t>
            </a:r>
            <a:r>
              <a:rPr lang="es-ES" b="1" dirty="0">
                <a:solidFill>
                  <a:schemeClr val="bg1"/>
                </a:solidFill>
              </a:rPr>
              <a:t> as </a:t>
            </a:r>
            <a:r>
              <a:rPr lang="es-ES" b="1" dirty="0" err="1">
                <a:solidFill>
                  <a:schemeClr val="bg1"/>
                </a:solidFill>
              </a:rPr>
              <a:t>applying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to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the</a:t>
            </a:r>
            <a:r>
              <a:rPr lang="es-ES" b="1" dirty="0">
                <a:solidFill>
                  <a:schemeClr val="bg1"/>
                </a:solidFill>
              </a:rPr>
              <a:t> individual </a:t>
            </a:r>
            <a:r>
              <a:rPr lang="es-ES" b="1" dirty="0" err="1">
                <a:solidFill>
                  <a:schemeClr val="bg1"/>
                </a:solidFill>
              </a:rPr>
              <a:t>vectors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or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functions</a:t>
            </a:r>
            <a:r>
              <a:rPr lang="es-ES" b="1" dirty="0">
                <a:solidFill>
                  <a:schemeClr val="bg1"/>
                </a:solidFill>
              </a:rPr>
              <a:t> and </a:t>
            </a:r>
            <a:r>
              <a:rPr lang="es-ES" b="1" dirty="0" err="1">
                <a:solidFill>
                  <a:schemeClr val="bg1"/>
                </a:solidFill>
              </a:rPr>
              <a:t>them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summing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the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results</a:t>
            </a:r>
            <a:r>
              <a:rPr lang="es-ES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382688B-7D8A-9031-4D05-8F74856A9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476500"/>
            <a:ext cx="4555202" cy="46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5D4C73B-DD1A-DE7C-2C55-8120DD2F20D5}"/>
              </a:ext>
            </a:extLst>
          </p:cNvPr>
          <p:cNvSpPr txBox="1"/>
          <p:nvPr/>
        </p:nvSpPr>
        <p:spPr>
          <a:xfrm>
            <a:off x="1676400" y="32385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>
                <a:solidFill>
                  <a:srgbClr val="00FFFF"/>
                </a:solidFill>
              </a:rPr>
              <a:t>Operator</a:t>
            </a:r>
            <a:endParaRPr lang="es-ES" b="1" dirty="0">
              <a:solidFill>
                <a:srgbClr val="00FFFF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43D8E8-4110-4AF2-2643-FF0A1A3FDADE}"/>
              </a:ext>
            </a:extLst>
          </p:cNvPr>
          <p:cNvSpPr txBox="1"/>
          <p:nvPr/>
        </p:nvSpPr>
        <p:spPr>
          <a:xfrm>
            <a:off x="2743200" y="32385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>
                <a:solidFill>
                  <a:srgbClr val="00FFFF"/>
                </a:solidFill>
              </a:rPr>
              <a:t>Functions</a:t>
            </a:r>
            <a:endParaRPr lang="es-ES" b="1" dirty="0">
              <a:solidFill>
                <a:srgbClr val="00FFFF"/>
              </a:solidFill>
            </a:endParaRP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0DA0BE76-8C30-E2DF-7C53-0F5094B9D72E}"/>
              </a:ext>
            </a:extLst>
          </p:cNvPr>
          <p:cNvCxnSpPr>
            <a:cxnSpLocks/>
          </p:cNvCxnSpPr>
          <p:nvPr/>
        </p:nvCxnSpPr>
        <p:spPr bwMode="auto">
          <a:xfrm flipV="1">
            <a:off x="2362200" y="2933700"/>
            <a:ext cx="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FF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994460EE-3146-61B0-BDB2-F4CDA2D83F0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895600" y="2933700"/>
            <a:ext cx="3048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FF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88605F76-C29F-6977-8E34-24E380BCB84F}"/>
              </a:ext>
            </a:extLst>
          </p:cNvPr>
          <p:cNvCxnSpPr>
            <a:cxnSpLocks/>
            <a:stCxn id="4" idx="0"/>
          </p:cNvCxnSpPr>
          <p:nvPr/>
        </p:nvCxnSpPr>
        <p:spPr bwMode="auto">
          <a:xfrm flipV="1">
            <a:off x="3352800" y="2933700"/>
            <a:ext cx="3048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FF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693C63E4-485D-A275-E093-96CAC7607A9E}"/>
              </a:ext>
            </a:extLst>
          </p:cNvPr>
          <p:cNvSpPr txBox="1"/>
          <p:nvPr/>
        </p:nvSpPr>
        <p:spPr>
          <a:xfrm>
            <a:off x="381000" y="39243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>
                <a:solidFill>
                  <a:schemeClr val="bg1"/>
                </a:solidFill>
              </a:rPr>
              <a:t>Multiplying</a:t>
            </a:r>
            <a:r>
              <a:rPr lang="es-ES" b="1" dirty="0">
                <a:solidFill>
                  <a:schemeClr val="bg1"/>
                </a:solidFill>
              </a:rPr>
              <a:t> a </a:t>
            </a:r>
            <a:r>
              <a:rPr lang="es-ES" b="1" dirty="0" err="1">
                <a:solidFill>
                  <a:schemeClr val="bg1"/>
                </a:solidFill>
              </a:rPr>
              <a:t>function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by</a:t>
            </a:r>
            <a:r>
              <a:rPr lang="es-ES" b="1" dirty="0">
                <a:solidFill>
                  <a:schemeClr val="bg1"/>
                </a:solidFill>
              </a:rPr>
              <a:t> a </a:t>
            </a:r>
            <a:r>
              <a:rPr lang="es-ES" b="1" dirty="0" err="1">
                <a:solidFill>
                  <a:schemeClr val="bg1"/>
                </a:solidFill>
              </a:rPr>
              <a:t>scalar</a:t>
            </a:r>
            <a:r>
              <a:rPr lang="es-ES" b="1" dirty="0">
                <a:solidFill>
                  <a:schemeClr val="bg1"/>
                </a:solidFill>
              </a:rPr>
              <a:t> and </a:t>
            </a:r>
            <a:r>
              <a:rPr lang="es-ES" b="1" dirty="0" err="1">
                <a:solidFill>
                  <a:schemeClr val="bg1"/>
                </a:solidFill>
              </a:rPr>
              <a:t>then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applying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the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operator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gives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the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same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result</a:t>
            </a:r>
            <a:r>
              <a:rPr lang="es-ES" b="1" dirty="0">
                <a:solidFill>
                  <a:schemeClr val="bg1"/>
                </a:solidFill>
              </a:rPr>
              <a:t> as </a:t>
            </a:r>
            <a:r>
              <a:rPr lang="es-ES" b="1" dirty="0" err="1">
                <a:solidFill>
                  <a:schemeClr val="bg1"/>
                </a:solidFill>
              </a:rPr>
              <a:t>first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applying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the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operator</a:t>
            </a:r>
            <a:r>
              <a:rPr lang="es-ES" b="1" dirty="0">
                <a:solidFill>
                  <a:schemeClr val="bg1"/>
                </a:solidFill>
              </a:rPr>
              <a:t> and </a:t>
            </a:r>
            <a:r>
              <a:rPr lang="es-ES" b="1" dirty="0" err="1">
                <a:solidFill>
                  <a:schemeClr val="bg1"/>
                </a:solidFill>
              </a:rPr>
              <a:t>then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multiplying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the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result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by</a:t>
            </a:r>
            <a:r>
              <a:rPr lang="es-ES" b="1" dirty="0">
                <a:solidFill>
                  <a:schemeClr val="bg1"/>
                </a:solidFill>
              </a:rPr>
              <a:t> a </a:t>
            </a:r>
            <a:r>
              <a:rPr lang="es-ES" b="1" dirty="0" err="1">
                <a:solidFill>
                  <a:schemeClr val="bg1"/>
                </a:solidFill>
              </a:rPr>
              <a:t>scalar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69301DE8-74CA-C36C-5936-4E0C35F8B6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4838700"/>
            <a:ext cx="2438400" cy="46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865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F3A17-ED70-FD75-3E1F-D6E0E2ED9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Text Box 2">
            <a:extLst>
              <a:ext uri="{FF2B5EF4-FFF2-40B4-BE49-F238E27FC236}">
                <a16:creationId xmlns:a16="http://schemas.microsoft.com/office/drawing/2014/main" id="{83CDB0EB-24F5-6027-3A6D-40575CDA5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" y="16"/>
            <a:ext cx="5867393" cy="94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1436" tIns="40712" rIns="81436" bIns="40712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Representing operators as square matrices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11C33B6-AED1-5A63-D17B-D32B5CFC698A}"/>
              </a:ext>
            </a:extLst>
          </p:cNvPr>
          <p:cNvSpPr txBox="1"/>
          <p:nvPr/>
        </p:nvSpPr>
        <p:spPr>
          <a:xfrm>
            <a:off x="1524000" y="1257300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>
                <a:solidFill>
                  <a:schemeClr val="bg1"/>
                </a:solidFill>
              </a:rPr>
              <a:t>Result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of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multiplying</a:t>
            </a:r>
            <a:r>
              <a:rPr lang="es-ES" b="1" dirty="0">
                <a:solidFill>
                  <a:schemeClr val="bg1"/>
                </a:solidFill>
              </a:rPr>
              <a:t> a </a:t>
            </a:r>
            <a:r>
              <a:rPr lang="es-ES" b="1" dirty="0" err="1">
                <a:solidFill>
                  <a:schemeClr val="bg1"/>
                </a:solidFill>
              </a:rPr>
              <a:t>matrix</a:t>
            </a:r>
            <a:r>
              <a:rPr lang="es-ES" b="1" dirty="0">
                <a:solidFill>
                  <a:schemeClr val="bg1"/>
                </a:solidFill>
              </a:rPr>
              <a:t>        </a:t>
            </a:r>
            <a:r>
              <a:rPr lang="es-ES" b="1" dirty="0" err="1">
                <a:solidFill>
                  <a:schemeClr val="bg1"/>
                </a:solidFill>
              </a:rPr>
              <a:t>by</a:t>
            </a:r>
            <a:r>
              <a:rPr lang="es-ES" b="1" dirty="0">
                <a:solidFill>
                  <a:schemeClr val="bg1"/>
                </a:solidFill>
              </a:rPr>
              <a:t> a </a:t>
            </a:r>
            <a:r>
              <a:rPr lang="es-ES" b="1" dirty="0" err="1">
                <a:solidFill>
                  <a:schemeClr val="bg1"/>
                </a:solidFill>
              </a:rPr>
              <a:t>column</a:t>
            </a:r>
            <a:r>
              <a:rPr lang="es-ES" b="1" dirty="0">
                <a:solidFill>
                  <a:schemeClr val="bg1"/>
                </a:solidFill>
              </a:rPr>
              <a:t> vector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4C77355-57F4-25F9-F7FA-563DF8F04DE9}"/>
              </a:ext>
            </a:extLst>
          </p:cNvPr>
          <p:cNvSpPr txBox="1"/>
          <p:nvPr/>
        </p:nvSpPr>
        <p:spPr>
          <a:xfrm>
            <a:off x="190500" y="30861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>
                <a:solidFill>
                  <a:schemeClr val="bg1"/>
                </a:solidFill>
              </a:rPr>
              <a:t>This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type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of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multiplication</a:t>
            </a:r>
            <a:r>
              <a:rPr lang="es-ES" b="1" dirty="0">
                <a:solidFill>
                  <a:schemeClr val="bg1"/>
                </a:solidFill>
              </a:rPr>
              <a:t> can be done </a:t>
            </a:r>
            <a:r>
              <a:rPr lang="es-ES" b="1" dirty="0" err="1">
                <a:solidFill>
                  <a:schemeClr val="bg1"/>
                </a:solidFill>
              </a:rPr>
              <a:t>only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when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the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number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of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columns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of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the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matrix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equals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the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number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of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rows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of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the</a:t>
            </a:r>
            <a:r>
              <a:rPr lang="es-ES" b="1" dirty="0">
                <a:solidFill>
                  <a:schemeClr val="bg1"/>
                </a:solidFill>
              </a:rPr>
              <a:t> vector</a:t>
            </a:r>
          </a:p>
          <a:p>
            <a:pPr algn="ctr"/>
            <a:r>
              <a:rPr lang="es-ES" b="1" dirty="0">
                <a:solidFill>
                  <a:schemeClr val="bg1"/>
                </a:solidFill>
              </a:rPr>
              <a:t>(</a:t>
            </a:r>
            <a:r>
              <a:rPr lang="es-ES" b="1" dirty="0" err="1">
                <a:solidFill>
                  <a:schemeClr val="bg1"/>
                </a:solidFill>
              </a:rPr>
              <a:t>two</a:t>
            </a:r>
            <a:r>
              <a:rPr lang="es-ES" b="1" dirty="0">
                <a:solidFill>
                  <a:schemeClr val="bg1"/>
                </a:solidFill>
              </a:rPr>
              <a:t> in </a:t>
            </a:r>
            <a:r>
              <a:rPr lang="es-ES" b="1" dirty="0" err="1">
                <a:solidFill>
                  <a:schemeClr val="bg1"/>
                </a:solidFill>
              </a:rPr>
              <a:t>this</a:t>
            </a:r>
            <a:r>
              <a:rPr lang="es-ES" b="1" dirty="0">
                <a:solidFill>
                  <a:schemeClr val="bg1"/>
                </a:solidFill>
              </a:rPr>
              <a:t> case)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2501E37-B6E6-E69F-99F9-88F190D19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757" y="1866900"/>
            <a:ext cx="4734485" cy="8255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D003C0F-F56F-ED99-C089-813AB35B9D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4830" y="1257300"/>
            <a:ext cx="206770" cy="28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53DD716-578E-ECE2-CBB2-63C8FAF830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5600" y="1274100"/>
            <a:ext cx="232000" cy="2880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2C29837-2EF5-06E4-2CED-4EEBE318E2B9}"/>
              </a:ext>
            </a:extLst>
          </p:cNvPr>
          <p:cNvSpPr txBox="1"/>
          <p:nvPr/>
        </p:nvSpPr>
        <p:spPr>
          <a:xfrm>
            <a:off x="228600" y="45339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FF00"/>
                </a:solidFill>
              </a:rPr>
              <a:t>The </a:t>
            </a:r>
            <a:r>
              <a:rPr lang="es-ES" b="1" dirty="0" err="1">
                <a:solidFill>
                  <a:srgbClr val="FFFF00"/>
                </a:solidFill>
              </a:rPr>
              <a:t>result</a:t>
            </a:r>
            <a:r>
              <a:rPr lang="es-ES" b="1" dirty="0">
                <a:solidFill>
                  <a:srgbClr val="FFFF00"/>
                </a:solidFill>
              </a:rPr>
              <a:t> </a:t>
            </a:r>
            <a:r>
              <a:rPr lang="es-ES" b="1" dirty="0" err="1">
                <a:solidFill>
                  <a:srgbClr val="FFFF00"/>
                </a:solidFill>
              </a:rPr>
              <a:t>of</a:t>
            </a:r>
            <a:r>
              <a:rPr lang="es-ES" b="1" dirty="0">
                <a:solidFill>
                  <a:srgbClr val="FFFF00"/>
                </a:solidFill>
              </a:rPr>
              <a:t> </a:t>
            </a:r>
            <a:r>
              <a:rPr lang="es-ES" b="1" dirty="0" err="1">
                <a:solidFill>
                  <a:srgbClr val="FFFF00"/>
                </a:solidFill>
              </a:rPr>
              <a:t>multiplying</a:t>
            </a:r>
            <a:r>
              <a:rPr lang="es-ES" b="1" dirty="0">
                <a:solidFill>
                  <a:srgbClr val="FFFF00"/>
                </a:solidFill>
              </a:rPr>
              <a:t> </a:t>
            </a:r>
            <a:r>
              <a:rPr lang="es-ES" b="1" dirty="0" err="1">
                <a:solidFill>
                  <a:srgbClr val="FFFF00"/>
                </a:solidFill>
              </a:rPr>
              <a:t>the</a:t>
            </a:r>
            <a:r>
              <a:rPr lang="es-ES" b="1" dirty="0">
                <a:solidFill>
                  <a:srgbClr val="FFFF00"/>
                </a:solidFill>
              </a:rPr>
              <a:t> </a:t>
            </a:r>
            <a:r>
              <a:rPr lang="es-ES" b="1" dirty="0" err="1">
                <a:solidFill>
                  <a:srgbClr val="FFFF00"/>
                </a:solidFill>
              </a:rPr>
              <a:t>matrix</a:t>
            </a:r>
            <a:r>
              <a:rPr lang="es-ES" b="1" dirty="0">
                <a:solidFill>
                  <a:srgbClr val="FFFF00"/>
                </a:solidFill>
              </a:rPr>
              <a:t> </a:t>
            </a:r>
            <a:r>
              <a:rPr lang="es-ES" b="1" dirty="0" err="1">
                <a:solidFill>
                  <a:srgbClr val="FFFF00"/>
                </a:solidFill>
              </a:rPr>
              <a:t>by</a:t>
            </a:r>
            <a:r>
              <a:rPr lang="es-ES" b="1" dirty="0">
                <a:solidFill>
                  <a:srgbClr val="FFFF00"/>
                </a:solidFill>
              </a:rPr>
              <a:t> a vector produces </a:t>
            </a:r>
            <a:r>
              <a:rPr lang="es-ES" b="1" dirty="0" err="1">
                <a:solidFill>
                  <a:srgbClr val="FFFF00"/>
                </a:solidFill>
              </a:rPr>
              <a:t>another</a:t>
            </a:r>
            <a:r>
              <a:rPr lang="es-ES" b="1" dirty="0">
                <a:solidFill>
                  <a:srgbClr val="FFFF00"/>
                </a:solidFill>
              </a:rPr>
              <a:t> vector</a:t>
            </a:r>
          </a:p>
          <a:p>
            <a:pPr algn="ctr"/>
            <a:r>
              <a:rPr lang="es-ES" b="1" dirty="0" err="1">
                <a:solidFill>
                  <a:srgbClr val="FFFF00"/>
                </a:solidFill>
              </a:rPr>
              <a:t>It</a:t>
            </a:r>
            <a:r>
              <a:rPr lang="es-ES" b="1" dirty="0">
                <a:solidFill>
                  <a:srgbClr val="FFFF00"/>
                </a:solidFill>
              </a:rPr>
              <a:t> </a:t>
            </a:r>
            <a:r>
              <a:rPr lang="es-ES" b="1" dirty="0" err="1">
                <a:solidFill>
                  <a:srgbClr val="FFFF00"/>
                </a:solidFill>
              </a:rPr>
              <a:t>transforms</a:t>
            </a:r>
            <a:r>
              <a:rPr lang="es-ES" b="1" dirty="0">
                <a:solidFill>
                  <a:srgbClr val="FFFF00"/>
                </a:solidFill>
              </a:rPr>
              <a:t> one vector </a:t>
            </a:r>
            <a:r>
              <a:rPr lang="es-ES" b="1" dirty="0" err="1">
                <a:solidFill>
                  <a:srgbClr val="FFFF00"/>
                </a:solidFill>
              </a:rPr>
              <a:t>into</a:t>
            </a:r>
            <a:r>
              <a:rPr lang="es-ES" b="1" dirty="0">
                <a:solidFill>
                  <a:srgbClr val="FFFF00"/>
                </a:solidFill>
              </a:rPr>
              <a:t> </a:t>
            </a:r>
            <a:r>
              <a:rPr lang="es-ES" b="1" dirty="0" err="1">
                <a:solidFill>
                  <a:srgbClr val="FFFF00"/>
                </a:solidFill>
              </a:rPr>
              <a:t>another</a:t>
            </a:r>
            <a:endParaRPr lang="es-E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826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D76ABD-2BEE-5E84-54D1-AD6307784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Text Box 2">
            <a:extLst>
              <a:ext uri="{FF2B5EF4-FFF2-40B4-BE49-F238E27FC236}">
                <a16:creationId xmlns:a16="http://schemas.microsoft.com/office/drawing/2014/main" id="{AB51A573-6011-E1FB-AA52-303BD3D2E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" y="16"/>
            <a:ext cx="5867393" cy="94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1436" tIns="40712" rIns="81436" bIns="40712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Representing operators as square matrices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2D439719-7D57-7145-3874-8324650FE1FB}"/>
              </a:ext>
            </a:extLst>
          </p:cNvPr>
          <p:cNvSpPr txBox="1"/>
          <p:nvPr/>
        </p:nvSpPr>
        <p:spPr>
          <a:xfrm>
            <a:off x="190500" y="842546"/>
            <a:ext cx="876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The </a:t>
            </a:r>
            <a:r>
              <a:rPr lang="es-ES" b="1" dirty="0" err="1">
                <a:solidFill>
                  <a:schemeClr val="bg1"/>
                </a:solidFill>
              </a:rPr>
              <a:t>effect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of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the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operation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depends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on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the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matrix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6573B9C-AE85-C54B-A451-33BBFAE38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333500"/>
            <a:ext cx="1452601" cy="71755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4578C31-299F-7486-E9B5-67DD585AB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6739" y="2082800"/>
            <a:ext cx="4770521" cy="7747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D0C7F85-6D4A-ECAB-F3D4-7DB614D444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1485900"/>
            <a:ext cx="1165412" cy="381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99ECA0E-56E3-8974-2D71-78B2DF897A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20" y="2870200"/>
            <a:ext cx="3848100" cy="28448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52D23FE-83EA-DAD2-D5BC-C15FF63E83C2}"/>
              </a:ext>
            </a:extLst>
          </p:cNvPr>
          <p:cNvSpPr txBox="1"/>
          <p:nvPr/>
        </p:nvSpPr>
        <p:spPr>
          <a:xfrm>
            <a:off x="3995854" y="2914233"/>
            <a:ext cx="514814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The </a:t>
            </a:r>
            <a:r>
              <a:rPr lang="es-ES" b="1" dirty="0" err="1">
                <a:solidFill>
                  <a:schemeClr val="bg1"/>
                </a:solidFill>
              </a:rPr>
              <a:t>matrix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operating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on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the</a:t>
            </a:r>
            <a:r>
              <a:rPr lang="es-ES" b="1" dirty="0">
                <a:solidFill>
                  <a:schemeClr val="bg1"/>
                </a:solidFill>
              </a:rPr>
              <a:t> vector,            </a:t>
            </a:r>
            <a:r>
              <a:rPr lang="es-ES" b="1" dirty="0" err="1">
                <a:solidFill>
                  <a:schemeClr val="bg1"/>
                </a:solidFill>
              </a:rPr>
              <a:t>generally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changes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the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direction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of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the</a:t>
            </a:r>
            <a:r>
              <a:rPr lang="es-ES" b="1" dirty="0">
                <a:solidFill>
                  <a:schemeClr val="bg1"/>
                </a:solidFill>
              </a:rPr>
              <a:t> vector</a:t>
            </a:r>
          </a:p>
          <a:p>
            <a:pPr algn="ctr"/>
            <a:endParaRPr lang="es-ES" b="1" dirty="0">
              <a:solidFill>
                <a:schemeClr val="bg1"/>
              </a:solidFill>
            </a:endParaRPr>
          </a:p>
          <a:p>
            <a:pPr algn="ctr"/>
            <a:r>
              <a:rPr lang="es-ES" b="1" dirty="0">
                <a:solidFill>
                  <a:srgbClr val="00FFFF"/>
                </a:solidFill>
              </a:rPr>
              <a:t>The </a:t>
            </a:r>
            <a:r>
              <a:rPr lang="es-ES" i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ES" b="1" dirty="0">
                <a:solidFill>
                  <a:srgbClr val="00FFFF"/>
                </a:solidFill>
              </a:rPr>
              <a:t>-</a:t>
            </a:r>
            <a:r>
              <a:rPr lang="es-ES" b="1" dirty="0" err="1">
                <a:solidFill>
                  <a:srgbClr val="00FFFF"/>
                </a:solidFill>
              </a:rPr>
              <a:t>component</a:t>
            </a:r>
            <a:r>
              <a:rPr lang="es-ES" b="1" dirty="0">
                <a:solidFill>
                  <a:srgbClr val="00FFFF"/>
                </a:solidFill>
              </a:rPr>
              <a:t> </a:t>
            </a:r>
            <a:r>
              <a:rPr lang="es-ES" b="1" dirty="0" err="1">
                <a:solidFill>
                  <a:srgbClr val="00FFFF"/>
                </a:solidFill>
              </a:rPr>
              <a:t>of</a:t>
            </a:r>
            <a:r>
              <a:rPr lang="es-ES" b="1" dirty="0">
                <a:solidFill>
                  <a:srgbClr val="00FFFF"/>
                </a:solidFill>
              </a:rPr>
              <a:t> </a:t>
            </a:r>
            <a:r>
              <a:rPr lang="es-ES" b="1" dirty="0" err="1">
                <a:solidFill>
                  <a:srgbClr val="00FFFF"/>
                </a:solidFill>
              </a:rPr>
              <a:t>the</a:t>
            </a:r>
            <a:r>
              <a:rPr lang="es-ES" b="1" dirty="0">
                <a:solidFill>
                  <a:srgbClr val="00FFFF"/>
                </a:solidFill>
              </a:rPr>
              <a:t> new vector </a:t>
            </a:r>
            <a:r>
              <a:rPr lang="es-ES" b="1" dirty="0" err="1">
                <a:solidFill>
                  <a:srgbClr val="00FFFF"/>
                </a:solidFill>
              </a:rPr>
              <a:t>is</a:t>
            </a:r>
            <a:r>
              <a:rPr lang="es-ES" b="1" dirty="0">
                <a:solidFill>
                  <a:srgbClr val="00FFFF"/>
                </a:solidFill>
              </a:rPr>
              <a:t> a </a:t>
            </a:r>
            <a:r>
              <a:rPr lang="es-ES" b="1" dirty="0" err="1">
                <a:solidFill>
                  <a:srgbClr val="00FFFF"/>
                </a:solidFill>
              </a:rPr>
              <a:t>weighted</a:t>
            </a:r>
            <a:r>
              <a:rPr lang="es-ES" b="1" dirty="0">
                <a:solidFill>
                  <a:srgbClr val="00FFFF"/>
                </a:solidFill>
              </a:rPr>
              <a:t> </a:t>
            </a:r>
            <a:r>
              <a:rPr lang="es-ES" b="1" dirty="0" err="1">
                <a:solidFill>
                  <a:srgbClr val="00FFFF"/>
                </a:solidFill>
              </a:rPr>
              <a:t>combination</a:t>
            </a:r>
            <a:r>
              <a:rPr lang="es-ES" b="1" dirty="0">
                <a:solidFill>
                  <a:srgbClr val="00FFFF"/>
                </a:solidFill>
              </a:rPr>
              <a:t> </a:t>
            </a:r>
            <a:r>
              <a:rPr lang="es-ES" b="1" dirty="0" err="1">
                <a:solidFill>
                  <a:srgbClr val="00FFFF"/>
                </a:solidFill>
              </a:rPr>
              <a:t>of</a:t>
            </a:r>
            <a:r>
              <a:rPr lang="es-ES" b="1" dirty="0">
                <a:solidFill>
                  <a:srgbClr val="00FFFF"/>
                </a:solidFill>
              </a:rPr>
              <a:t> </a:t>
            </a:r>
            <a:r>
              <a:rPr lang="es-ES" b="1" dirty="0" err="1">
                <a:solidFill>
                  <a:srgbClr val="00FFFF"/>
                </a:solidFill>
              </a:rPr>
              <a:t>both</a:t>
            </a:r>
            <a:r>
              <a:rPr lang="es-ES" b="1" dirty="0">
                <a:solidFill>
                  <a:srgbClr val="00FFFF"/>
                </a:solidFill>
              </a:rPr>
              <a:t> </a:t>
            </a:r>
            <a:r>
              <a:rPr lang="es-ES" b="1" dirty="0" err="1">
                <a:solidFill>
                  <a:srgbClr val="00FFFF"/>
                </a:solidFill>
              </a:rPr>
              <a:t>components</a:t>
            </a:r>
            <a:r>
              <a:rPr lang="es-ES" b="1" dirty="0">
                <a:solidFill>
                  <a:srgbClr val="00FFFF"/>
                </a:solidFill>
              </a:rPr>
              <a:t> </a:t>
            </a:r>
            <a:r>
              <a:rPr lang="es-ES" b="1" dirty="0" err="1">
                <a:solidFill>
                  <a:srgbClr val="00FFFF"/>
                </a:solidFill>
              </a:rPr>
              <a:t>of</a:t>
            </a:r>
            <a:r>
              <a:rPr lang="es-ES" b="1" dirty="0">
                <a:solidFill>
                  <a:srgbClr val="00FFFF"/>
                </a:solidFill>
              </a:rPr>
              <a:t> </a:t>
            </a:r>
            <a:r>
              <a:rPr lang="es-ES" b="1" dirty="0" err="1">
                <a:solidFill>
                  <a:srgbClr val="00FFFF"/>
                </a:solidFill>
              </a:rPr>
              <a:t>the</a:t>
            </a:r>
            <a:r>
              <a:rPr lang="es-ES" b="1" dirty="0">
                <a:solidFill>
                  <a:srgbClr val="00FFFF"/>
                </a:solidFill>
              </a:rPr>
              <a:t> original vector.</a:t>
            </a:r>
          </a:p>
          <a:p>
            <a:pPr algn="ctr"/>
            <a:r>
              <a:rPr lang="es-ES" b="1" dirty="0">
                <a:solidFill>
                  <a:srgbClr val="00FFFF"/>
                </a:solidFill>
              </a:rPr>
              <a:t>The </a:t>
            </a:r>
            <a:r>
              <a:rPr lang="es-ES" b="1" dirty="0" err="1">
                <a:solidFill>
                  <a:srgbClr val="00FFFF"/>
                </a:solidFill>
              </a:rPr>
              <a:t>weighting</a:t>
            </a:r>
            <a:r>
              <a:rPr lang="es-ES" b="1" dirty="0">
                <a:solidFill>
                  <a:srgbClr val="00FFFF"/>
                </a:solidFill>
              </a:rPr>
              <a:t> </a:t>
            </a:r>
            <a:r>
              <a:rPr lang="es-ES" b="1" dirty="0" err="1">
                <a:solidFill>
                  <a:srgbClr val="00FFFF"/>
                </a:solidFill>
              </a:rPr>
              <a:t>coefficients</a:t>
            </a:r>
            <a:r>
              <a:rPr lang="es-ES" b="1" dirty="0">
                <a:solidFill>
                  <a:srgbClr val="00FFFF"/>
                </a:solidFill>
              </a:rPr>
              <a:t> are </a:t>
            </a:r>
            <a:r>
              <a:rPr lang="es-ES" b="1" dirty="0" err="1">
                <a:solidFill>
                  <a:srgbClr val="00FFFF"/>
                </a:solidFill>
              </a:rPr>
              <a:t>provided</a:t>
            </a:r>
            <a:r>
              <a:rPr lang="es-ES" b="1" dirty="0">
                <a:solidFill>
                  <a:srgbClr val="00FFFF"/>
                </a:solidFill>
              </a:rPr>
              <a:t> </a:t>
            </a:r>
            <a:r>
              <a:rPr lang="es-ES" b="1" dirty="0" err="1">
                <a:solidFill>
                  <a:srgbClr val="00FFFF"/>
                </a:solidFill>
              </a:rPr>
              <a:t>by</a:t>
            </a:r>
            <a:r>
              <a:rPr lang="es-ES" b="1" dirty="0">
                <a:solidFill>
                  <a:srgbClr val="00FFFF"/>
                </a:solidFill>
              </a:rPr>
              <a:t> </a:t>
            </a:r>
            <a:r>
              <a:rPr lang="es-ES" b="1" dirty="0" err="1">
                <a:solidFill>
                  <a:srgbClr val="00FFFF"/>
                </a:solidFill>
              </a:rPr>
              <a:t>the</a:t>
            </a:r>
            <a:r>
              <a:rPr lang="es-ES" b="1" dirty="0">
                <a:solidFill>
                  <a:srgbClr val="00FFFF"/>
                </a:solidFill>
              </a:rPr>
              <a:t> </a:t>
            </a:r>
            <a:r>
              <a:rPr lang="es-ES" b="1" dirty="0" err="1">
                <a:solidFill>
                  <a:srgbClr val="00FFFF"/>
                </a:solidFill>
              </a:rPr>
              <a:t>first</a:t>
            </a:r>
            <a:r>
              <a:rPr lang="es-ES" b="1" dirty="0">
                <a:solidFill>
                  <a:srgbClr val="00FFFF"/>
                </a:solidFill>
              </a:rPr>
              <a:t> </a:t>
            </a:r>
            <a:r>
              <a:rPr lang="es-ES" b="1" dirty="0" err="1">
                <a:solidFill>
                  <a:srgbClr val="00FFFF"/>
                </a:solidFill>
              </a:rPr>
              <a:t>row</a:t>
            </a:r>
            <a:r>
              <a:rPr lang="es-ES" b="1" dirty="0">
                <a:solidFill>
                  <a:srgbClr val="00FFFF"/>
                </a:solidFill>
              </a:rPr>
              <a:t> </a:t>
            </a:r>
            <a:r>
              <a:rPr lang="es-ES" b="1" dirty="0" err="1">
                <a:solidFill>
                  <a:srgbClr val="00FFFF"/>
                </a:solidFill>
              </a:rPr>
              <a:t>of</a:t>
            </a:r>
            <a:r>
              <a:rPr lang="es-ES" b="1" dirty="0">
                <a:solidFill>
                  <a:srgbClr val="00FFFF"/>
                </a:solidFill>
              </a:rPr>
              <a:t> </a:t>
            </a:r>
            <a:r>
              <a:rPr lang="es-ES" b="1" dirty="0" err="1">
                <a:solidFill>
                  <a:srgbClr val="00FFFF"/>
                </a:solidFill>
              </a:rPr>
              <a:t>the</a:t>
            </a:r>
            <a:r>
              <a:rPr lang="es-ES" b="1" dirty="0">
                <a:solidFill>
                  <a:srgbClr val="00FFFF"/>
                </a:solidFill>
              </a:rPr>
              <a:t> </a:t>
            </a:r>
            <a:r>
              <a:rPr lang="es-ES" b="1" dirty="0" err="1">
                <a:solidFill>
                  <a:srgbClr val="00FFFF"/>
                </a:solidFill>
              </a:rPr>
              <a:t>matrix</a:t>
            </a:r>
            <a:endParaRPr lang="es-ES" b="1" dirty="0">
              <a:solidFill>
                <a:srgbClr val="00FFFF"/>
              </a:solidFill>
            </a:endParaRPr>
          </a:p>
          <a:p>
            <a:pPr algn="ctr"/>
            <a:endParaRPr lang="es-ES" b="1" dirty="0">
              <a:solidFill>
                <a:srgbClr val="00FFFF"/>
              </a:solidFill>
            </a:endParaRPr>
          </a:p>
          <a:p>
            <a:pPr algn="ctr"/>
            <a:r>
              <a:rPr lang="es-ES" b="1" dirty="0">
                <a:solidFill>
                  <a:srgbClr val="00FFFF"/>
                </a:solidFill>
              </a:rPr>
              <a:t>The </a:t>
            </a:r>
            <a:r>
              <a:rPr lang="es-ES" b="1" dirty="0" err="1">
                <a:solidFill>
                  <a:srgbClr val="00FFFF"/>
                </a:solidFill>
              </a:rPr>
              <a:t>same</a:t>
            </a:r>
            <a:r>
              <a:rPr lang="es-ES" b="1" dirty="0">
                <a:solidFill>
                  <a:srgbClr val="00FFFF"/>
                </a:solidFill>
              </a:rPr>
              <a:t> </a:t>
            </a:r>
            <a:r>
              <a:rPr lang="es-ES" b="1" dirty="0" err="1">
                <a:solidFill>
                  <a:srgbClr val="00FFFF"/>
                </a:solidFill>
              </a:rPr>
              <a:t>happens</a:t>
            </a:r>
            <a:r>
              <a:rPr lang="es-ES" b="1" dirty="0">
                <a:solidFill>
                  <a:srgbClr val="00FFFF"/>
                </a:solidFill>
              </a:rPr>
              <a:t> </a:t>
            </a:r>
            <a:r>
              <a:rPr lang="es-ES" b="1" dirty="0" err="1">
                <a:solidFill>
                  <a:srgbClr val="00FFFF"/>
                </a:solidFill>
              </a:rPr>
              <a:t>for</a:t>
            </a:r>
            <a:r>
              <a:rPr lang="es-ES" b="1" dirty="0">
                <a:solidFill>
                  <a:srgbClr val="00FFFF"/>
                </a:solidFill>
              </a:rPr>
              <a:t> </a:t>
            </a:r>
            <a:r>
              <a:rPr lang="es-ES" b="1" dirty="0" err="1">
                <a:solidFill>
                  <a:srgbClr val="00FFFF"/>
                </a:solidFill>
              </a:rPr>
              <a:t>the</a:t>
            </a:r>
            <a:r>
              <a:rPr lang="es-ES" b="1" dirty="0">
                <a:solidFill>
                  <a:srgbClr val="00FFFF"/>
                </a:solidFill>
              </a:rPr>
              <a:t> </a:t>
            </a:r>
            <a:r>
              <a:rPr lang="es-ES" i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ES" b="1" dirty="0">
                <a:solidFill>
                  <a:srgbClr val="00FFFF"/>
                </a:solidFill>
              </a:rPr>
              <a:t>-</a:t>
            </a:r>
            <a:r>
              <a:rPr lang="es-ES" b="1" dirty="0" err="1">
                <a:solidFill>
                  <a:srgbClr val="00FFFF"/>
                </a:solidFill>
              </a:rPr>
              <a:t>component</a:t>
            </a:r>
            <a:endParaRPr lang="es-ES" b="1" dirty="0">
              <a:solidFill>
                <a:srgbClr val="00FFFF"/>
              </a:solidFill>
            </a:endParaRPr>
          </a:p>
          <a:p>
            <a:pPr algn="ctr"/>
            <a:r>
              <a:rPr lang="es-ES" b="1" dirty="0">
                <a:solidFill>
                  <a:srgbClr val="00FFFF"/>
                </a:solidFill>
              </a:rPr>
              <a:t>The </a:t>
            </a:r>
            <a:r>
              <a:rPr lang="es-ES" b="1" dirty="0" err="1">
                <a:solidFill>
                  <a:srgbClr val="00FFFF"/>
                </a:solidFill>
              </a:rPr>
              <a:t>weighting</a:t>
            </a:r>
            <a:r>
              <a:rPr lang="es-ES" b="1" dirty="0">
                <a:solidFill>
                  <a:srgbClr val="00FFFF"/>
                </a:solidFill>
              </a:rPr>
              <a:t> </a:t>
            </a:r>
            <a:r>
              <a:rPr lang="es-ES" b="1" dirty="0" err="1">
                <a:solidFill>
                  <a:srgbClr val="00FFFF"/>
                </a:solidFill>
              </a:rPr>
              <a:t>coefficients</a:t>
            </a:r>
            <a:r>
              <a:rPr lang="es-ES" b="1" dirty="0">
                <a:solidFill>
                  <a:srgbClr val="00FFFF"/>
                </a:solidFill>
              </a:rPr>
              <a:t> are </a:t>
            </a:r>
            <a:r>
              <a:rPr lang="es-ES" b="1" dirty="0" err="1">
                <a:solidFill>
                  <a:srgbClr val="00FFFF"/>
                </a:solidFill>
              </a:rPr>
              <a:t>provided</a:t>
            </a:r>
            <a:r>
              <a:rPr lang="es-ES" b="1" dirty="0">
                <a:solidFill>
                  <a:srgbClr val="00FFFF"/>
                </a:solidFill>
              </a:rPr>
              <a:t> </a:t>
            </a:r>
            <a:r>
              <a:rPr lang="es-ES" b="1" dirty="0" err="1">
                <a:solidFill>
                  <a:srgbClr val="00FFFF"/>
                </a:solidFill>
              </a:rPr>
              <a:t>by</a:t>
            </a:r>
            <a:r>
              <a:rPr lang="es-ES" b="1" dirty="0">
                <a:solidFill>
                  <a:srgbClr val="00FFFF"/>
                </a:solidFill>
              </a:rPr>
              <a:t> 2</a:t>
            </a:r>
            <a:r>
              <a:rPr lang="es-ES" b="1" baseline="30000" dirty="0">
                <a:solidFill>
                  <a:srgbClr val="00FFFF"/>
                </a:solidFill>
              </a:rPr>
              <a:t>nd</a:t>
            </a:r>
            <a:r>
              <a:rPr lang="es-ES" b="1" dirty="0">
                <a:solidFill>
                  <a:srgbClr val="00FFFF"/>
                </a:solidFill>
              </a:rPr>
              <a:t> </a:t>
            </a:r>
            <a:r>
              <a:rPr lang="es-ES" b="1" dirty="0" err="1">
                <a:solidFill>
                  <a:srgbClr val="00FFFF"/>
                </a:solidFill>
              </a:rPr>
              <a:t>row</a:t>
            </a:r>
            <a:endParaRPr lang="es-ES" b="1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803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D88E0-9706-3920-2F32-D133B79DC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Text Box 2">
            <a:extLst>
              <a:ext uri="{FF2B5EF4-FFF2-40B4-BE49-F238E27FC236}">
                <a16:creationId xmlns:a16="http://schemas.microsoft.com/office/drawing/2014/main" id="{3D0B6965-8688-D09E-6CB5-3D453647C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" y="16"/>
            <a:ext cx="5867393" cy="94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1436" tIns="40712" rIns="81436" bIns="40712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Representing operators as square matrices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5C351CDD-C226-22B8-ED91-DB5B08CD4494}"/>
              </a:ext>
            </a:extLst>
          </p:cNvPr>
          <p:cNvSpPr txBox="1"/>
          <p:nvPr/>
        </p:nvSpPr>
        <p:spPr>
          <a:xfrm>
            <a:off x="190500" y="842546"/>
            <a:ext cx="876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The </a:t>
            </a:r>
            <a:r>
              <a:rPr lang="es-ES" b="1" dirty="0" err="1">
                <a:solidFill>
                  <a:schemeClr val="bg1"/>
                </a:solidFill>
              </a:rPr>
              <a:t>effect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of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the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operation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depends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on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the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matrix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14EDB84-FCD3-5745-1B64-01C20676A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333500"/>
            <a:ext cx="1452601" cy="71755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546900F-0F82-6EE0-08FB-58814C8E46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6739" y="2082800"/>
            <a:ext cx="4770521" cy="7747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ED7FA25-193F-0074-8419-23C07A78A6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1485900"/>
            <a:ext cx="1165412" cy="381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9F08659-A563-B6C2-225F-97F1C01434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20" y="2870200"/>
            <a:ext cx="3848100" cy="28448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0B3EE2D-4BF3-2DB1-6016-F90836FD63EE}"/>
              </a:ext>
            </a:extLst>
          </p:cNvPr>
          <p:cNvSpPr txBox="1"/>
          <p:nvPr/>
        </p:nvSpPr>
        <p:spPr>
          <a:xfrm>
            <a:off x="3995854" y="2914233"/>
            <a:ext cx="51481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>
                <a:solidFill>
                  <a:schemeClr val="bg1"/>
                </a:solidFill>
              </a:rPr>
              <a:t>Depending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on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the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values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of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the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matrix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elements</a:t>
            </a:r>
            <a:r>
              <a:rPr lang="es-ES" b="1" dirty="0">
                <a:solidFill>
                  <a:schemeClr val="bg1"/>
                </a:solidFill>
              </a:rPr>
              <a:t> and </a:t>
            </a:r>
            <a:r>
              <a:rPr lang="es-ES" b="1" dirty="0" err="1">
                <a:solidFill>
                  <a:schemeClr val="bg1"/>
                </a:solidFill>
              </a:rPr>
              <a:t>the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components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of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the</a:t>
            </a:r>
            <a:r>
              <a:rPr lang="es-ES" b="1" dirty="0">
                <a:solidFill>
                  <a:schemeClr val="bg1"/>
                </a:solidFill>
              </a:rPr>
              <a:t> original vector, </a:t>
            </a:r>
            <a:r>
              <a:rPr lang="es-ES" b="1" dirty="0" err="1">
                <a:solidFill>
                  <a:schemeClr val="bg1"/>
                </a:solidFill>
              </a:rPr>
              <a:t>the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weighted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combinations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will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endow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the</a:t>
            </a:r>
            <a:r>
              <a:rPr lang="es-ES" b="1" dirty="0">
                <a:solidFill>
                  <a:schemeClr val="bg1"/>
                </a:solidFill>
              </a:rPr>
              <a:t> new vector:</a:t>
            </a:r>
          </a:p>
          <a:p>
            <a:pPr algn="ctr"/>
            <a:endParaRPr lang="es-ES" b="1" dirty="0">
              <a:solidFill>
                <a:schemeClr val="bg1"/>
              </a:solidFill>
            </a:endParaRPr>
          </a:p>
          <a:p>
            <a:pPr algn="ctr"/>
            <a:r>
              <a:rPr lang="es-ES" b="1" dirty="0">
                <a:solidFill>
                  <a:srgbClr val="FFFF00"/>
                </a:solidFill>
              </a:rPr>
              <a:t>A new </a:t>
            </a:r>
            <a:r>
              <a:rPr lang="es-ES" b="1" dirty="0" err="1">
                <a:solidFill>
                  <a:srgbClr val="FFFF00"/>
                </a:solidFill>
              </a:rPr>
              <a:t>magnitude</a:t>
            </a:r>
            <a:endParaRPr lang="es-ES" b="1" dirty="0">
              <a:solidFill>
                <a:srgbClr val="FFFF00"/>
              </a:solidFill>
            </a:endParaRPr>
          </a:p>
          <a:p>
            <a:pPr algn="ctr"/>
            <a:endParaRPr lang="es-ES" b="1" dirty="0">
              <a:solidFill>
                <a:srgbClr val="00FFFF"/>
              </a:solidFill>
            </a:endParaRPr>
          </a:p>
          <a:p>
            <a:pPr algn="ctr"/>
            <a:r>
              <a:rPr lang="es-ES" b="1" dirty="0">
                <a:solidFill>
                  <a:schemeClr val="bg1"/>
                </a:solidFill>
              </a:rPr>
              <a:t>And </a:t>
            </a:r>
            <a:r>
              <a:rPr lang="es-ES" b="1" dirty="0" err="1">
                <a:solidFill>
                  <a:schemeClr val="bg1"/>
                </a:solidFill>
              </a:rPr>
              <a:t>if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the</a:t>
            </a:r>
            <a:r>
              <a:rPr lang="es-ES" b="1" dirty="0">
                <a:solidFill>
                  <a:schemeClr val="bg1"/>
                </a:solidFill>
              </a:rPr>
              <a:t> ratio </a:t>
            </a:r>
            <a:r>
              <a:rPr lang="es-ES" b="1" dirty="0" err="1">
                <a:solidFill>
                  <a:schemeClr val="bg1"/>
                </a:solidFill>
              </a:rPr>
              <a:t>of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the</a:t>
            </a:r>
            <a:r>
              <a:rPr lang="es-ES" b="1" dirty="0">
                <a:solidFill>
                  <a:schemeClr val="bg1"/>
                </a:solidFill>
              </a:rPr>
              <a:t> new </a:t>
            </a:r>
            <a:r>
              <a:rPr lang="es-ES" b="1" dirty="0" err="1">
                <a:solidFill>
                  <a:schemeClr val="bg1"/>
                </a:solidFill>
              </a:rPr>
              <a:t>components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differs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from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the</a:t>
            </a:r>
            <a:r>
              <a:rPr lang="es-ES" b="1" dirty="0">
                <a:solidFill>
                  <a:schemeClr val="bg1"/>
                </a:solidFill>
              </a:rPr>
              <a:t> ratio </a:t>
            </a:r>
            <a:r>
              <a:rPr lang="es-ES" b="1" dirty="0" err="1">
                <a:solidFill>
                  <a:schemeClr val="bg1"/>
                </a:solidFill>
              </a:rPr>
              <a:t>of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the</a:t>
            </a:r>
            <a:r>
              <a:rPr lang="es-ES" b="1" dirty="0">
                <a:solidFill>
                  <a:schemeClr val="bg1"/>
                </a:solidFill>
              </a:rPr>
              <a:t> original ones: </a:t>
            </a:r>
          </a:p>
          <a:p>
            <a:pPr algn="ctr"/>
            <a:endParaRPr lang="es-ES" b="1" dirty="0">
              <a:solidFill>
                <a:srgbClr val="00FFFF"/>
              </a:solidFill>
            </a:endParaRPr>
          </a:p>
          <a:p>
            <a:pPr algn="ctr"/>
            <a:r>
              <a:rPr lang="es-ES" b="1" dirty="0">
                <a:solidFill>
                  <a:srgbClr val="FFFF00"/>
                </a:solidFill>
              </a:rPr>
              <a:t>A new </a:t>
            </a:r>
            <a:r>
              <a:rPr lang="es-ES" b="1" dirty="0" err="1">
                <a:solidFill>
                  <a:srgbClr val="FFFF00"/>
                </a:solidFill>
              </a:rPr>
              <a:t>direction</a:t>
            </a:r>
            <a:endParaRPr lang="es-E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923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5CD9B-5C32-46B3-4D5A-B20C07CC0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Text Box 2">
            <a:extLst>
              <a:ext uri="{FF2B5EF4-FFF2-40B4-BE49-F238E27FC236}">
                <a16:creationId xmlns:a16="http://schemas.microsoft.com/office/drawing/2014/main" id="{727A8622-6297-9180-47EB-A846B7822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" y="16"/>
            <a:ext cx="5486393" cy="94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1436" tIns="40712" rIns="81436" bIns="40712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Eigenvectors and eigenvalues of a matrix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5231E19D-A124-0FBC-A2CE-8BC717101BFB}"/>
              </a:ext>
            </a:extLst>
          </p:cNvPr>
          <p:cNvSpPr txBox="1"/>
          <p:nvPr/>
        </p:nvSpPr>
        <p:spPr>
          <a:xfrm>
            <a:off x="190500" y="842546"/>
            <a:ext cx="876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Let </a:t>
            </a:r>
            <a:r>
              <a:rPr lang="es-ES" b="1" dirty="0" err="1">
                <a:solidFill>
                  <a:schemeClr val="bg1"/>
                </a:solidFill>
              </a:rPr>
              <a:t>us</a:t>
            </a:r>
            <a:r>
              <a:rPr lang="es-ES" b="1" dirty="0">
                <a:solidFill>
                  <a:schemeClr val="bg1"/>
                </a:solidFill>
              </a:rPr>
              <a:t> try </a:t>
            </a:r>
            <a:r>
              <a:rPr lang="es-ES" b="1" dirty="0" err="1">
                <a:solidFill>
                  <a:schemeClr val="bg1"/>
                </a:solidFill>
              </a:rPr>
              <a:t>with</a:t>
            </a:r>
            <a:r>
              <a:rPr lang="es-ES" b="1" dirty="0">
                <a:solidFill>
                  <a:schemeClr val="bg1"/>
                </a:solidFill>
              </a:rPr>
              <a:t> a </a:t>
            </a:r>
            <a:r>
              <a:rPr lang="es-ES" b="1" dirty="0" err="1">
                <a:solidFill>
                  <a:schemeClr val="bg1"/>
                </a:solidFill>
              </a:rPr>
              <a:t>different</a:t>
            </a:r>
            <a:r>
              <a:rPr lang="es-ES" b="1" dirty="0">
                <a:solidFill>
                  <a:schemeClr val="bg1"/>
                </a:solidFill>
              </a:rPr>
              <a:t> vector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A57441A-2FC8-F2BC-2FFA-6DBC0D847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333500"/>
            <a:ext cx="1452601" cy="7175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56CFC5C-C150-45F6-CFD4-5D02886BB219}"/>
              </a:ext>
            </a:extLst>
          </p:cNvPr>
          <p:cNvSpPr txBox="1"/>
          <p:nvPr/>
        </p:nvSpPr>
        <p:spPr>
          <a:xfrm>
            <a:off x="3995854" y="2914233"/>
            <a:ext cx="51481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Now, </a:t>
            </a:r>
            <a:r>
              <a:rPr lang="es-ES" b="1" dirty="0" err="1">
                <a:solidFill>
                  <a:schemeClr val="bg1"/>
                </a:solidFill>
              </a:rPr>
              <a:t>the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application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of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the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matrix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streches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the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length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of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the</a:t>
            </a:r>
            <a:r>
              <a:rPr lang="es-ES" b="1" dirty="0">
                <a:solidFill>
                  <a:schemeClr val="bg1"/>
                </a:solidFill>
              </a:rPr>
              <a:t> vector </a:t>
            </a:r>
            <a:r>
              <a:rPr lang="es-ES" b="1" dirty="0" err="1">
                <a:solidFill>
                  <a:schemeClr val="bg1"/>
                </a:solidFill>
              </a:rPr>
              <a:t>to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twice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its</a:t>
            </a:r>
            <a:r>
              <a:rPr lang="es-ES" b="1" dirty="0">
                <a:solidFill>
                  <a:schemeClr val="bg1"/>
                </a:solidFill>
              </a:rPr>
              <a:t> original </a:t>
            </a:r>
            <a:r>
              <a:rPr lang="es-ES" b="1" dirty="0" err="1">
                <a:solidFill>
                  <a:schemeClr val="bg1"/>
                </a:solidFill>
              </a:rPr>
              <a:t>magnitude</a:t>
            </a:r>
            <a:r>
              <a:rPr lang="es-ES" b="1" dirty="0">
                <a:solidFill>
                  <a:schemeClr val="bg1"/>
                </a:solidFill>
              </a:rPr>
              <a:t>, </a:t>
            </a:r>
            <a:r>
              <a:rPr lang="es-ES" b="1" dirty="0" err="1">
                <a:solidFill>
                  <a:schemeClr val="bg1"/>
                </a:solidFill>
              </a:rPr>
              <a:t>but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it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does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not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change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the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direction</a:t>
            </a:r>
            <a:endParaRPr lang="es-ES" b="1" dirty="0">
              <a:solidFill>
                <a:schemeClr val="bg1"/>
              </a:solidFill>
            </a:endParaRPr>
          </a:p>
          <a:p>
            <a:pPr algn="ctr"/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95BE96A-AC59-4393-E522-C37B31C31D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5100" y="1514792"/>
            <a:ext cx="939800" cy="39941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989E4F4-7171-4E96-2673-60D4AF5889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2095500"/>
            <a:ext cx="2628900" cy="762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A050F71-2FA6-324C-19DD-ED6758E0E4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2933700"/>
            <a:ext cx="3657600" cy="270344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DE6AEAA0-8BA3-D917-B498-32AAFDDF7D1C}"/>
              </a:ext>
            </a:extLst>
          </p:cNvPr>
          <p:cNvSpPr txBox="1"/>
          <p:nvPr/>
        </p:nvSpPr>
        <p:spPr>
          <a:xfrm>
            <a:off x="4214232" y="3771900"/>
            <a:ext cx="467793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FFFF00"/>
                </a:solidFill>
              </a:rPr>
              <a:t>A vector </a:t>
            </a:r>
            <a:r>
              <a:rPr lang="es-ES" b="1" dirty="0" err="1">
                <a:solidFill>
                  <a:srgbClr val="FFFF00"/>
                </a:solidFill>
              </a:rPr>
              <a:t>for</a:t>
            </a:r>
            <a:r>
              <a:rPr lang="es-ES" b="1" dirty="0">
                <a:solidFill>
                  <a:srgbClr val="FFFF00"/>
                </a:solidFill>
              </a:rPr>
              <a:t> </a:t>
            </a:r>
            <a:r>
              <a:rPr lang="es-ES" b="1" dirty="0" err="1">
                <a:solidFill>
                  <a:srgbClr val="FFFF00"/>
                </a:solidFill>
              </a:rPr>
              <a:t>which</a:t>
            </a:r>
            <a:r>
              <a:rPr lang="es-ES" b="1" dirty="0">
                <a:solidFill>
                  <a:srgbClr val="FFFF00"/>
                </a:solidFill>
              </a:rPr>
              <a:t> </a:t>
            </a:r>
            <a:r>
              <a:rPr lang="es-ES" b="1" dirty="0" err="1">
                <a:solidFill>
                  <a:srgbClr val="FFFF00"/>
                </a:solidFill>
              </a:rPr>
              <a:t>the</a:t>
            </a:r>
            <a:r>
              <a:rPr lang="es-ES" b="1" dirty="0">
                <a:solidFill>
                  <a:srgbClr val="FFFF00"/>
                </a:solidFill>
              </a:rPr>
              <a:t> </a:t>
            </a:r>
            <a:r>
              <a:rPr lang="es-ES" b="1" dirty="0" err="1">
                <a:solidFill>
                  <a:srgbClr val="FFFF00"/>
                </a:solidFill>
              </a:rPr>
              <a:t>direction</a:t>
            </a:r>
            <a:r>
              <a:rPr lang="es-ES" b="1" dirty="0">
                <a:solidFill>
                  <a:srgbClr val="FFFF00"/>
                </a:solidFill>
              </a:rPr>
              <a:t> </a:t>
            </a:r>
            <a:r>
              <a:rPr lang="es-ES" b="1" dirty="0" err="1">
                <a:solidFill>
                  <a:srgbClr val="FFFF00"/>
                </a:solidFill>
              </a:rPr>
              <a:t>is</a:t>
            </a:r>
            <a:r>
              <a:rPr lang="es-ES" b="1" dirty="0">
                <a:solidFill>
                  <a:srgbClr val="FFFF00"/>
                </a:solidFill>
              </a:rPr>
              <a:t> </a:t>
            </a:r>
            <a:r>
              <a:rPr lang="es-ES" b="1" dirty="0" err="1">
                <a:solidFill>
                  <a:srgbClr val="FFFF00"/>
                </a:solidFill>
              </a:rPr>
              <a:t>not</a:t>
            </a:r>
            <a:r>
              <a:rPr lang="es-ES" b="1" dirty="0">
                <a:solidFill>
                  <a:srgbClr val="FFFF00"/>
                </a:solidFill>
              </a:rPr>
              <a:t> </a:t>
            </a:r>
            <a:r>
              <a:rPr lang="es-ES" b="1" dirty="0" err="1">
                <a:solidFill>
                  <a:srgbClr val="FFFF00"/>
                </a:solidFill>
              </a:rPr>
              <a:t>changed</a:t>
            </a:r>
            <a:r>
              <a:rPr lang="es-ES" b="1" dirty="0">
                <a:solidFill>
                  <a:srgbClr val="FFFF00"/>
                </a:solidFill>
              </a:rPr>
              <a:t> after </a:t>
            </a:r>
            <a:r>
              <a:rPr lang="es-ES" b="1" dirty="0" err="1">
                <a:solidFill>
                  <a:srgbClr val="FFFF00"/>
                </a:solidFill>
              </a:rPr>
              <a:t>multiplication</a:t>
            </a:r>
            <a:r>
              <a:rPr lang="es-ES" b="1" dirty="0">
                <a:solidFill>
                  <a:srgbClr val="FFFF00"/>
                </a:solidFill>
              </a:rPr>
              <a:t> </a:t>
            </a:r>
            <a:r>
              <a:rPr lang="es-ES" b="1" dirty="0" err="1">
                <a:solidFill>
                  <a:srgbClr val="FFFF00"/>
                </a:solidFill>
              </a:rPr>
              <a:t>by</a:t>
            </a:r>
            <a:r>
              <a:rPr lang="es-ES" b="1" dirty="0">
                <a:solidFill>
                  <a:srgbClr val="FFFF00"/>
                </a:solidFill>
              </a:rPr>
              <a:t> a </a:t>
            </a:r>
            <a:r>
              <a:rPr lang="es-ES" b="1" dirty="0" err="1">
                <a:solidFill>
                  <a:srgbClr val="FFFF00"/>
                </a:solidFill>
              </a:rPr>
              <a:t>matrix</a:t>
            </a:r>
            <a:r>
              <a:rPr lang="es-ES" b="1" dirty="0">
                <a:solidFill>
                  <a:srgbClr val="FFFF00"/>
                </a:solidFill>
              </a:rPr>
              <a:t> </a:t>
            </a:r>
            <a:r>
              <a:rPr lang="es-ES" b="1" dirty="0" err="1">
                <a:solidFill>
                  <a:srgbClr val="FFFF00"/>
                </a:solidFill>
              </a:rPr>
              <a:t>is</a:t>
            </a:r>
            <a:r>
              <a:rPr lang="es-ES" b="1" dirty="0">
                <a:solidFill>
                  <a:srgbClr val="FFFF00"/>
                </a:solidFill>
              </a:rPr>
              <a:t> </a:t>
            </a:r>
            <a:r>
              <a:rPr lang="es-ES" b="1" dirty="0" err="1">
                <a:solidFill>
                  <a:srgbClr val="FFFF00"/>
                </a:solidFill>
              </a:rPr>
              <a:t>called</a:t>
            </a:r>
            <a:r>
              <a:rPr lang="es-ES" b="1" dirty="0">
                <a:solidFill>
                  <a:srgbClr val="FFFF00"/>
                </a:solidFill>
              </a:rPr>
              <a:t> </a:t>
            </a:r>
            <a:r>
              <a:rPr lang="es-ES" b="1" dirty="0" err="1">
                <a:solidFill>
                  <a:srgbClr val="FFFF00"/>
                </a:solidFill>
              </a:rPr>
              <a:t>an</a:t>
            </a:r>
            <a:r>
              <a:rPr lang="es-ES" b="1" dirty="0">
                <a:solidFill>
                  <a:srgbClr val="FFFF00"/>
                </a:solidFill>
              </a:rPr>
              <a:t> “</a:t>
            </a:r>
            <a:r>
              <a:rPr lang="es-ES" b="1" dirty="0" err="1">
                <a:solidFill>
                  <a:srgbClr val="FFFF00"/>
                </a:solidFill>
              </a:rPr>
              <a:t>eigenvector</a:t>
            </a:r>
            <a:r>
              <a:rPr lang="es-ES" b="1" dirty="0">
                <a:solidFill>
                  <a:srgbClr val="FFFF00"/>
                </a:solidFill>
              </a:rPr>
              <a:t>” </a:t>
            </a:r>
            <a:r>
              <a:rPr lang="es-ES" b="1" dirty="0" err="1">
                <a:solidFill>
                  <a:srgbClr val="FFFF00"/>
                </a:solidFill>
              </a:rPr>
              <a:t>of</a:t>
            </a:r>
            <a:r>
              <a:rPr lang="es-ES" b="1" dirty="0">
                <a:solidFill>
                  <a:srgbClr val="FFFF00"/>
                </a:solidFill>
              </a:rPr>
              <a:t> </a:t>
            </a:r>
            <a:r>
              <a:rPr lang="es-ES" b="1" dirty="0" err="1">
                <a:solidFill>
                  <a:srgbClr val="FFFF00"/>
                </a:solidFill>
              </a:rPr>
              <a:t>that</a:t>
            </a:r>
            <a:r>
              <a:rPr lang="es-ES" b="1" dirty="0">
                <a:solidFill>
                  <a:srgbClr val="FFFF00"/>
                </a:solidFill>
              </a:rPr>
              <a:t> </a:t>
            </a:r>
            <a:r>
              <a:rPr lang="es-ES" b="1" dirty="0" err="1">
                <a:solidFill>
                  <a:srgbClr val="FFFF00"/>
                </a:solidFill>
              </a:rPr>
              <a:t>matrix</a:t>
            </a:r>
            <a:endParaRPr lang="es-ES" b="1" dirty="0">
              <a:solidFill>
                <a:srgbClr val="FFFF00"/>
              </a:solidFill>
            </a:endParaRPr>
          </a:p>
          <a:p>
            <a:pPr algn="ctr"/>
            <a:endParaRPr lang="es-ES" b="1" dirty="0">
              <a:solidFill>
                <a:srgbClr val="FFFF00"/>
              </a:solidFill>
            </a:endParaRPr>
          </a:p>
          <a:p>
            <a:pPr algn="ctr"/>
            <a:r>
              <a:rPr lang="es-ES" b="1" dirty="0">
                <a:solidFill>
                  <a:srgbClr val="FFFF00"/>
                </a:solidFill>
              </a:rPr>
              <a:t>And </a:t>
            </a:r>
            <a:r>
              <a:rPr lang="es-ES" b="1" dirty="0" err="1">
                <a:solidFill>
                  <a:srgbClr val="FFFF00"/>
                </a:solidFill>
              </a:rPr>
              <a:t>the</a:t>
            </a:r>
            <a:r>
              <a:rPr lang="es-ES" b="1" dirty="0">
                <a:solidFill>
                  <a:srgbClr val="FFFF00"/>
                </a:solidFill>
              </a:rPr>
              <a:t> factor </a:t>
            </a:r>
            <a:r>
              <a:rPr lang="es-ES" b="1" dirty="0" err="1">
                <a:solidFill>
                  <a:srgbClr val="FFFF00"/>
                </a:solidFill>
              </a:rPr>
              <a:t>by</a:t>
            </a:r>
            <a:r>
              <a:rPr lang="es-ES" b="1" dirty="0">
                <a:solidFill>
                  <a:srgbClr val="FFFF00"/>
                </a:solidFill>
              </a:rPr>
              <a:t> </a:t>
            </a:r>
            <a:r>
              <a:rPr lang="es-ES" b="1" dirty="0" err="1">
                <a:solidFill>
                  <a:srgbClr val="FFFF00"/>
                </a:solidFill>
              </a:rPr>
              <a:t>which</a:t>
            </a:r>
            <a:r>
              <a:rPr lang="es-ES" b="1" dirty="0">
                <a:solidFill>
                  <a:srgbClr val="FFFF00"/>
                </a:solidFill>
              </a:rPr>
              <a:t> </a:t>
            </a:r>
            <a:r>
              <a:rPr lang="es-ES" b="1" dirty="0" err="1">
                <a:solidFill>
                  <a:srgbClr val="FFFF00"/>
                </a:solidFill>
              </a:rPr>
              <a:t>the</a:t>
            </a:r>
            <a:r>
              <a:rPr lang="es-ES" b="1" dirty="0">
                <a:solidFill>
                  <a:srgbClr val="FFFF00"/>
                </a:solidFill>
              </a:rPr>
              <a:t> </a:t>
            </a:r>
            <a:r>
              <a:rPr lang="es-ES" b="1" dirty="0" err="1">
                <a:solidFill>
                  <a:srgbClr val="FFFF00"/>
                </a:solidFill>
              </a:rPr>
              <a:t>length</a:t>
            </a:r>
            <a:r>
              <a:rPr lang="es-ES" b="1" dirty="0">
                <a:solidFill>
                  <a:srgbClr val="FFFF00"/>
                </a:solidFill>
              </a:rPr>
              <a:t> </a:t>
            </a:r>
            <a:r>
              <a:rPr lang="es-ES" b="1" dirty="0" err="1">
                <a:solidFill>
                  <a:srgbClr val="FFFF00"/>
                </a:solidFill>
              </a:rPr>
              <a:t>of</a:t>
            </a:r>
            <a:r>
              <a:rPr lang="es-ES" b="1" dirty="0">
                <a:solidFill>
                  <a:srgbClr val="FFFF00"/>
                </a:solidFill>
              </a:rPr>
              <a:t> </a:t>
            </a:r>
            <a:r>
              <a:rPr lang="es-ES" b="1" dirty="0" err="1">
                <a:solidFill>
                  <a:srgbClr val="FFFF00"/>
                </a:solidFill>
              </a:rPr>
              <a:t>the</a:t>
            </a:r>
            <a:r>
              <a:rPr lang="es-ES" b="1" dirty="0">
                <a:solidFill>
                  <a:srgbClr val="FFFF00"/>
                </a:solidFill>
              </a:rPr>
              <a:t> vector </a:t>
            </a:r>
            <a:r>
              <a:rPr lang="es-ES" b="1" dirty="0" err="1">
                <a:solidFill>
                  <a:srgbClr val="FFFF00"/>
                </a:solidFill>
              </a:rPr>
              <a:t>is</a:t>
            </a:r>
            <a:r>
              <a:rPr lang="es-ES" b="1" dirty="0">
                <a:solidFill>
                  <a:srgbClr val="FFFF00"/>
                </a:solidFill>
              </a:rPr>
              <a:t> </a:t>
            </a:r>
            <a:r>
              <a:rPr lang="es-ES" b="1" dirty="0" err="1">
                <a:solidFill>
                  <a:srgbClr val="FFFF00"/>
                </a:solidFill>
              </a:rPr>
              <a:t>scaled</a:t>
            </a:r>
            <a:r>
              <a:rPr lang="es-ES" b="1" dirty="0">
                <a:solidFill>
                  <a:srgbClr val="FFFF00"/>
                </a:solidFill>
              </a:rPr>
              <a:t> </a:t>
            </a:r>
            <a:r>
              <a:rPr lang="es-ES" b="1" dirty="0" err="1">
                <a:solidFill>
                  <a:srgbClr val="FFFF00"/>
                </a:solidFill>
              </a:rPr>
              <a:t>is</a:t>
            </a:r>
            <a:r>
              <a:rPr lang="es-ES" b="1" dirty="0">
                <a:solidFill>
                  <a:srgbClr val="FFFF00"/>
                </a:solidFill>
              </a:rPr>
              <a:t> </a:t>
            </a:r>
            <a:r>
              <a:rPr lang="es-ES" b="1" dirty="0" err="1">
                <a:solidFill>
                  <a:srgbClr val="FFFF00"/>
                </a:solidFill>
              </a:rPr>
              <a:t>called</a:t>
            </a:r>
            <a:r>
              <a:rPr lang="es-ES" b="1" dirty="0">
                <a:solidFill>
                  <a:srgbClr val="FFFF00"/>
                </a:solidFill>
              </a:rPr>
              <a:t> </a:t>
            </a:r>
            <a:r>
              <a:rPr lang="es-ES" b="1" dirty="0" err="1">
                <a:solidFill>
                  <a:srgbClr val="FFFF00"/>
                </a:solidFill>
              </a:rPr>
              <a:t>the</a:t>
            </a:r>
            <a:r>
              <a:rPr lang="es-ES" b="1" dirty="0">
                <a:solidFill>
                  <a:srgbClr val="FFFF00"/>
                </a:solidFill>
              </a:rPr>
              <a:t> “</a:t>
            </a:r>
            <a:r>
              <a:rPr lang="es-ES" b="1" dirty="0" err="1">
                <a:solidFill>
                  <a:srgbClr val="FFFF00"/>
                </a:solidFill>
              </a:rPr>
              <a:t>eigenvalue</a:t>
            </a:r>
            <a:r>
              <a:rPr lang="es-ES" b="1" dirty="0">
                <a:solidFill>
                  <a:srgbClr val="FFFF00"/>
                </a:solidFill>
              </a:rPr>
              <a:t>” </a:t>
            </a:r>
            <a:r>
              <a:rPr lang="es-ES" b="1" dirty="0" err="1">
                <a:solidFill>
                  <a:srgbClr val="FFFF00"/>
                </a:solidFill>
              </a:rPr>
              <a:t>for</a:t>
            </a:r>
            <a:r>
              <a:rPr lang="es-ES" b="1" dirty="0">
                <a:solidFill>
                  <a:srgbClr val="FFFF00"/>
                </a:solidFill>
              </a:rPr>
              <a:t> </a:t>
            </a:r>
            <a:r>
              <a:rPr lang="es-ES" b="1" dirty="0" err="1">
                <a:solidFill>
                  <a:srgbClr val="FFFF00"/>
                </a:solidFill>
              </a:rPr>
              <a:t>that</a:t>
            </a:r>
            <a:r>
              <a:rPr lang="es-ES" b="1" dirty="0">
                <a:solidFill>
                  <a:srgbClr val="FFFF00"/>
                </a:solidFill>
              </a:rPr>
              <a:t> </a:t>
            </a:r>
            <a:r>
              <a:rPr lang="es-ES" b="1" dirty="0" err="1">
                <a:solidFill>
                  <a:srgbClr val="FFFF00"/>
                </a:solidFill>
              </a:rPr>
              <a:t>eigenvector</a:t>
            </a:r>
            <a:endParaRPr lang="es-E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96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9B705-8766-8B4A-D33B-9186F6772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Text Box 2">
            <a:extLst>
              <a:ext uri="{FF2B5EF4-FFF2-40B4-BE49-F238E27FC236}">
                <a16:creationId xmlns:a16="http://schemas.microsoft.com/office/drawing/2014/main" id="{487E476C-0393-3F65-766C-9D69DDB30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" y="16"/>
            <a:ext cx="8000993" cy="513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1436" tIns="40712" rIns="81436" bIns="40712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General form of an eigenvalue equation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89BEF96-075D-11DF-A9DE-15036B228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592" y="745284"/>
            <a:ext cx="1594816" cy="71923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C7A3236-CA97-88A6-1C7D-072341362FE1}"/>
              </a:ext>
            </a:extLst>
          </p:cNvPr>
          <p:cNvSpPr txBox="1"/>
          <p:nvPr/>
        </p:nvSpPr>
        <p:spPr>
          <a:xfrm>
            <a:off x="2743200" y="18669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err="1">
                <a:solidFill>
                  <a:srgbClr val="FFFF00"/>
                </a:solidFill>
              </a:rPr>
              <a:t>Eigenvector</a:t>
            </a:r>
            <a:endParaRPr lang="es-ES" sz="1800" b="1" dirty="0">
              <a:solidFill>
                <a:srgbClr val="FFFF0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E67A158-EE0D-758F-1D4F-E202BE8FAB21}"/>
              </a:ext>
            </a:extLst>
          </p:cNvPr>
          <p:cNvSpPr txBox="1"/>
          <p:nvPr/>
        </p:nvSpPr>
        <p:spPr>
          <a:xfrm>
            <a:off x="4572000" y="18785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err="1">
                <a:solidFill>
                  <a:srgbClr val="FFFF00"/>
                </a:solidFill>
              </a:rPr>
              <a:t>Eigenvalue</a:t>
            </a:r>
            <a:endParaRPr lang="es-ES" sz="1800" b="1" dirty="0">
              <a:solidFill>
                <a:srgbClr val="FFFF00"/>
              </a:solidFill>
            </a:endParaRP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D3A8194C-58B2-8EDC-A2E9-C662A3837D11}"/>
              </a:ext>
            </a:extLst>
          </p:cNvPr>
          <p:cNvCxnSpPr>
            <a:stCxn id="4" idx="0"/>
          </p:cNvCxnSpPr>
          <p:nvPr/>
        </p:nvCxnSpPr>
        <p:spPr bwMode="auto">
          <a:xfrm flipV="1">
            <a:off x="3657600" y="1485900"/>
            <a:ext cx="609600" cy="3810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3530F535-E34D-3457-D21C-FB702435F747}"/>
              </a:ext>
            </a:extLst>
          </p:cNvPr>
          <p:cNvCxnSpPr>
            <a:cxnSpLocks/>
            <a:stCxn id="5" idx="0"/>
          </p:cNvCxnSpPr>
          <p:nvPr/>
        </p:nvCxnSpPr>
        <p:spPr bwMode="auto">
          <a:xfrm flipH="1" flipV="1">
            <a:off x="4876800" y="1485900"/>
            <a:ext cx="609600" cy="39266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B7F4BB1-94B4-7213-7994-77711BF01DEC}"/>
              </a:ext>
            </a:extLst>
          </p:cNvPr>
          <p:cNvSpPr txBox="1"/>
          <p:nvPr/>
        </p:nvSpPr>
        <p:spPr>
          <a:xfrm>
            <a:off x="952500" y="25527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err="1">
                <a:solidFill>
                  <a:schemeClr val="bg1"/>
                </a:solidFill>
              </a:rPr>
              <a:t>Hints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for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matrices </a:t>
            </a:r>
            <a:r>
              <a:rPr lang="es-ES" sz="1800" b="1" dirty="0" err="1">
                <a:solidFill>
                  <a:schemeClr val="bg1"/>
                </a:solidFill>
              </a:rPr>
              <a:t>you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might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found</a:t>
            </a:r>
            <a:r>
              <a:rPr lang="es-ES" sz="1800" b="1" dirty="0">
                <a:solidFill>
                  <a:schemeClr val="bg1"/>
                </a:solidFill>
              </a:rPr>
              <a:t> in Quantum </a:t>
            </a:r>
            <a:r>
              <a:rPr lang="es-ES" sz="1800" b="1" dirty="0" err="1">
                <a:solidFill>
                  <a:schemeClr val="bg1"/>
                </a:solidFill>
              </a:rPr>
              <a:t>Mechanics</a:t>
            </a:r>
            <a:endParaRPr lang="es-ES" sz="1800" b="1" dirty="0">
              <a:solidFill>
                <a:schemeClr val="bg1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7543828-D5F8-B022-F344-403AD7E88E34}"/>
              </a:ext>
            </a:extLst>
          </p:cNvPr>
          <p:cNvSpPr txBox="1"/>
          <p:nvPr/>
        </p:nvSpPr>
        <p:spPr>
          <a:xfrm>
            <a:off x="266700" y="3467100"/>
            <a:ext cx="8610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E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 sum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eigenvalues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matrix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equal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trace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matrix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buNone/>
            </a:pP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sum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diagonal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elements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matrix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buNone/>
            </a:pPr>
            <a:endParaRPr lang="es-E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s-E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eigenvalues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equal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determinant</a:t>
            </a:r>
            <a:r>
              <a:rPr lang="es-E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matrix</a:t>
            </a:r>
            <a:endParaRPr lang="es-ES" sz="18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22308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7932</TotalTime>
  <Words>2009</Words>
  <Application>Microsoft Macintosh PowerPoint</Application>
  <PresentationFormat>Presentación en pantalla (16:10)</PresentationFormat>
  <Paragraphs>224</Paragraphs>
  <Slides>29</Slides>
  <Notes>29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2" baseType="lpstr">
      <vt:lpstr>Arial</vt:lpstr>
      <vt:lpstr>Times New Roman</vt:lpstr>
      <vt:lpstr>blank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de Cantabria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Difficulty: how to deal accurately with both the core and valence electrons</dc:title>
  <dc:creator>Javier</dc:creator>
  <cp:lastModifiedBy>Junquera Quintana, Francisco Javier</cp:lastModifiedBy>
  <cp:revision>636</cp:revision>
  <cp:lastPrinted>2011-09-04T00:02:07Z</cp:lastPrinted>
  <dcterms:created xsi:type="dcterms:W3CDTF">2005-05-05T21:57:52Z</dcterms:created>
  <dcterms:modified xsi:type="dcterms:W3CDTF">2026-06-14T09:13:02Z</dcterms:modified>
</cp:coreProperties>
</file>