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335" r:id="rId2"/>
    <p:sldId id="384" r:id="rId3"/>
    <p:sldId id="278" r:id="rId4"/>
    <p:sldId id="336" r:id="rId5"/>
    <p:sldId id="337" r:id="rId6"/>
    <p:sldId id="338" r:id="rId7"/>
    <p:sldId id="692" r:id="rId8"/>
    <p:sldId id="693" r:id="rId9"/>
    <p:sldId id="694" r:id="rId10"/>
    <p:sldId id="695" r:id="rId11"/>
    <p:sldId id="339" r:id="rId12"/>
    <p:sldId id="340" r:id="rId13"/>
    <p:sldId id="341" r:id="rId14"/>
    <p:sldId id="343" r:id="rId15"/>
    <p:sldId id="345" r:id="rId16"/>
    <p:sldId id="346" r:id="rId17"/>
    <p:sldId id="385" r:id="rId18"/>
    <p:sldId id="386" r:id="rId19"/>
    <p:sldId id="482" r:id="rId20"/>
    <p:sldId id="696" r:id="rId21"/>
    <p:sldId id="348" r:id="rId22"/>
    <p:sldId id="349" r:id="rId23"/>
    <p:sldId id="483" r:id="rId24"/>
    <p:sldId id="352" r:id="rId25"/>
    <p:sldId id="491" r:id="rId26"/>
    <p:sldId id="350" r:id="rId27"/>
    <p:sldId id="354" r:id="rId28"/>
    <p:sldId id="347" r:id="rId29"/>
    <p:sldId id="355" r:id="rId30"/>
    <p:sldId id="353" r:id="rId31"/>
    <p:sldId id="359" r:id="rId32"/>
    <p:sldId id="356" r:id="rId33"/>
    <p:sldId id="357" r:id="rId34"/>
    <p:sldId id="358" r:id="rId35"/>
    <p:sldId id="493" r:id="rId36"/>
    <p:sldId id="365" r:id="rId37"/>
    <p:sldId id="367" r:id="rId38"/>
    <p:sldId id="368" r:id="rId39"/>
    <p:sldId id="369" r:id="rId40"/>
    <p:sldId id="370" r:id="rId41"/>
    <p:sldId id="360" r:id="rId42"/>
    <p:sldId id="361" r:id="rId43"/>
    <p:sldId id="362" r:id="rId44"/>
    <p:sldId id="492" r:id="rId45"/>
    <p:sldId id="363" r:id="rId46"/>
    <p:sldId id="371" r:id="rId47"/>
    <p:sldId id="372" r:id="rId48"/>
    <p:sldId id="373" r:id="rId49"/>
    <p:sldId id="382" r:id="rId50"/>
    <p:sldId id="383" r:id="rId51"/>
    <p:sldId id="381" r:id="rId52"/>
    <p:sldId id="374" r:id="rId53"/>
    <p:sldId id="375" r:id="rId54"/>
    <p:sldId id="484" r:id="rId55"/>
    <p:sldId id="485" r:id="rId56"/>
    <p:sldId id="377" r:id="rId57"/>
    <p:sldId id="486" r:id="rId58"/>
    <p:sldId id="490" r:id="rId59"/>
    <p:sldId id="378" r:id="rId60"/>
    <p:sldId id="487" r:id="rId61"/>
    <p:sldId id="488" r:id="rId62"/>
    <p:sldId id="489" r:id="rId63"/>
    <p:sldId id="379" r:id="rId64"/>
    <p:sldId id="380" r:id="rId65"/>
    <p:sldId id="495" r:id="rId66"/>
    <p:sldId id="496" r:id="rId67"/>
    <p:sldId id="494" r:id="rId68"/>
    <p:sldId id="366" r:id="rId69"/>
  </p:sldIdLst>
  <p:sldSz cx="9144000" cy="6858000" type="screen4x3"/>
  <p:notesSz cx="7099300" cy="10234613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2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86573E-96EA-3E48-BAED-C323FE93A7BA}" v="9" dt="2025-03-06T11:57:51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howGuides="1">
      <p:cViewPr varScale="1">
        <p:scale>
          <a:sx n="116" d="100"/>
          <a:sy n="116" d="100"/>
        </p:scale>
        <p:origin x="1968" y="176"/>
      </p:cViewPr>
      <p:guideLst>
        <p:guide orient="horz" pos="29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howGuides="1">
      <p:cViewPr varScale="1">
        <p:scale>
          <a:sx n="48" d="100"/>
          <a:sy n="48" d="100"/>
        </p:scale>
        <p:origin x="-2634" y="-96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quera Quintana, Francisco Javier" userId="5a95c82c-4321-47ad-938a-db2c19283866" providerId="ADAL" clId="{7186573E-96EA-3E48-BAED-C323FE93A7BA}"/>
    <pc:docChg chg="custSel addSld modSld">
      <pc:chgData name="Junquera Quintana, Francisco Javier" userId="5a95c82c-4321-47ad-938a-db2c19283866" providerId="ADAL" clId="{7186573E-96EA-3E48-BAED-C323FE93A7BA}" dt="2025-03-06T11:58:11.274" v="54" actId="1076"/>
      <pc:docMkLst>
        <pc:docMk/>
      </pc:docMkLst>
      <pc:sldChg chg="addSp delSp modSp mod">
        <pc:chgData name="Junquera Quintana, Francisco Javier" userId="5a95c82c-4321-47ad-938a-db2c19283866" providerId="ADAL" clId="{7186573E-96EA-3E48-BAED-C323FE93A7BA}" dt="2025-02-25T17:20:11.550" v="3"/>
        <pc:sldMkLst>
          <pc:docMk/>
          <pc:sldMk cId="2533170685" sldId="370"/>
        </pc:sldMkLst>
        <pc:grpChg chg="add mod">
          <ac:chgData name="Junquera Quintana, Francisco Javier" userId="5a95c82c-4321-47ad-938a-db2c19283866" providerId="ADAL" clId="{7186573E-96EA-3E48-BAED-C323FE93A7BA}" dt="2025-02-25T17:20:11.550" v="3"/>
          <ac:grpSpMkLst>
            <pc:docMk/>
            <pc:sldMk cId="2533170685" sldId="370"/>
            <ac:grpSpMk id="6" creationId="{448EDD24-2EAA-1CD8-3080-79975E7BD298}"/>
          </ac:grpSpMkLst>
        </pc:grpChg>
        <pc:picChg chg="mod">
          <ac:chgData name="Junquera Quintana, Francisco Javier" userId="5a95c82c-4321-47ad-938a-db2c19283866" providerId="ADAL" clId="{7186573E-96EA-3E48-BAED-C323FE93A7BA}" dt="2025-02-25T17:20:11.550" v="3"/>
          <ac:picMkLst>
            <pc:docMk/>
            <pc:sldMk cId="2533170685" sldId="370"/>
            <ac:picMk id="7" creationId="{B171E5A8-2ECC-BD4C-0CA3-5AD72AF7F01F}"/>
          </ac:picMkLst>
        </pc:picChg>
        <pc:picChg chg="mod">
          <ac:chgData name="Junquera Quintana, Francisco Javier" userId="5a95c82c-4321-47ad-938a-db2c19283866" providerId="ADAL" clId="{7186573E-96EA-3E48-BAED-C323FE93A7BA}" dt="2025-02-25T17:20:11.550" v="3"/>
          <ac:picMkLst>
            <pc:docMk/>
            <pc:sldMk cId="2533170685" sldId="370"/>
            <ac:picMk id="8" creationId="{F30FC100-2731-A67F-8773-0126CF47C73B}"/>
          </ac:picMkLst>
        </pc:picChg>
      </pc:sldChg>
      <pc:sldChg chg="modAnim">
        <pc:chgData name="Junquera Quintana, Francisco Javier" userId="5a95c82c-4321-47ad-938a-db2c19283866" providerId="ADAL" clId="{7186573E-96EA-3E48-BAED-C323FE93A7BA}" dt="2025-02-24T17:28:55.768" v="1"/>
        <pc:sldMkLst>
          <pc:docMk/>
          <pc:sldMk cId="0" sldId="482"/>
        </pc:sldMkLst>
      </pc:sldChg>
      <pc:sldChg chg="modAnim">
        <pc:chgData name="Junquera Quintana, Francisco Javier" userId="5a95c82c-4321-47ad-938a-db2c19283866" providerId="ADAL" clId="{7186573E-96EA-3E48-BAED-C323FE93A7BA}" dt="2025-02-24T17:28:44.733" v="0"/>
        <pc:sldMkLst>
          <pc:docMk/>
          <pc:sldMk cId="1792424873" sldId="483"/>
        </pc:sldMkLst>
      </pc:sldChg>
      <pc:sldChg chg="modSp add mod">
        <pc:chgData name="Junquera Quintana, Francisco Javier" userId="5a95c82c-4321-47ad-938a-db2c19283866" providerId="ADAL" clId="{7186573E-96EA-3E48-BAED-C323FE93A7BA}" dt="2025-03-05T12:57:42.550" v="10" actId="1036"/>
        <pc:sldMkLst>
          <pc:docMk/>
          <pc:sldMk cId="554046217" sldId="692"/>
        </pc:sldMkLst>
        <pc:spChg chg="mod">
          <ac:chgData name="Junquera Quintana, Francisco Javier" userId="5a95c82c-4321-47ad-938a-db2c19283866" providerId="ADAL" clId="{7186573E-96EA-3E48-BAED-C323FE93A7BA}" dt="2025-03-05T12:57:42.550" v="10" actId="1036"/>
          <ac:spMkLst>
            <pc:docMk/>
            <pc:sldMk cId="554046217" sldId="692"/>
            <ac:spMk id="12" creationId="{B1C503D8-9FE4-9DC9-2F75-FEBE98CCB816}"/>
          </ac:spMkLst>
        </pc:spChg>
      </pc:sldChg>
      <pc:sldChg chg="modSp add mod">
        <pc:chgData name="Junquera Quintana, Francisco Javier" userId="5a95c82c-4321-47ad-938a-db2c19283866" providerId="ADAL" clId="{7186573E-96EA-3E48-BAED-C323FE93A7BA}" dt="2025-03-05T12:57:29.672" v="6" actId="1076"/>
        <pc:sldMkLst>
          <pc:docMk/>
          <pc:sldMk cId="3247617959" sldId="693"/>
        </pc:sldMkLst>
        <pc:spChg chg="mod">
          <ac:chgData name="Junquera Quintana, Francisco Javier" userId="5a95c82c-4321-47ad-938a-db2c19283866" providerId="ADAL" clId="{7186573E-96EA-3E48-BAED-C323FE93A7BA}" dt="2025-03-05T12:57:29.672" v="6" actId="1076"/>
          <ac:spMkLst>
            <pc:docMk/>
            <pc:sldMk cId="3247617959" sldId="693"/>
            <ac:spMk id="12" creationId="{66042E5E-3D4F-07E8-BB7C-FCF541FC93B9}"/>
          </ac:spMkLst>
        </pc:spChg>
      </pc:sldChg>
      <pc:sldChg chg="modSp add mod">
        <pc:chgData name="Junquera Quintana, Francisco Javier" userId="5a95c82c-4321-47ad-938a-db2c19283866" providerId="ADAL" clId="{7186573E-96EA-3E48-BAED-C323FE93A7BA}" dt="2025-03-05T12:57:48.155" v="12" actId="1035"/>
        <pc:sldMkLst>
          <pc:docMk/>
          <pc:sldMk cId="2625819310" sldId="694"/>
        </pc:sldMkLst>
        <pc:spChg chg="mod">
          <ac:chgData name="Junquera Quintana, Francisco Javier" userId="5a95c82c-4321-47ad-938a-db2c19283866" providerId="ADAL" clId="{7186573E-96EA-3E48-BAED-C323FE93A7BA}" dt="2025-03-05T12:57:48.155" v="12" actId="1035"/>
          <ac:spMkLst>
            <pc:docMk/>
            <pc:sldMk cId="2625819310" sldId="694"/>
            <ac:spMk id="12" creationId="{CD515871-FE79-786B-5BBD-6D4003E84FEC}"/>
          </ac:spMkLst>
        </pc:spChg>
      </pc:sldChg>
      <pc:sldChg chg="modSp add mod">
        <pc:chgData name="Junquera Quintana, Francisco Javier" userId="5a95c82c-4321-47ad-938a-db2c19283866" providerId="ADAL" clId="{7186573E-96EA-3E48-BAED-C323FE93A7BA}" dt="2025-03-05T12:57:56.570" v="15" actId="1035"/>
        <pc:sldMkLst>
          <pc:docMk/>
          <pc:sldMk cId="500099741" sldId="695"/>
        </pc:sldMkLst>
        <pc:spChg chg="mod">
          <ac:chgData name="Junquera Quintana, Francisco Javier" userId="5a95c82c-4321-47ad-938a-db2c19283866" providerId="ADAL" clId="{7186573E-96EA-3E48-BAED-C323FE93A7BA}" dt="2025-03-05T12:57:56.570" v="15" actId="1035"/>
          <ac:spMkLst>
            <pc:docMk/>
            <pc:sldMk cId="500099741" sldId="695"/>
            <ac:spMk id="12" creationId="{EB8062B4-4F36-C489-A963-CB59078EA6ED}"/>
          </ac:spMkLst>
        </pc:spChg>
      </pc:sldChg>
      <pc:sldChg chg="addSp delSp modSp add mod modAnim">
        <pc:chgData name="Junquera Quintana, Francisco Javier" userId="5a95c82c-4321-47ad-938a-db2c19283866" providerId="ADAL" clId="{7186573E-96EA-3E48-BAED-C323FE93A7BA}" dt="2025-03-06T11:58:11.274" v="54" actId="1076"/>
        <pc:sldMkLst>
          <pc:docMk/>
          <pc:sldMk cId="3953141912" sldId="696"/>
        </pc:sldMkLst>
        <pc:spChg chg="del">
          <ac:chgData name="Junquera Quintana, Francisco Javier" userId="5a95c82c-4321-47ad-938a-db2c19283866" providerId="ADAL" clId="{7186573E-96EA-3E48-BAED-C323FE93A7BA}" dt="2025-03-06T11:57:11.350" v="17" actId="478"/>
          <ac:spMkLst>
            <pc:docMk/>
            <pc:sldMk cId="3953141912" sldId="696"/>
            <ac:spMk id="2" creationId="{01CF8AE3-E4C7-91C8-D013-F08B01A7B06D}"/>
          </ac:spMkLst>
        </pc:spChg>
        <pc:spChg chg="mod">
          <ac:chgData name="Junquera Quintana, Francisco Javier" userId="5a95c82c-4321-47ad-938a-db2c19283866" providerId="ADAL" clId="{7186573E-96EA-3E48-BAED-C323FE93A7BA}" dt="2025-03-06T11:57:33.488" v="22"/>
          <ac:spMkLst>
            <pc:docMk/>
            <pc:sldMk cId="3953141912" sldId="696"/>
            <ac:spMk id="21" creationId="{A4618F29-324E-AD21-0652-D10F03564CF5}"/>
          </ac:spMkLst>
        </pc:spChg>
        <pc:spChg chg="mod">
          <ac:chgData name="Junquera Quintana, Francisco Javier" userId="5a95c82c-4321-47ad-938a-db2c19283866" providerId="ADAL" clId="{7186573E-96EA-3E48-BAED-C323FE93A7BA}" dt="2025-03-06T11:57:33.488" v="22"/>
          <ac:spMkLst>
            <pc:docMk/>
            <pc:sldMk cId="3953141912" sldId="696"/>
            <ac:spMk id="22" creationId="{26572CC2-5314-7B66-CA9B-41F2F7DAA5D8}"/>
          </ac:spMkLst>
        </pc:spChg>
        <pc:spChg chg="mod">
          <ac:chgData name="Junquera Quintana, Francisco Javier" userId="5a95c82c-4321-47ad-938a-db2c19283866" providerId="ADAL" clId="{7186573E-96EA-3E48-BAED-C323FE93A7BA}" dt="2025-03-06T11:57:33.488" v="22"/>
          <ac:spMkLst>
            <pc:docMk/>
            <pc:sldMk cId="3953141912" sldId="696"/>
            <ac:spMk id="23" creationId="{18A09AFF-6029-70CC-01CA-7AA5384CDB97}"/>
          </ac:spMkLst>
        </pc:spChg>
        <pc:spChg chg="mod">
          <ac:chgData name="Junquera Quintana, Francisco Javier" userId="5a95c82c-4321-47ad-938a-db2c19283866" providerId="ADAL" clId="{7186573E-96EA-3E48-BAED-C323FE93A7BA}" dt="2025-03-06T11:57:33.488" v="22"/>
          <ac:spMkLst>
            <pc:docMk/>
            <pc:sldMk cId="3953141912" sldId="696"/>
            <ac:spMk id="24" creationId="{784FB591-35F1-34E2-F031-542F79E70692}"/>
          </ac:spMkLst>
        </pc:spChg>
        <pc:spChg chg="mod">
          <ac:chgData name="Junquera Quintana, Francisco Javier" userId="5a95c82c-4321-47ad-938a-db2c19283866" providerId="ADAL" clId="{7186573E-96EA-3E48-BAED-C323FE93A7BA}" dt="2025-03-06T11:57:33.488" v="22"/>
          <ac:spMkLst>
            <pc:docMk/>
            <pc:sldMk cId="3953141912" sldId="696"/>
            <ac:spMk id="25" creationId="{21A2B7F5-A67A-99BB-4AE3-2C8FEBA9F595}"/>
          </ac:spMkLst>
        </pc:spChg>
        <pc:spChg chg="mod">
          <ac:chgData name="Junquera Quintana, Francisco Javier" userId="5a95c82c-4321-47ad-938a-db2c19283866" providerId="ADAL" clId="{7186573E-96EA-3E48-BAED-C323FE93A7BA}" dt="2025-03-06T11:57:33.488" v="22"/>
          <ac:spMkLst>
            <pc:docMk/>
            <pc:sldMk cId="3953141912" sldId="696"/>
            <ac:spMk id="26" creationId="{DA0266F2-5101-79B4-9A5A-D4E4C85300F1}"/>
          </ac:spMkLst>
        </pc:spChg>
        <pc:spChg chg="mod">
          <ac:chgData name="Junquera Quintana, Francisco Javier" userId="5a95c82c-4321-47ad-938a-db2c19283866" providerId="ADAL" clId="{7186573E-96EA-3E48-BAED-C323FE93A7BA}" dt="2025-03-06T11:57:33.488" v="22"/>
          <ac:spMkLst>
            <pc:docMk/>
            <pc:sldMk cId="3953141912" sldId="696"/>
            <ac:spMk id="27" creationId="{6D4C9881-A736-3B03-E0FF-6CDA9296EE1E}"/>
          </ac:spMkLst>
        </pc:spChg>
        <pc:spChg chg="mod">
          <ac:chgData name="Junquera Quintana, Francisco Javier" userId="5a95c82c-4321-47ad-938a-db2c19283866" providerId="ADAL" clId="{7186573E-96EA-3E48-BAED-C323FE93A7BA}" dt="2025-03-06T11:57:33.488" v="22"/>
          <ac:spMkLst>
            <pc:docMk/>
            <pc:sldMk cId="3953141912" sldId="696"/>
            <ac:spMk id="28" creationId="{B75DA3E1-8524-2C83-7915-878F2886038C}"/>
          </ac:spMkLst>
        </pc:spChg>
        <pc:spChg chg="mod">
          <ac:chgData name="Junquera Quintana, Francisco Javier" userId="5a95c82c-4321-47ad-938a-db2c19283866" providerId="ADAL" clId="{7186573E-96EA-3E48-BAED-C323FE93A7BA}" dt="2025-03-06T11:57:33.488" v="22"/>
          <ac:spMkLst>
            <pc:docMk/>
            <pc:sldMk cId="3953141912" sldId="696"/>
            <ac:spMk id="29" creationId="{F0E2B296-E999-679B-D075-C0FED4970A5B}"/>
          </ac:spMkLst>
        </pc:spChg>
        <pc:spChg chg="mod">
          <ac:chgData name="Junquera Quintana, Francisco Javier" userId="5a95c82c-4321-47ad-938a-db2c19283866" providerId="ADAL" clId="{7186573E-96EA-3E48-BAED-C323FE93A7BA}" dt="2025-03-06T11:57:33.488" v="22"/>
          <ac:spMkLst>
            <pc:docMk/>
            <pc:sldMk cId="3953141912" sldId="696"/>
            <ac:spMk id="30" creationId="{E9C2D436-1A05-166D-F5C9-9BF81D2F66E1}"/>
          </ac:spMkLst>
        </pc:spChg>
        <pc:spChg chg="add mod">
          <ac:chgData name="Junquera Quintana, Francisco Javier" userId="5a95c82c-4321-47ad-938a-db2c19283866" providerId="ADAL" clId="{7186573E-96EA-3E48-BAED-C323FE93A7BA}" dt="2025-03-06T11:57:41.094" v="23"/>
          <ac:spMkLst>
            <pc:docMk/>
            <pc:sldMk cId="3953141912" sldId="696"/>
            <ac:spMk id="32" creationId="{B6C50388-D601-28CC-DA78-E9BD3E152373}"/>
          </ac:spMkLst>
        </pc:spChg>
        <pc:spChg chg="add mod">
          <ac:chgData name="Junquera Quintana, Francisco Javier" userId="5a95c82c-4321-47ad-938a-db2c19283866" providerId="ADAL" clId="{7186573E-96EA-3E48-BAED-C323FE93A7BA}" dt="2025-03-06T11:58:11.274" v="54" actId="1076"/>
          <ac:spMkLst>
            <pc:docMk/>
            <pc:sldMk cId="3953141912" sldId="696"/>
            <ac:spMk id="33" creationId="{D22CFC8E-9F96-DD19-416D-2B07C9A33CB4}"/>
          </ac:spMkLst>
        </pc:spChg>
        <pc:spChg chg="del">
          <ac:chgData name="Junquera Quintana, Francisco Javier" userId="5a95c82c-4321-47ad-938a-db2c19283866" providerId="ADAL" clId="{7186573E-96EA-3E48-BAED-C323FE93A7BA}" dt="2025-03-06T11:57:11.350" v="17" actId="478"/>
          <ac:spMkLst>
            <pc:docMk/>
            <pc:sldMk cId="3953141912" sldId="696"/>
            <ac:spMk id="15362" creationId="{D930A944-8DCF-391D-CCDC-AC979D424D96}"/>
          </ac:spMkLst>
        </pc:spChg>
        <pc:spChg chg="del">
          <ac:chgData name="Junquera Quintana, Francisco Javier" userId="5a95c82c-4321-47ad-938a-db2c19283866" providerId="ADAL" clId="{7186573E-96EA-3E48-BAED-C323FE93A7BA}" dt="2025-03-06T11:57:11.350" v="17" actId="478"/>
          <ac:spMkLst>
            <pc:docMk/>
            <pc:sldMk cId="3953141912" sldId="696"/>
            <ac:spMk id="363524" creationId="{D41D195B-B22F-8B27-0623-27602BF0CB15}"/>
          </ac:spMkLst>
        </pc:spChg>
        <pc:spChg chg="del">
          <ac:chgData name="Junquera Quintana, Francisco Javier" userId="5a95c82c-4321-47ad-938a-db2c19283866" providerId="ADAL" clId="{7186573E-96EA-3E48-BAED-C323FE93A7BA}" dt="2025-03-06T11:57:11.350" v="17" actId="478"/>
          <ac:spMkLst>
            <pc:docMk/>
            <pc:sldMk cId="3953141912" sldId="696"/>
            <ac:spMk id="363563" creationId="{28F1C63E-A62D-7446-651C-4CB2462DF12B}"/>
          </ac:spMkLst>
        </pc:spChg>
        <pc:spChg chg="del">
          <ac:chgData name="Junquera Quintana, Francisco Javier" userId="5a95c82c-4321-47ad-938a-db2c19283866" providerId="ADAL" clId="{7186573E-96EA-3E48-BAED-C323FE93A7BA}" dt="2025-03-06T11:57:11.350" v="17" actId="478"/>
          <ac:spMkLst>
            <pc:docMk/>
            <pc:sldMk cId="3953141912" sldId="696"/>
            <ac:spMk id="363591" creationId="{C13F61DB-D38A-3701-8B52-064D0F1EAE1B}"/>
          </ac:spMkLst>
        </pc:spChg>
        <pc:grpChg chg="del">
          <ac:chgData name="Junquera Quintana, Francisco Javier" userId="5a95c82c-4321-47ad-938a-db2c19283866" providerId="ADAL" clId="{7186573E-96EA-3E48-BAED-C323FE93A7BA}" dt="2025-03-06T11:57:11.350" v="17" actId="478"/>
          <ac:grpSpMkLst>
            <pc:docMk/>
            <pc:sldMk cId="3953141912" sldId="696"/>
            <ac:grpSpMk id="363525" creationId="{77B1076C-CB95-E4CB-180D-A13C29E89268}"/>
          </ac:grpSpMkLst>
        </pc:grpChg>
        <pc:grpChg chg="del">
          <ac:chgData name="Junquera Quintana, Francisco Javier" userId="5a95c82c-4321-47ad-938a-db2c19283866" providerId="ADAL" clId="{7186573E-96EA-3E48-BAED-C323FE93A7BA}" dt="2025-03-06T11:57:11.350" v="17" actId="478"/>
          <ac:grpSpMkLst>
            <pc:docMk/>
            <pc:sldMk cId="3953141912" sldId="696"/>
            <ac:grpSpMk id="363564" creationId="{D233893E-AE3A-90E7-5382-620BFAFB76BC}"/>
          </ac:grpSpMkLst>
        </pc:grpChg>
        <pc:picChg chg="add mod">
          <ac:chgData name="Junquera Quintana, Francisco Javier" userId="5a95c82c-4321-47ad-938a-db2c19283866" providerId="ADAL" clId="{7186573E-96EA-3E48-BAED-C323FE93A7BA}" dt="2025-03-06T11:57:46.107" v="25" actId="1076"/>
          <ac:picMkLst>
            <pc:docMk/>
            <pc:sldMk cId="3953141912" sldId="696"/>
            <ac:picMk id="3" creationId="{1A4C7E8F-845D-1DBA-480C-5BEB1C88F5FD}"/>
          </ac:picMkLst>
        </pc:picChg>
      </pc:sldChg>
    </pc:docChg>
  </pc:docChgLst>
  <pc:docChgLst>
    <pc:chgData name="Junquera Quintana, Francisco Javier" userId="5a95c82c-4321-47ad-938a-db2c19283866" providerId="ADAL" clId="{8A3E89D5-A469-2347-8692-4BCF086DF488}"/>
    <pc:docChg chg="undo custSel addSld delSld modSld sldOrd">
      <pc:chgData name="Junquera Quintana, Francisco Javier" userId="5a95c82c-4321-47ad-938a-db2c19283866" providerId="ADAL" clId="{8A3E89D5-A469-2347-8692-4BCF086DF488}" dt="2024-03-07T09:45:24.388" v="4663" actId="2711"/>
      <pc:docMkLst>
        <pc:docMk/>
      </pc:docMkLst>
      <pc:sldChg chg="modSp mod">
        <pc:chgData name="Junquera Quintana, Francisco Javier" userId="5a95c82c-4321-47ad-938a-db2c19283866" providerId="ADAL" clId="{8A3E89D5-A469-2347-8692-4BCF086DF488}" dt="2024-02-28T17:31:32.008" v="3254" actId="20577"/>
        <pc:sldMkLst>
          <pc:docMk/>
          <pc:sldMk cId="2860352775" sldId="336"/>
        </pc:sldMkLst>
      </pc:sldChg>
      <pc:sldChg chg="del">
        <pc:chgData name="Junquera Quintana, Francisco Javier" userId="5a95c82c-4321-47ad-938a-db2c19283866" providerId="ADAL" clId="{8A3E89D5-A469-2347-8692-4BCF086DF488}" dt="2024-02-22T14:38:49.424" v="0" actId="2696"/>
        <pc:sldMkLst>
          <pc:docMk/>
          <pc:sldMk cId="2304117638" sldId="344"/>
        </pc:sldMkLst>
      </pc:sldChg>
      <pc:sldChg chg="delSp modSp mod ord">
        <pc:chgData name="Junquera Quintana, Francisco Javier" userId="5a95c82c-4321-47ad-938a-db2c19283866" providerId="ADAL" clId="{8A3E89D5-A469-2347-8692-4BCF086DF488}" dt="2024-02-29T13:17:29.441" v="3332" actId="20578"/>
        <pc:sldMkLst>
          <pc:docMk/>
          <pc:sldMk cId="2857516717" sldId="347"/>
        </pc:sldMkLst>
      </pc:sldChg>
      <pc:sldChg chg="addSp delSp modSp mod ord">
        <pc:chgData name="Junquera Quintana, Francisco Javier" userId="5a95c82c-4321-47ad-938a-db2c19283866" providerId="ADAL" clId="{8A3E89D5-A469-2347-8692-4BCF086DF488}" dt="2024-02-29T15:18:31.578" v="3403" actId="1076"/>
        <pc:sldMkLst>
          <pc:docMk/>
          <pc:sldMk cId="3866855623" sldId="348"/>
        </pc:sldMkLst>
      </pc:sldChg>
      <pc:sldChg chg="addSp delSp modSp mod delAnim">
        <pc:chgData name="Junquera Quintana, Francisco Javier" userId="5a95c82c-4321-47ad-938a-db2c19283866" providerId="ADAL" clId="{8A3E89D5-A469-2347-8692-4BCF086DF488}" dt="2024-02-29T15:19:25.055" v="3414" actId="1076"/>
        <pc:sldMkLst>
          <pc:docMk/>
          <pc:sldMk cId="1600673885" sldId="349"/>
        </pc:sldMkLst>
      </pc:sldChg>
      <pc:sldChg chg="delSp modSp mod">
        <pc:chgData name="Junquera Quintana, Francisco Javier" userId="5a95c82c-4321-47ad-938a-db2c19283866" providerId="ADAL" clId="{8A3E89D5-A469-2347-8692-4BCF086DF488}" dt="2024-02-29T15:21:27.760" v="3525" actId="1038"/>
        <pc:sldMkLst>
          <pc:docMk/>
          <pc:sldMk cId="790456704" sldId="350"/>
        </pc:sldMkLst>
      </pc:sldChg>
      <pc:sldChg chg="modSp mod">
        <pc:chgData name="Junquera Quintana, Francisco Javier" userId="5a95c82c-4321-47ad-938a-db2c19283866" providerId="ADAL" clId="{8A3E89D5-A469-2347-8692-4BCF086DF488}" dt="2024-02-28T17:17:25.269" v="3252" actId="1037"/>
        <pc:sldMkLst>
          <pc:docMk/>
          <pc:sldMk cId="2035432873" sldId="354"/>
        </pc:sldMkLst>
      </pc:sldChg>
      <pc:sldChg chg="modSp mod">
        <pc:chgData name="Junquera Quintana, Francisco Javier" userId="5a95c82c-4321-47ad-938a-db2c19283866" providerId="ADAL" clId="{8A3E89D5-A469-2347-8692-4BCF086DF488}" dt="2024-02-29T14:24:36.364" v="3335" actId="1035"/>
        <pc:sldMkLst>
          <pc:docMk/>
          <pc:sldMk cId="4254233871" sldId="357"/>
        </pc:sldMkLst>
      </pc:sldChg>
      <pc:sldChg chg="addSp delSp modSp mod">
        <pc:chgData name="Junquera Quintana, Francisco Javier" userId="5a95c82c-4321-47ad-938a-db2c19283866" providerId="ADAL" clId="{8A3E89D5-A469-2347-8692-4BCF086DF488}" dt="2024-03-05T12:04:44.719" v="4038" actId="1038"/>
        <pc:sldMkLst>
          <pc:docMk/>
          <pc:sldMk cId="1515546225" sldId="362"/>
        </pc:sldMkLst>
      </pc:sldChg>
      <pc:sldChg chg="modSp mod">
        <pc:chgData name="Junquera Quintana, Francisco Javier" userId="5a95c82c-4321-47ad-938a-db2c19283866" providerId="ADAL" clId="{8A3E89D5-A469-2347-8692-4BCF086DF488}" dt="2024-03-04T17:41:09.218" v="3784" actId="20577"/>
        <pc:sldMkLst>
          <pc:docMk/>
          <pc:sldMk cId="2068890359" sldId="363"/>
        </pc:sldMkLst>
      </pc:sldChg>
      <pc:sldChg chg="addSp modSp mod">
        <pc:chgData name="Junquera Quintana, Francisco Javier" userId="5a95c82c-4321-47ad-938a-db2c19283866" providerId="ADAL" clId="{8A3E89D5-A469-2347-8692-4BCF086DF488}" dt="2024-02-29T15:35:31.685" v="3748" actId="2711"/>
        <pc:sldMkLst>
          <pc:docMk/>
          <pc:sldMk cId="1693046328" sldId="367"/>
        </pc:sldMkLst>
      </pc:sldChg>
      <pc:sldChg chg="addSp modSp mod">
        <pc:chgData name="Junquera Quintana, Francisco Javier" userId="5a95c82c-4321-47ad-938a-db2c19283866" providerId="ADAL" clId="{8A3E89D5-A469-2347-8692-4BCF086DF488}" dt="2024-02-29T15:10:16.377" v="3367" actId="20577"/>
        <pc:sldMkLst>
          <pc:docMk/>
          <pc:sldMk cId="2533170685" sldId="370"/>
        </pc:sldMkLst>
      </pc:sldChg>
      <pc:sldChg chg="modSp mod">
        <pc:chgData name="Junquera Quintana, Francisco Javier" userId="5a95c82c-4321-47ad-938a-db2c19283866" providerId="ADAL" clId="{8A3E89D5-A469-2347-8692-4BCF086DF488}" dt="2024-03-04T17:40:56.233" v="3766" actId="20577"/>
        <pc:sldMkLst>
          <pc:docMk/>
          <pc:sldMk cId="1676107919" sldId="371"/>
        </pc:sldMkLst>
      </pc:sldChg>
      <pc:sldChg chg="delSp modSp mod delAnim">
        <pc:chgData name="Junquera Quintana, Francisco Javier" userId="5a95c82c-4321-47ad-938a-db2c19283866" providerId="ADAL" clId="{8A3E89D5-A469-2347-8692-4BCF086DF488}" dt="2024-02-22T14:39:55.256" v="65" actId="20577"/>
        <pc:sldMkLst>
          <pc:docMk/>
          <pc:sldMk cId="3564046078" sldId="373"/>
        </pc:sldMkLst>
      </pc:sldChg>
      <pc:sldChg chg="modSp mod">
        <pc:chgData name="Junquera Quintana, Francisco Javier" userId="5a95c82c-4321-47ad-938a-db2c19283866" providerId="ADAL" clId="{8A3E89D5-A469-2347-8692-4BCF086DF488}" dt="2024-03-05T07:52:34.508" v="4026" actId="20577"/>
        <pc:sldMkLst>
          <pc:docMk/>
          <pc:sldMk cId="1004728030" sldId="375"/>
        </pc:sldMkLst>
      </pc:sldChg>
      <pc:sldChg chg="addSp modSp del mod ord">
        <pc:chgData name="Junquera Quintana, Francisco Javier" userId="5a95c82c-4321-47ad-938a-db2c19283866" providerId="ADAL" clId="{8A3E89D5-A469-2347-8692-4BCF086DF488}" dt="2024-03-07T09:35:40.753" v="4039" actId="2696"/>
        <pc:sldMkLst>
          <pc:docMk/>
          <pc:sldMk cId="1663159820" sldId="376"/>
        </pc:sldMkLst>
      </pc:sldChg>
      <pc:sldChg chg="addSp delSp modSp mod">
        <pc:chgData name="Junquera Quintana, Francisco Javier" userId="5a95c82c-4321-47ad-938a-db2c19283866" providerId="ADAL" clId="{8A3E89D5-A469-2347-8692-4BCF086DF488}" dt="2024-02-27T15:25:17.798" v="2844" actId="207"/>
        <pc:sldMkLst>
          <pc:docMk/>
          <pc:sldMk cId="2684413417" sldId="377"/>
        </pc:sldMkLst>
      </pc:sldChg>
      <pc:sldChg chg="addSp delSp modSp mod setBg">
        <pc:chgData name="Junquera Quintana, Francisco Javier" userId="5a95c82c-4321-47ad-938a-db2c19283866" providerId="ADAL" clId="{8A3E89D5-A469-2347-8692-4BCF086DF488}" dt="2024-02-27T15:54:33.111" v="2885" actId="1037"/>
        <pc:sldMkLst>
          <pc:docMk/>
          <pc:sldMk cId="2430861694" sldId="378"/>
        </pc:sldMkLst>
      </pc:sldChg>
      <pc:sldChg chg="addSp modSp mod">
        <pc:chgData name="Junquera Quintana, Francisco Javier" userId="5a95c82c-4321-47ad-938a-db2c19283866" providerId="ADAL" clId="{8A3E89D5-A469-2347-8692-4BCF086DF488}" dt="2024-03-07T09:39:13.143" v="4094" actId="1076"/>
        <pc:sldMkLst>
          <pc:docMk/>
          <pc:sldMk cId="1592090707" sldId="380"/>
        </pc:sldMkLst>
      </pc:sldChg>
      <pc:sldChg chg="add">
        <pc:chgData name="Junquera Quintana, Francisco Javier" userId="5a95c82c-4321-47ad-938a-db2c19283866" providerId="ADAL" clId="{8A3E89D5-A469-2347-8692-4BCF086DF488}" dt="2024-02-22T14:39:19.141" v="1" actId="2890"/>
        <pc:sldMkLst>
          <pc:docMk/>
          <pc:sldMk cId="222311554" sldId="381"/>
        </pc:sldMkLst>
      </pc:sldChg>
      <pc:sldChg chg="addSp delSp modSp add mod">
        <pc:chgData name="Junquera Quintana, Francisco Javier" userId="5a95c82c-4321-47ad-938a-db2c19283866" providerId="ADAL" clId="{8A3E89D5-A469-2347-8692-4BCF086DF488}" dt="2024-02-22T16:40:05.589" v="1012" actId="1035"/>
        <pc:sldMkLst>
          <pc:docMk/>
          <pc:sldMk cId="3572310005" sldId="382"/>
        </pc:sldMkLst>
      </pc:sldChg>
      <pc:sldChg chg="addSp delSp modSp add mod">
        <pc:chgData name="Junquera Quintana, Francisco Javier" userId="5a95c82c-4321-47ad-938a-db2c19283866" providerId="ADAL" clId="{8A3E89D5-A469-2347-8692-4BCF086DF488}" dt="2024-02-22T16:39:54.711" v="1009" actId="1035"/>
        <pc:sldMkLst>
          <pc:docMk/>
          <pc:sldMk cId="1197372186" sldId="383"/>
        </pc:sldMkLst>
      </pc:sldChg>
      <pc:sldChg chg="addSp modSp mod">
        <pc:chgData name="Junquera Quintana, Francisco Javier" userId="5a95c82c-4321-47ad-938a-db2c19283866" providerId="ADAL" clId="{8A3E89D5-A469-2347-8692-4BCF086DF488}" dt="2024-02-26T15:29:24.101" v="1172" actId="1038"/>
        <pc:sldMkLst>
          <pc:docMk/>
          <pc:sldMk cId="1239783517" sldId="384"/>
        </pc:sldMkLst>
      </pc:sldChg>
      <pc:sldChg chg="addSp delSp modSp add mod">
        <pc:chgData name="Junquera Quintana, Francisco Javier" userId="5a95c82c-4321-47ad-938a-db2c19283866" providerId="ADAL" clId="{8A3E89D5-A469-2347-8692-4BCF086DF488}" dt="2024-02-29T13:17:15.126" v="3331" actId="14100"/>
        <pc:sldMkLst>
          <pc:docMk/>
          <pc:sldMk cId="1576046079" sldId="385"/>
        </pc:sldMkLst>
      </pc:sldChg>
      <pc:sldChg chg="addSp delSp modSp add mod">
        <pc:chgData name="Junquera Quintana, Francisco Javier" userId="5a95c82c-4321-47ad-938a-db2c19283866" providerId="ADAL" clId="{8A3E89D5-A469-2347-8692-4BCF086DF488}" dt="2024-02-26T15:55:57.613" v="2294" actId="20577"/>
        <pc:sldMkLst>
          <pc:docMk/>
          <pc:sldMk cId="1079031839" sldId="386"/>
        </pc:sldMkLst>
      </pc:sldChg>
      <pc:sldChg chg="delSp modSp add del mod">
        <pc:chgData name="Junquera Quintana, Francisco Javier" userId="5a95c82c-4321-47ad-938a-db2c19283866" providerId="ADAL" clId="{8A3E89D5-A469-2347-8692-4BCF086DF488}" dt="2024-02-26T16:02:07.705" v="2660" actId="2696"/>
        <pc:sldMkLst>
          <pc:docMk/>
          <pc:sldMk cId="3948450427" sldId="387"/>
        </pc:sldMkLst>
      </pc:sldChg>
      <pc:sldChg chg="addSp modSp add mod">
        <pc:chgData name="Junquera Quintana, Francisco Javier" userId="5a95c82c-4321-47ad-938a-db2c19283866" providerId="ADAL" clId="{8A3E89D5-A469-2347-8692-4BCF086DF488}" dt="2024-02-26T16:01:40.628" v="2659" actId="20577"/>
        <pc:sldMkLst>
          <pc:docMk/>
          <pc:sldMk cId="0" sldId="482"/>
        </pc:sldMkLst>
      </pc:sldChg>
      <pc:sldChg chg="addSp delSp modSp add mod">
        <pc:chgData name="Junquera Quintana, Francisco Javier" userId="5a95c82c-4321-47ad-938a-db2c19283866" providerId="ADAL" clId="{8A3E89D5-A469-2347-8692-4BCF086DF488}" dt="2024-02-29T15:19:12.494" v="3408" actId="1076"/>
        <pc:sldMkLst>
          <pc:docMk/>
          <pc:sldMk cId="1792424873" sldId="483"/>
        </pc:sldMkLst>
      </pc:sldChg>
      <pc:sldChg chg="addSp delSp modSp add mod">
        <pc:chgData name="Junquera Quintana, Francisco Javier" userId="5a95c82c-4321-47ad-938a-db2c19283866" providerId="ADAL" clId="{8A3E89D5-A469-2347-8692-4BCF086DF488}" dt="2024-02-27T15:10:48.075" v="2820" actId="20577"/>
        <pc:sldMkLst>
          <pc:docMk/>
          <pc:sldMk cId="2142368556" sldId="484"/>
        </pc:sldMkLst>
      </pc:sldChg>
      <pc:sldChg chg="addSp delSp modSp add mod">
        <pc:chgData name="Junquera Quintana, Francisco Javier" userId="5a95c82c-4321-47ad-938a-db2c19283866" providerId="ADAL" clId="{8A3E89D5-A469-2347-8692-4BCF086DF488}" dt="2024-02-27T15:13:37.768" v="2831" actId="207"/>
        <pc:sldMkLst>
          <pc:docMk/>
          <pc:sldMk cId="1675223871" sldId="485"/>
        </pc:sldMkLst>
      </pc:sldChg>
      <pc:sldChg chg="addSp delSp modSp add mod">
        <pc:chgData name="Junquera Quintana, Francisco Javier" userId="5a95c82c-4321-47ad-938a-db2c19283866" providerId="ADAL" clId="{8A3E89D5-A469-2347-8692-4BCF086DF488}" dt="2024-02-27T16:43:40.128" v="2922" actId="1076"/>
        <pc:sldMkLst>
          <pc:docMk/>
          <pc:sldMk cId="1805878191" sldId="486"/>
        </pc:sldMkLst>
      </pc:sldChg>
      <pc:sldChg chg="addSp delSp modSp add mod">
        <pc:chgData name="Junquera Quintana, Francisco Javier" userId="5a95c82c-4321-47ad-938a-db2c19283866" providerId="ADAL" clId="{8A3E89D5-A469-2347-8692-4BCF086DF488}" dt="2024-02-27T16:10:33.131" v="2899" actId="207"/>
        <pc:sldMkLst>
          <pc:docMk/>
          <pc:sldMk cId="1463162471" sldId="487"/>
        </pc:sldMkLst>
      </pc:sldChg>
      <pc:sldChg chg="add del">
        <pc:chgData name="Junquera Quintana, Francisco Javier" userId="5a95c82c-4321-47ad-938a-db2c19283866" providerId="ADAL" clId="{8A3E89D5-A469-2347-8692-4BCF086DF488}" dt="2024-02-27T15:52:03.274" v="2848" actId="2696"/>
        <pc:sldMkLst>
          <pc:docMk/>
          <pc:sldMk cId="3155781926" sldId="487"/>
        </pc:sldMkLst>
      </pc:sldChg>
      <pc:sldChg chg="addSp delSp modSp add mod">
        <pc:chgData name="Junquera Quintana, Francisco Javier" userId="5a95c82c-4321-47ad-938a-db2c19283866" providerId="ADAL" clId="{8A3E89D5-A469-2347-8692-4BCF086DF488}" dt="2024-02-27T16:33:22.611" v="2913" actId="207"/>
        <pc:sldMkLst>
          <pc:docMk/>
          <pc:sldMk cId="1778078281" sldId="488"/>
        </pc:sldMkLst>
      </pc:sldChg>
      <pc:sldChg chg="add">
        <pc:chgData name="Junquera Quintana, Francisco Javier" userId="5a95c82c-4321-47ad-938a-db2c19283866" providerId="ADAL" clId="{8A3E89D5-A469-2347-8692-4BCF086DF488}" dt="2024-02-27T16:32:18.848" v="2900" actId="2890"/>
        <pc:sldMkLst>
          <pc:docMk/>
          <pc:sldMk cId="1007110370" sldId="489"/>
        </pc:sldMkLst>
      </pc:sldChg>
      <pc:sldChg chg="add">
        <pc:chgData name="Junquera Quintana, Francisco Javier" userId="5a95c82c-4321-47ad-938a-db2c19283866" providerId="ADAL" clId="{8A3E89D5-A469-2347-8692-4BCF086DF488}" dt="2024-02-27T16:42:49.391" v="2914" actId="2890"/>
        <pc:sldMkLst>
          <pc:docMk/>
          <pc:sldMk cId="3350349846" sldId="490"/>
        </pc:sldMkLst>
      </pc:sldChg>
      <pc:sldChg chg="addSp delSp modSp add mod">
        <pc:chgData name="Junquera Quintana, Francisco Javier" userId="5a95c82c-4321-47ad-938a-db2c19283866" providerId="ADAL" clId="{8A3E89D5-A469-2347-8692-4BCF086DF488}" dt="2024-02-29T15:20:36.314" v="3455" actId="14100"/>
        <pc:sldMkLst>
          <pc:docMk/>
          <pc:sldMk cId="3629052610" sldId="491"/>
        </pc:sldMkLst>
      </pc:sldChg>
      <pc:sldChg chg="add">
        <pc:chgData name="Junquera Quintana, Francisco Javier" userId="5a95c82c-4321-47ad-938a-db2c19283866" providerId="ADAL" clId="{8A3E89D5-A469-2347-8692-4BCF086DF488}" dt="2024-03-04T21:15:52.682" v="3785" actId="2890"/>
        <pc:sldMkLst>
          <pc:docMk/>
          <pc:sldMk cId="227878530" sldId="492"/>
        </pc:sldMkLst>
      </pc:sldChg>
      <pc:sldChg chg="addSp delSp modSp add mod">
        <pc:chgData name="Junquera Quintana, Francisco Javier" userId="5a95c82c-4321-47ad-938a-db2c19283866" providerId="ADAL" clId="{8A3E89D5-A469-2347-8692-4BCF086DF488}" dt="2024-03-05T07:51:22.763" v="4025" actId="1076"/>
        <pc:sldMkLst>
          <pc:docMk/>
          <pc:sldMk cId="1785098205" sldId="493"/>
        </pc:sldMkLst>
      </pc:sldChg>
      <pc:sldChg chg="delSp modSp new mod">
        <pc:chgData name="Junquera Quintana, Francisco Javier" userId="5a95c82c-4321-47ad-938a-db2c19283866" providerId="ADAL" clId="{8A3E89D5-A469-2347-8692-4BCF086DF488}" dt="2024-03-07T09:36:35.092" v="4059" actId="207"/>
        <pc:sldMkLst>
          <pc:docMk/>
          <pc:sldMk cId="2739666021" sldId="494"/>
        </pc:sldMkLst>
      </pc:sldChg>
      <pc:sldChg chg="addSp delSp modSp add mod">
        <pc:chgData name="Junquera Quintana, Francisco Javier" userId="5a95c82c-4321-47ad-938a-db2c19283866" providerId="ADAL" clId="{8A3E89D5-A469-2347-8692-4BCF086DF488}" dt="2024-03-07T09:41:50.992" v="4280" actId="1076"/>
        <pc:sldMkLst>
          <pc:docMk/>
          <pc:sldMk cId="1806639468" sldId="495"/>
        </pc:sldMkLst>
      </pc:sldChg>
      <pc:sldChg chg="addSp delSp modSp add mod">
        <pc:chgData name="Junquera Quintana, Francisco Javier" userId="5a95c82c-4321-47ad-938a-db2c19283866" providerId="ADAL" clId="{8A3E89D5-A469-2347-8692-4BCF086DF488}" dt="2024-03-07T09:45:24.388" v="4663" actId="2711"/>
        <pc:sldMkLst>
          <pc:docMk/>
          <pc:sldMk cId="2769448797" sldId="496"/>
        </pc:sldMkLst>
      </pc:sldChg>
    </pc:docChg>
  </pc:docChgLst>
  <pc:docChgLst>
    <pc:chgData name="Junquera Quintana, Francisco Javier" userId="5a95c82c-4321-47ad-938a-db2c19283866" providerId="ADAL" clId="{183085EC-C77E-064F-B62E-1470DDD46CFC}"/>
    <pc:docChg chg="undo custSel addSld delSld modSld sldOrd">
      <pc:chgData name="Junquera Quintana, Francisco Javier" userId="5a95c82c-4321-47ad-938a-db2c19283866" providerId="ADAL" clId="{183085EC-C77E-064F-B62E-1470DDD46CFC}" dt="2023-02-24T16:05:11.493" v="28620" actId="1037"/>
      <pc:docMkLst>
        <pc:docMk/>
      </pc:docMkLst>
      <pc:sldChg chg="addSp delSp modSp mod delAnim modAnim">
        <pc:chgData name="Junquera Quintana, Francisco Javier" userId="5a95c82c-4321-47ad-938a-db2c19283866" providerId="ADAL" clId="{183085EC-C77E-064F-B62E-1470DDD46CFC}" dt="2023-02-20T15:29:09.680" v="15896" actId="1036"/>
        <pc:sldMkLst>
          <pc:docMk/>
          <pc:sldMk cId="0" sldId="278"/>
        </pc:sldMkLst>
      </pc:sldChg>
      <pc:sldChg chg="addSp delSp modSp mod">
        <pc:chgData name="Junquera Quintana, Francisco Javier" userId="5a95c82c-4321-47ad-938a-db2c19283866" providerId="ADAL" clId="{183085EC-C77E-064F-B62E-1470DDD46CFC}" dt="2023-02-20T14:30:28.119" v="15092" actId="478"/>
        <pc:sldMkLst>
          <pc:docMk/>
          <pc:sldMk cId="0" sldId="335"/>
        </pc:sldMkLst>
      </pc:sldChg>
      <pc:sldChg chg="addSp delSp modSp add mod">
        <pc:chgData name="Junquera Quintana, Francisco Javier" userId="5a95c82c-4321-47ad-938a-db2c19283866" providerId="ADAL" clId="{183085EC-C77E-064F-B62E-1470DDD46CFC}" dt="2023-02-21T15:07:29.438" v="16366" actId="1076"/>
        <pc:sldMkLst>
          <pc:docMk/>
          <pc:sldMk cId="2860352775" sldId="336"/>
        </pc:sldMkLst>
      </pc:sldChg>
      <pc:sldChg chg="add del">
        <pc:chgData name="Junquera Quintana, Francisco Javier" userId="5a95c82c-4321-47ad-938a-db2c19283866" providerId="ADAL" clId="{183085EC-C77E-064F-B62E-1470DDD46CFC}" dt="2023-02-20T13:23:13.036" v="13368" actId="2696"/>
        <pc:sldMkLst>
          <pc:docMk/>
          <pc:sldMk cId="3532383121" sldId="336"/>
        </pc:sldMkLst>
      </pc:sldChg>
      <pc:sldChg chg="addSp delSp modSp add mod delAnim modAnim">
        <pc:chgData name="Junquera Quintana, Francisco Javier" userId="5a95c82c-4321-47ad-938a-db2c19283866" providerId="ADAL" clId="{183085EC-C77E-064F-B62E-1470DDD46CFC}" dt="2023-02-21T15:31:54.969" v="17366"/>
        <pc:sldMkLst>
          <pc:docMk/>
          <pc:sldMk cId="288368265" sldId="337"/>
        </pc:sldMkLst>
      </pc:sldChg>
      <pc:sldChg chg="addSp delSp modSp add del mod delAnim">
        <pc:chgData name="Junquera Quintana, Francisco Javier" userId="5a95c82c-4321-47ad-938a-db2c19283866" providerId="ADAL" clId="{183085EC-C77E-064F-B62E-1470DDD46CFC}" dt="2023-02-20T14:30:33.446" v="15093" actId="2696"/>
        <pc:sldMkLst>
          <pc:docMk/>
          <pc:sldMk cId="2894627389" sldId="337"/>
        </pc:sldMkLst>
      </pc:sldChg>
      <pc:sldChg chg="addSp delSp modSp add del mod delAnim modAnim">
        <pc:chgData name="Junquera Quintana, Francisco Javier" userId="5a95c82c-4321-47ad-938a-db2c19283866" providerId="ADAL" clId="{183085EC-C77E-064F-B62E-1470DDD46CFC}" dt="2023-02-20T14:30:33.508" v="15094" actId="2696"/>
        <pc:sldMkLst>
          <pc:docMk/>
          <pc:sldMk cId="389276686" sldId="338"/>
        </pc:sldMkLst>
      </pc:sldChg>
      <pc:sldChg chg="addSp delSp modSp add mod delAnim">
        <pc:chgData name="Junquera Quintana, Francisco Javier" userId="5a95c82c-4321-47ad-938a-db2c19283866" providerId="ADAL" clId="{183085EC-C77E-064F-B62E-1470DDD46CFC}" dt="2023-02-21T16:55:41.352" v="18305" actId="1035"/>
        <pc:sldMkLst>
          <pc:docMk/>
          <pc:sldMk cId="3632657752" sldId="338"/>
        </pc:sldMkLst>
      </pc:sldChg>
      <pc:sldChg chg="addSp delSp modSp add del mod">
        <pc:chgData name="Junquera Quintana, Francisco Javier" userId="5a95c82c-4321-47ad-938a-db2c19283866" providerId="ADAL" clId="{183085EC-C77E-064F-B62E-1470DDD46CFC}" dt="2023-02-20T14:30:33.520" v="15095" actId="2696"/>
        <pc:sldMkLst>
          <pc:docMk/>
          <pc:sldMk cId="193367591" sldId="339"/>
        </pc:sldMkLst>
      </pc:sldChg>
      <pc:sldChg chg="addSp delSp modSp add mod">
        <pc:chgData name="Junquera Quintana, Francisco Javier" userId="5a95c82c-4321-47ad-938a-db2c19283866" providerId="ADAL" clId="{183085EC-C77E-064F-B62E-1470DDD46CFC}" dt="2023-02-21T16:52:26.325" v="18181" actId="20577"/>
        <pc:sldMkLst>
          <pc:docMk/>
          <pc:sldMk cId="2959127292" sldId="339"/>
        </pc:sldMkLst>
      </pc:sldChg>
      <pc:sldChg chg="addSp delSp modSp add del mod">
        <pc:chgData name="Junquera Quintana, Francisco Javier" userId="5a95c82c-4321-47ad-938a-db2c19283866" providerId="ADAL" clId="{183085EC-C77E-064F-B62E-1470DDD46CFC}" dt="2023-02-20T14:30:33.546" v="15096" actId="2696"/>
        <pc:sldMkLst>
          <pc:docMk/>
          <pc:sldMk cId="215533371" sldId="340"/>
        </pc:sldMkLst>
      </pc:sldChg>
      <pc:sldChg chg="addSp delSp modSp add mod">
        <pc:chgData name="Junquera Quintana, Francisco Javier" userId="5a95c82c-4321-47ad-938a-db2c19283866" providerId="ADAL" clId="{183085EC-C77E-064F-B62E-1470DDD46CFC}" dt="2023-02-21T16:57:47.565" v="18341" actId="1036"/>
        <pc:sldMkLst>
          <pc:docMk/>
          <pc:sldMk cId="1617829727" sldId="340"/>
        </pc:sldMkLst>
      </pc:sldChg>
      <pc:sldChg chg="addSp delSp modSp add del mod delAnim modAnim">
        <pc:chgData name="Junquera Quintana, Francisco Javier" userId="5a95c82c-4321-47ad-938a-db2c19283866" providerId="ADAL" clId="{183085EC-C77E-064F-B62E-1470DDD46CFC}" dt="2023-02-22T14:23:18.988" v="24264" actId="767"/>
        <pc:sldMkLst>
          <pc:docMk/>
          <pc:sldMk cId="3315170325" sldId="341"/>
        </pc:sldMkLst>
      </pc:sldChg>
      <pc:sldChg chg="add del">
        <pc:chgData name="Junquera Quintana, Francisco Javier" userId="5a95c82c-4321-47ad-938a-db2c19283866" providerId="ADAL" clId="{183085EC-C77E-064F-B62E-1470DDD46CFC}" dt="2023-02-21T17:46:11.618" v="19416" actId="2696"/>
        <pc:sldMkLst>
          <pc:docMk/>
          <pc:sldMk cId="2437819097" sldId="342"/>
        </pc:sldMkLst>
      </pc:sldChg>
      <pc:sldChg chg="addSp delSp modSp add del mod delAnim">
        <pc:chgData name="Junquera Quintana, Francisco Javier" userId="5a95c82c-4321-47ad-938a-db2c19283866" providerId="ADAL" clId="{183085EC-C77E-064F-B62E-1470DDD46CFC}" dt="2023-02-21T17:43:50.234" v="19414" actId="1076"/>
        <pc:sldMkLst>
          <pc:docMk/>
          <pc:sldMk cId="2497387717" sldId="343"/>
        </pc:sldMkLst>
      </pc:sldChg>
      <pc:sldChg chg="add">
        <pc:chgData name="Junquera Quintana, Francisco Javier" userId="5a95c82c-4321-47ad-938a-db2c19283866" providerId="ADAL" clId="{183085EC-C77E-064F-B62E-1470DDD46CFC}" dt="2023-02-21T17:44:55.120" v="19415" actId="2890"/>
        <pc:sldMkLst>
          <pc:docMk/>
          <pc:sldMk cId="2304117638" sldId="344"/>
        </pc:sldMkLst>
      </pc:sldChg>
      <pc:sldChg chg="del">
        <pc:chgData name="Junquera Quintana, Francisco Javier" userId="5a95c82c-4321-47ad-938a-db2c19283866" providerId="ADAL" clId="{183085EC-C77E-064F-B62E-1470DDD46CFC}" dt="2023-02-20T12:54:49.626" v="11870" actId="2696"/>
        <pc:sldMkLst>
          <pc:docMk/>
          <pc:sldMk cId="3747801667" sldId="344"/>
        </pc:sldMkLst>
      </pc:sldChg>
      <pc:sldChg chg="addSp delSp modSp add mod ord delAnim">
        <pc:chgData name="Junquera Quintana, Francisco Javier" userId="5a95c82c-4321-47ad-938a-db2c19283866" providerId="ADAL" clId="{183085EC-C77E-064F-B62E-1470DDD46CFC}" dt="2023-02-22T08:30:35.381" v="19645" actId="164"/>
        <pc:sldMkLst>
          <pc:docMk/>
          <pc:sldMk cId="1501998972" sldId="345"/>
        </pc:sldMkLst>
      </pc:sldChg>
      <pc:sldChg chg="del">
        <pc:chgData name="Junquera Quintana, Francisco Javier" userId="5a95c82c-4321-47ad-938a-db2c19283866" providerId="ADAL" clId="{183085EC-C77E-064F-B62E-1470DDD46CFC}" dt="2023-02-20T12:54:49.637" v="11871" actId="2696"/>
        <pc:sldMkLst>
          <pc:docMk/>
          <pc:sldMk cId="4033810060" sldId="345"/>
        </pc:sldMkLst>
      </pc:sldChg>
      <pc:sldChg chg="addSp delSp modSp add mod modAnim">
        <pc:chgData name="Junquera Quintana, Francisco Javier" userId="5a95c82c-4321-47ad-938a-db2c19283866" providerId="ADAL" clId="{183085EC-C77E-064F-B62E-1470DDD46CFC}" dt="2023-02-22T08:48:42.159" v="20193"/>
        <pc:sldMkLst>
          <pc:docMk/>
          <pc:sldMk cId="376648864" sldId="346"/>
        </pc:sldMkLst>
      </pc:sldChg>
      <pc:sldChg chg="del">
        <pc:chgData name="Junquera Quintana, Francisco Javier" userId="5a95c82c-4321-47ad-938a-db2c19283866" providerId="ADAL" clId="{183085EC-C77E-064F-B62E-1470DDD46CFC}" dt="2023-02-20T12:54:49.648" v="11872" actId="2696"/>
        <pc:sldMkLst>
          <pc:docMk/>
          <pc:sldMk cId="3866558987" sldId="346"/>
        </pc:sldMkLst>
      </pc:sldChg>
      <pc:sldChg chg="del">
        <pc:chgData name="Junquera Quintana, Francisco Javier" userId="5a95c82c-4321-47ad-938a-db2c19283866" providerId="ADAL" clId="{183085EC-C77E-064F-B62E-1470DDD46CFC}" dt="2023-02-20T12:54:49.681" v="11874" actId="2696"/>
        <pc:sldMkLst>
          <pc:docMk/>
          <pc:sldMk cId="740553277" sldId="347"/>
        </pc:sldMkLst>
      </pc:sldChg>
      <pc:sldChg chg="addSp delSp modSp add mod delAnim">
        <pc:chgData name="Junquera Quintana, Francisco Javier" userId="5a95c82c-4321-47ad-938a-db2c19283866" providerId="ADAL" clId="{183085EC-C77E-064F-B62E-1470DDD46CFC}" dt="2023-02-22T12:47:57.700" v="23037" actId="2711"/>
        <pc:sldMkLst>
          <pc:docMk/>
          <pc:sldMk cId="2857516717" sldId="347"/>
        </pc:sldMkLst>
      </pc:sldChg>
      <pc:sldChg chg="del">
        <pc:chgData name="Junquera Quintana, Francisco Javier" userId="5a95c82c-4321-47ad-938a-db2c19283866" providerId="ADAL" clId="{183085EC-C77E-064F-B62E-1470DDD46CFC}" dt="2023-02-20T12:54:49.612" v="11869" actId="2696"/>
        <pc:sldMkLst>
          <pc:docMk/>
          <pc:sldMk cId="1397428806" sldId="348"/>
        </pc:sldMkLst>
      </pc:sldChg>
      <pc:sldChg chg="addSp delSp modSp add mod ord">
        <pc:chgData name="Junquera Quintana, Francisco Javier" userId="5a95c82c-4321-47ad-938a-db2c19283866" providerId="ADAL" clId="{183085EC-C77E-064F-B62E-1470DDD46CFC}" dt="2023-02-22T09:09:10.983" v="20878" actId="20578"/>
        <pc:sldMkLst>
          <pc:docMk/>
          <pc:sldMk cId="3866855623" sldId="348"/>
        </pc:sldMkLst>
      </pc:sldChg>
      <pc:sldChg chg="addSp delSp modSp add mod ord delAnim modAnim">
        <pc:chgData name="Junquera Quintana, Francisco Javier" userId="5a95c82c-4321-47ad-938a-db2c19283866" providerId="ADAL" clId="{183085EC-C77E-064F-B62E-1470DDD46CFC}" dt="2023-02-22T11:59:49.021" v="21235" actId="1035"/>
        <pc:sldMkLst>
          <pc:docMk/>
          <pc:sldMk cId="1600673885" sldId="349"/>
        </pc:sldMkLst>
      </pc:sldChg>
      <pc:sldChg chg="addSp delSp modSp del mod">
        <pc:chgData name="Junquera Quintana, Francisco Javier" userId="5a95c82c-4321-47ad-938a-db2c19283866" providerId="ADAL" clId="{183085EC-C77E-064F-B62E-1470DDD46CFC}" dt="2023-02-20T12:54:49.752" v="11878" actId="2696"/>
        <pc:sldMkLst>
          <pc:docMk/>
          <pc:sldMk cId="2920579074" sldId="349"/>
        </pc:sldMkLst>
      </pc:sldChg>
      <pc:sldChg chg="addSp delSp modSp add mod ord delAnim">
        <pc:chgData name="Junquera Quintana, Francisco Javier" userId="5a95c82c-4321-47ad-938a-db2c19283866" providerId="ADAL" clId="{183085EC-C77E-064F-B62E-1470DDD46CFC}" dt="2023-02-22T12:42:24.442" v="22755" actId="20578"/>
        <pc:sldMkLst>
          <pc:docMk/>
          <pc:sldMk cId="790456704" sldId="350"/>
        </pc:sldMkLst>
      </pc:sldChg>
      <pc:sldChg chg="addSp delSp modSp add del mod modAnim">
        <pc:chgData name="Junquera Quintana, Francisco Javier" userId="5a95c82c-4321-47ad-938a-db2c19283866" providerId="ADAL" clId="{183085EC-C77E-064F-B62E-1470DDD46CFC}" dt="2023-02-20T12:54:49.863" v="11884" actId="2696"/>
        <pc:sldMkLst>
          <pc:docMk/>
          <pc:sldMk cId="1522156362" sldId="350"/>
        </pc:sldMkLst>
      </pc:sldChg>
      <pc:sldChg chg="add del">
        <pc:chgData name="Junquera Quintana, Francisco Javier" userId="5a95c82c-4321-47ad-938a-db2c19283866" providerId="ADAL" clId="{183085EC-C77E-064F-B62E-1470DDD46CFC}" dt="2023-02-22T12:19:26.936" v="22102" actId="2696"/>
        <pc:sldMkLst>
          <pc:docMk/>
          <pc:sldMk cId="2697984412" sldId="351"/>
        </pc:sldMkLst>
      </pc:sldChg>
      <pc:sldChg chg="addSp delSp modSp add del mod">
        <pc:chgData name="Junquera Quintana, Francisco Javier" userId="5a95c82c-4321-47ad-938a-db2c19283866" providerId="ADAL" clId="{183085EC-C77E-064F-B62E-1470DDD46CFC}" dt="2023-02-20T12:54:49.774" v="11879" actId="2696"/>
        <pc:sldMkLst>
          <pc:docMk/>
          <pc:sldMk cId="4038756536" sldId="351"/>
        </pc:sldMkLst>
      </pc:sldChg>
      <pc:sldChg chg="addSp delSp modSp add mod ord">
        <pc:chgData name="Junquera Quintana, Francisco Javier" userId="5a95c82c-4321-47ad-938a-db2c19283866" providerId="ADAL" clId="{183085EC-C77E-064F-B62E-1470DDD46CFC}" dt="2023-02-22T12:42:26.459" v="22756" actId="20578"/>
        <pc:sldMkLst>
          <pc:docMk/>
          <pc:sldMk cId="181183795" sldId="352"/>
        </pc:sldMkLst>
      </pc:sldChg>
      <pc:sldChg chg="addSp delSp modSp add del mod modAnim">
        <pc:chgData name="Junquera Quintana, Francisco Javier" userId="5a95c82c-4321-47ad-938a-db2c19283866" providerId="ADAL" clId="{183085EC-C77E-064F-B62E-1470DDD46CFC}" dt="2023-02-20T12:54:49.793" v="11880" actId="2696"/>
        <pc:sldMkLst>
          <pc:docMk/>
          <pc:sldMk cId="944573074" sldId="352"/>
        </pc:sldMkLst>
      </pc:sldChg>
      <pc:sldChg chg="addSp delSp modSp add del mod">
        <pc:chgData name="Junquera Quintana, Francisco Javier" userId="5a95c82c-4321-47ad-938a-db2c19283866" providerId="ADAL" clId="{183085EC-C77E-064F-B62E-1470DDD46CFC}" dt="2023-02-20T12:54:49.813" v="11881" actId="2696"/>
        <pc:sldMkLst>
          <pc:docMk/>
          <pc:sldMk cId="961654355" sldId="353"/>
        </pc:sldMkLst>
      </pc:sldChg>
      <pc:sldChg chg="addSp delSp modSp add mod">
        <pc:chgData name="Junquera Quintana, Francisco Javier" userId="5a95c82c-4321-47ad-938a-db2c19283866" providerId="ADAL" clId="{183085EC-C77E-064F-B62E-1470DDD46CFC}" dt="2023-02-22T14:45:23.178" v="25287" actId="122"/>
        <pc:sldMkLst>
          <pc:docMk/>
          <pc:sldMk cId="3425127307" sldId="353"/>
        </pc:sldMkLst>
      </pc:sldChg>
      <pc:sldChg chg="addSp delSp modSp add mod ord">
        <pc:chgData name="Junquera Quintana, Francisco Javier" userId="5a95c82c-4321-47ad-938a-db2c19283866" providerId="ADAL" clId="{183085EC-C77E-064F-B62E-1470DDD46CFC}" dt="2023-02-22T14:22:26.002" v="24260" actId="1037"/>
        <pc:sldMkLst>
          <pc:docMk/>
          <pc:sldMk cId="2035432873" sldId="354"/>
        </pc:sldMkLst>
      </pc:sldChg>
      <pc:sldChg chg="addSp delSp modSp add del mod modAnim">
        <pc:chgData name="Junquera Quintana, Francisco Javier" userId="5a95c82c-4321-47ad-938a-db2c19283866" providerId="ADAL" clId="{183085EC-C77E-064F-B62E-1470DDD46CFC}" dt="2023-02-20T12:54:49.837" v="11882" actId="2696"/>
        <pc:sldMkLst>
          <pc:docMk/>
          <pc:sldMk cId="3470516672" sldId="354"/>
        </pc:sldMkLst>
      </pc:sldChg>
      <pc:sldChg chg="delSp add mod ord">
        <pc:chgData name="Junquera Quintana, Francisco Javier" userId="5a95c82c-4321-47ad-938a-db2c19283866" providerId="ADAL" clId="{183085EC-C77E-064F-B62E-1470DDD46CFC}" dt="2023-02-22T14:41:10.279" v="25160" actId="478"/>
        <pc:sldMkLst>
          <pc:docMk/>
          <pc:sldMk cId="3082921910" sldId="355"/>
        </pc:sldMkLst>
      </pc:sldChg>
      <pc:sldChg chg="addSp delSp modSp add del mod delAnim">
        <pc:chgData name="Junquera Quintana, Francisco Javier" userId="5a95c82c-4321-47ad-938a-db2c19283866" providerId="ADAL" clId="{183085EC-C77E-064F-B62E-1470DDD46CFC}" dt="2023-02-20T12:54:49.853" v="11883" actId="2696"/>
        <pc:sldMkLst>
          <pc:docMk/>
          <pc:sldMk cId="4052584499" sldId="355"/>
        </pc:sldMkLst>
      </pc:sldChg>
      <pc:sldChg chg="addSp delSp modSp add del mod ord">
        <pc:chgData name="Junquera Quintana, Francisco Javier" userId="5a95c82c-4321-47ad-938a-db2c19283866" providerId="ADAL" clId="{183085EC-C77E-064F-B62E-1470DDD46CFC}" dt="2023-02-20T12:54:49.961" v="11890" actId="2696"/>
        <pc:sldMkLst>
          <pc:docMk/>
          <pc:sldMk cId="1720067236" sldId="356"/>
        </pc:sldMkLst>
      </pc:sldChg>
      <pc:sldChg chg="addSp delSp modSp add mod">
        <pc:chgData name="Junquera Quintana, Francisco Javier" userId="5a95c82c-4321-47ad-938a-db2c19283866" providerId="ADAL" clId="{183085EC-C77E-064F-B62E-1470DDD46CFC}" dt="2023-02-22T14:47:43.451" v="25343" actId="1076"/>
        <pc:sldMkLst>
          <pc:docMk/>
          <pc:sldMk cId="1762349464" sldId="356"/>
        </pc:sldMkLst>
      </pc:sldChg>
      <pc:sldChg chg="addSp delSp modSp add del mod">
        <pc:chgData name="Junquera Quintana, Francisco Javier" userId="5a95c82c-4321-47ad-938a-db2c19283866" providerId="ADAL" clId="{183085EC-C77E-064F-B62E-1470DDD46CFC}" dt="2023-02-20T12:54:49.882" v="11885" actId="2696"/>
        <pc:sldMkLst>
          <pc:docMk/>
          <pc:sldMk cId="3617118016" sldId="357"/>
        </pc:sldMkLst>
      </pc:sldChg>
      <pc:sldChg chg="addSp delSp modSp add mod">
        <pc:chgData name="Junquera Quintana, Francisco Javier" userId="5a95c82c-4321-47ad-938a-db2c19283866" providerId="ADAL" clId="{183085EC-C77E-064F-B62E-1470DDD46CFC}" dt="2023-02-22T15:52:06.017" v="26240" actId="478"/>
        <pc:sldMkLst>
          <pc:docMk/>
          <pc:sldMk cId="4254233871" sldId="357"/>
        </pc:sldMkLst>
      </pc:sldChg>
      <pc:sldChg chg="addSp delSp modSp add mod">
        <pc:chgData name="Junquera Quintana, Francisco Javier" userId="5a95c82c-4321-47ad-938a-db2c19283866" providerId="ADAL" clId="{183085EC-C77E-064F-B62E-1470DDD46CFC}" dt="2023-02-22T16:00:14.723" v="26299" actId="1076"/>
        <pc:sldMkLst>
          <pc:docMk/>
          <pc:sldMk cId="2547589932" sldId="358"/>
        </pc:sldMkLst>
      </pc:sldChg>
      <pc:sldChg chg="addSp delSp modSp add del mod modAnim">
        <pc:chgData name="Junquera Quintana, Francisco Javier" userId="5a95c82c-4321-47ad-938a-db2c19283866" providerId="ADAL" clId="{183085EC-C77E-064F-B62E-1470DDD46CFC}" dt="2023-02-20T12:54:49.893" v="11886" actId="2696"/>
        <pc:sldMkLst>
          <pc:docMk/>
          <pc:sldMk cId="2607917225" sldId="358"/>
        </pc:sldMkLst>
      </pc:sldChg>
      <pc:sldChg chg="addSp delSp modSp add del mod">
        <pc:chgData name="Junquera Quintana, Francisco Javier" userId="5a95c82c-4321-47ad-938a-db2c19283866" providerId="ADAL" clId="{183085EC-C77E-064F-B62E-1470DDD46CFC}" dt="2023-02-20T12:54:49.908" v="11887" actId="2696"/>
        <pc:sldMkLst>
          <pc:docMk/>
          <pc:sldMk cId="2771777439" sldId="359"/>
        </pc:sldMkLst>
      </pc:sldChg>
      <pc:sldChg chg="ord">
        <pc:chgData name="Junquera Quintana, Francisco Javier" userId="5a95c82c-4321-47ad-938a-db2c19283866" providerId="ADAL" clId="{183085EC-C77E-064F-B62E-1470DDD46CFC}" dt="2023-02-24T14:16:26.475" v="28232" actId="20578"/>
        <pc:sldMkLst>
          <pc:docMk/>
          <pc:sldMk cId="1722250881" sldId="360"/>
        </pc:sldMkLst>
      </pc:sldChg>
      <pc:sldChg chg="addSp delSp modSp add del mod">
        <pc:chgData name="Junquera Quintana, Francisco Javier" userId="5a95c82c-4321-47ad-938a-db2c19283866" providerId="ADAL" clId="{183085EC-C77E-064F-B62E-1470DDD46CFC}" dt="2023-02-20T12:54:49.927" v="11888" actId="2696"/>
        <pc:sldMkLst>
          <pc:docMk/>
          <pc:sldMk cId="2710259653" sldId="360"/>
        </pc:sldMkLst>
      </pc:sldChg>
      <pc:sldChg chg="ord">
        <pc:chgData name="Junquera Quintana, Francisco Javier" userId="5a95c82c-4321-47ad-938a-db2c19283866" providerId="ADAL" clId="{183085EC-C77E-064F-B62E-1470DDD46CFC}" dt="2023-02-24T14:16:26.475" v="28232" actId="20578"/>
        <pc:sldMkLst>
          <pc:docMk/>
          <pc:sldMk cId="1324619616" sldId="361"/>
        </pc:sldMkLst>
      </pc:sldChg>
      <pc:sldChg chg="addSp delSp modSp add del mod ord">
        <pc:chgData name="Junquera Quintana, Francisco Javier" userId="5a95c82c-4321-47ad-938a-db2c19283866" providerId="ADAL" clId="{183085EC-C77E-064F-B62E-1470DDD46CFC}" dt="2023-02-20T12:54:49.951" v="11889" actId="2696"/>
        <pc:sldMkLst>
          <pc:docMk/>
          <pc:sldMk cId="3891738426" sldId="361"/>
        </pc:sldMkLst>
      </pc:sldChg>
      <pc:sldChg chg="ord">
        <pc:chgData name="Junquera Quintana, Francisco Javier" userId="5a95c82c-4321-47ad-938a-db2c19283866" providerId="ADAL" clId="{183085EC-C77E-064F-B62E-1470DDD46CFC}" dt="2023-02-24T14:16:26.475" v="28232" actId="20578"/>
        <pc:sldMkLst>
          <pc:docMk/>
          <pc:sldMk cId="1515546225" sldId="362"/>
        </pc:sldMkLst>
      </pc:sldChg>
      <pc:sldChg chg="addSp delSp modSp add del mod modAnim">
        <pc:chgData name="Junquera Quintana, Francisco Javier" userId="5a95c82c-4321-47ad-938a-db2c19283866" providerId="ADAL" clId="{183085EC-C77E-064F-B62E-1470DDD46CFC}" dt="2023-02-20T12:54:49.986" v="11892" actId="2696"/>
        <pc:sldMkLst>
          <pc:docMk/>
          <pc:sldMk cId="3168916074" sldId="362"/>
        </pc:sldMkLst>
      </pc:sldChg>
      <pc:sldChg chg="addSp delSp modSp add del mod">
        <pc:chgData name="Junquera Quintana, Francisco Javier" userId="5a95c82c-4321-47ad-938a-db2c19283866" providerId="ADAL" clId="{183085EC-C77E-064F-B62E-1470DDD46CFC}" dt="2023-02-20T12:54:49.975" v="11891" actId="2696"/>
        <pc:sldMkLst>
          <pc:docMk/>
          <pc:sldMk cId="185216608" sldId="363"/>
        </pc:sldMkLst>
      </pc:sldChg>
      <pc:sldChg chg="ord">
        <pc:chgData name="Junquera Quintana, Francisco Javier" userId="5a95c82c-4321-47ad-938a-db2c19283866" providerId="ADAL" clId="{183085EC-C77E-064F-B62E-1470DDD46CFC}" dt="2023-02-24T14:16:26.475" v="28232" actId="20578"/>
        <pc:sldMkLst>
          <pc:docMk/>
          <pc:sldMk cId="2068890359" sldId="363"/>
        </pc:sldMkLst>
      </pc:sldChg>
      <pc:sldChg chg="addSp delSp modSp add del mod delAnim">
        <pc:chgData name="Junquera Quintana, Francisco Javier" userId="5a95c82c-4321-47ad-938a-db2c19283866" providerId="ADAL" clId="{183085EC-C77E-064F-B62E-1470DDD46CFC}" dt="2023-02-20T12:54:49.992" v="11893" actId="2696"/>
        <pc:sldMkLst>
          <pc:docMk/>
          <pc:sldMk cId="1432199845" sldId="364"/>
        </pc:sldMkLst>
      </pc:sldChg>
      <pc:sldChg chg="addSp delSp modSp add del mod delAnim">
        <pc:chgData name="Junquera Quintana, Francisco Javier" userId="5a95c82c-4321-47ad-938a-db2c19283866" providerId="ADAL" clId="{183085EC-C77E-064F-B62E-1470DDD46CFC}" dt="2023-02-24T14:14:46.741" v="28231" actId="2696"/>
        <pc:sldMkLst>
          <pc:docMk/>
          <pc:sldMk cId="1851344395" sldId="364"/>
        </pc:sldMkLst>
      </pc:sldChg>
      <pc:sldChg chg="addSp delSp modSp add del mod">
        <pc:chgData name="Junquera Quintana, Francisco Javier" userId="5a95c82c-4321-47ad-938a-db2c19283866" providerId="ADAL" clId="{183085EC-C77E-064F-B62E-1470DDD46CFC}" dt="2023-02-20T12:54:50.006" v="11894" actId="2696"/>
        <pc:sldMkLst>
          <pc:docMk/>
          <pc:sldMk cId="881937624" sldId="365"/>
        </pc:sldMkLst>
      </pc:sldChg>
      <pc:sldChg chg="addSp delSp modSp add mod">
        <pc:chgData name="Junquera Quintana, Francisco Javier" userId="5a95c82c-4321-47ad-938a-db2c19283866" providerId="ADAL" clId="{183085EC-C77E-064F-B62E-1470DDD46CFC}" dt="2023-02-24T14:22:33.179" v="28244" actId="1038"/>
        <pc:sldMkLst>
          <pc:docMk/>
          <pc:sldMk cId="3146956157" sldId="365"/>
        </pc:sldMkLst>
      </pc:sldChg>
      <pc:sldChg chg="addSp delSp modSp add del mod setBg">
        <pc:chgData name="Junquera Quintana, Francisco Javier" userId="5a95c82c-4321-47ad-938a-db2c19283866" providerId="ADAL" clId="{183085EC-C77E-064F-B62E-1470DDD46CFC}" dt="2023-02-20T12:54:50.055" v="11895" actId="2696"/>
        <pc:sldMkLst>
          <pc:docMk/>
          <pc:sldMk cId="2701832599" sldId="366"/>
        </pc:sldMkLst>
      </pc:sldChg>
      <pc:sldChg chg="add">
        <pc:chgData name="Junquera Quintana, Francisco Javier" userId="5a95c82c-4321-47ad-938a-db2c19283866" providerId="ADAL" clId="{183085EC-C77E-064F-B62E-1470DDD46CFC}" dt="2023-02-24T10:20:45.834" v="26794" actId="2890"/>
        <pc:sldMkLst>
          <pc:docMk/>
          <pc:sldMk cId="3013396891" sldId="366"/>
        </pc:sldMkLst>
      </pc:sldChg>
      <pc:sldChg chg="addSp delSp modSp add mod modAnim">
        <pc:chgData name="Junquera Quintana, Francisco Javier" userId="5a95c82c-4321-47ad-938a-db2c19283866" providerId="ADAL" clId="{183085EC-C77E-064F-B62E-1470DDD46CFC}" dt="2023-02-24T14:24:21.303" v="28259" actId="1036"/>
        <pc:sldMkLst>
          <pc:docMk/>
          <pc:sldMk cId="1693046328" sldId="367"/>
        </pc:sldMkLst>
      </pc:sldChg>
      <pc:sldChg chg="addSp delSp modSp add del mod">
        <pc:chgData name="Junquera Quintana, Francisco Javier" userId="5a95c82c-4321-47ad-938a-db2c19283866" providerId="ADAL" clId="{183085EC-C77E-064F-B62E-1470DDD46CFC}" dt="2023-02-20T12:54:50.086" v="11896" actId="2696"/>
        <pc:sldMkLst>
          <pc:docMk/>
          <pc:sldMk cId="3425590013" sldId="367"/>
        </pc:sldMkLst>
      </pc:sldChg>
      <pc:sldChg chg="delSp modSp add del mod">
        <pc:chgData name="Junquera Quintana, Francisco Javier" userId="5a95c82c-4321-47ad-938a-db2c19283866" providerId="ADAL" clId="{183085EC-C77E-064F-B62E-1470DDD46CFC}" dt="2023-02-24T10:26:19.103" v="26811" actId="2696"/>
        <pc:sldMkLst>
          <pc:docMk/>
          <pc:sldMk cId="4215310060" sldId="367"/>
        </pc:sldMkLst>
      </pc:sldChg>
      <pc:sldChg chg="addSp delSp modSp add mod delAnim">
        <pc:chgData name="Junquera Quintana, Francisco Javier" userId="5a95c82c-4321-47ad-938a-db2c19283866" providerId="ADAL" clId="{183085EC-C77E-064F-B62E-1470DDD46CFC}" dt="2023-02-24T12:52:30.756" v="27659" actId="1036"/>
        <pc:sldMkLst>
          <pc:docMk/>
          <pc:sldMk cId="1649550441" sldId="368"/>
        </pc:sldMkLst>
      </pc:sldChg>
      <pc:sldChg chg="addSp delSp modSp add del mod">
        <pc:chgData name="Junquera Quintana, Francisco Javier" userId="5a95c82c-4321-47ad-938a-db2c19283866" providerId="ADAL" clId="{183085EC-C77E-064F-B62E-1470DDD46CFC}" dt="2023-02-20T12:54:50.118" v="11897" actId="2696"/>
        <pc:sldMkLst>
          <pc:docMk/>
          <pc:sldMk cId="2224581889" sldId="368"/>
        </pc:sldMkLst>
      </pc:sldChg>
      <pc:sldChg chg="addSp delSp modSp add del mod modAnim">
        <pc:chgData name="Junquera Quintana, Francisco Javier" userId="5a95c82c-4321-47ad-938a-db2c19283866" providerId="ADAL" clId="{183085EC-C77E-064F-B62E-1470DDD46CFC}" dt="2023-02-20T12:54:50.146" v="11898" actId="2696"/>
        <pc:sldMkLst>
          <pc:docMk/>
          <pc:sldMk cId="832051037" sldId="369"/>
        </pc:sldMkLst>
      </pc:sldChg>
      <pc:sldChg chg="addSp delSp modSp add mod">
        <pc:chgData name="Junquera Quintana, Francisco Javier" userId="5a95c82c-4321-47ad-938a-db2c19283866" providerId="ADAL" clId="{183085EC-C77E-064F-B62E-1470DDD46CFC}" dt="2023-02-24T14:08:27.609" v="28230" actId="1036"/>
        <pc:sldMkLst>
          <pc:docMk/>
          <pc:sldMk cId="1050404956" sldId="369"/>
        </pc:sldMkLst>
      </pc:sldChg>
      <pc:sldChg chg="addSp delSp modSp add mod">
        <pc:chgData name="Junquera Quintana, Francisco Javier" userId="5a95c82c-4321-47ad-938a-db2c19283866" providerId="ADAL" clId="{183085EC-C77E-064F-B62E-1470DDD46CFC}" dt="2023-02-24T16:05:11.493" v="28620" actId="1037"/>
        <pc:sldMkLst>
          <pc:docMk/>
          <pc:sldMk cId="2533170685" sldId="370"/>
        </pc:sldMkLst>
      </pc:sldChg>
      <pc:sldChg chg="addSp delSp modSp add del mod ord">
        <pc:chgData name="Junquera Quintana, Francisco Javier" userId="5a95c82c-4321-47ad-938a-db2c19283866" providerId="ADAL" clId="{183085EC-C77E-064F-B62E-1470DDD46CFC}" dt="2023-02-20T12:54:50.161" v="11899" actId="2696"/>
        <pc:sldMkLst>
          <pc:docMk/>
          <pc:sldMk cId="4013177305" sldId="370"/>
        </pc:sldMkLst>
      </pc:sldChg>
      <pc:sldChg chg="addSp delSp modSp add mod delAnim">
        <pc:chgData name="Junquera Quintana, Francisco Javier" userId="5a95c82c-4321-47ad-938a-db2c19283866" providerId="ADAL" clId="{183085EC-C77E-064F-B62E-1470DDD46CFC}" dt="2023-02-24T15:52:52.950" v="28608" actId="1035"/>
        <pc:sldMkLst>
          <pc:docMk/>
          <pc:sldMk cId="1676107919" sldId="371"/>
        </pc:sldMkLst>
      </pc:sldChg>
      <pc:sldChg chg="addSp delSp modSp add del mod ord delAnim">
        <pc:chgData name="Junquera Quintana, Francisco Javier" userId="5a95c82c-4321-47ad-938a-db2c19283866" providerId="ADAL" clId="{183085EC-C77E-064F-B62E-1470DDD46CFC}" dt="2023-02-20T12:54:50.185" v="11900" actId="2696"/>
        <pc:sldMkLst>
          <pc:docMk/>
          <pc:sldMk cId="3924386845" sldId="371"/>
        </pc:sldMkLst>
      </pc:sldChg>
      <pc:sldChg chg="addSp delSp modSp add del mod delAnim">
        <pc:chgData name="Junquera Quintana, Francisco Javier" userId="5a95c82c-4321-47ad-938a-db2c19283866" providerId="ADAL" clId="{183085EC-C77E-064F-B62E-1470DDD46CFC}" dt="2023-02-20T12:54:50.199" v="11901" actId="2696"/>
        <pc:sldMkLst>
          <pc:docMk/>
          <pc:sldMk cId="363665106" sldId="372"/>
        </pc:sldMkLst>
      </pc:sldChg>
      <pc:sldChg chg="addSp delSp modSp add del mod">
        <pc:chgData name="Junquera Quintana, Francisco Javier" userId="5a95c82c-4321-47ad-938a-db2c19283866" providerId="ADAL" clId="{183085EC-C77E-064F-B62E-1470DDD46CFC}" dt="2023-02-20T12:54:50.215" v="11902" actId="2696"/>
        <pc:sldMkLst>
          <pc:docMk/>
          <pc:sldMk cId="3521437902" sldId="373"/>
        </pc:sldMkLst>
      </pc:sldChg>
      <pc:sldChg chg="addSp delSp modSp add del mod">
        <pc:chgData name="Junquera Quintana, Francisco Javier" userId="5a95c82c-4321-47ad-938a-db2c19283866" providerId="ADAL" clId="{183085EC-C77E-064F-B62E-1470DDD46CFC}" dt="2023-02-20T12:54:50.231" v="11903" actId="2696"/>
        <pc:sldMkLst>
          <pc:docMk/>
          <pc:sldMk cId="1026575587" sldId="37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01482CC7-88D0-94D1-C8AC-89F7EAD5F66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DD0DC44-A8B7-53D4-C46A-677026E11D1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46E85115-9C34-00CB-EA20-AA55C5DB887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E8572610-D6EA-C2C2-D375-A4621C5E787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/>
            </a:lvl1pPr>
          </a:lstStyle>
          <a:p>
            <a:pPr>
              <a:defRPr/>
            </a:pPr>
            <a:fld id="{6408611C-6973-9D48-AF44-0E51E6EBF12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8DDA67F-6043-600E-3272-C816C3BE82B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33BF73A-DBF7-572A-F56F-F8E09C4D87E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686BA523-F55C-41C1-502E-68481D78F94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ED7DDD9D-DD4F-973C-8219-AD86D58A954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noProof="0"/>
              <a:t>Haga clic para modificar el estilo de texto del patrón</a:t>
            </a:r>
          </a:p>
          <a:p>
            <a:pPr lvl="1"/>
            <a:r>
              <a:rPr lang="es-ES" altLang="es-ES" noProof="0"/>
              <a:t>Segundo nivel</a:t>
            </a:r>
          </a:p>
          <a:p>
            <a:pPr lvl="2"/>
            <a:r>
              <a:rPr lang="es-ES" altLang="es-ES" noProof="0"/>
              <a:t>Tercer nivel</a:t>
            </a:r>
          </a:p>
          <a:p>
            <a:pPr lvl="3"/>
            <a:r>
              <a:rPr lang="es-ES" altLang="es-ES" noProof="0"/>
              <a:t>Cuarto nivel</a:t>
            </a:r>
          </a:p>
          <a:p>
            <a:pPr lvl="4"/>
            <a:r>
              <a:rPr lang="es-ES" altLang="es-ES" noProof="0"/>
              <a:t>Quinto nivel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9235D8BF-66F7-BF2B-C302-0AC1F35608E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85386491-CB12-4DB4-CEF9-22988C62C6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/>
            </a:lvl1pPr>
          </a:lstStyle>
          <a:p>
            <a:pPr>
              <a:defRPr/>
            </a:pPr>
            <a:fld id="{946034D0-BC83-F545-BCD1-912E0AB8E36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B71B2CCA-3D55-40F5-6DA2-DEDB75231A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E2AD68-CE5B-3C47-A948-2129E41793DF}" type="slidenum">
              <a:rPr lang="es-ES" altLang="es-ES" smtClean="0"/>
              <a:pPr>
                <a:spcBef>
                  <a:spcPct val="0"/>
                </a:spcBef>
              </a:pPr>
              <a:t>1</a:t>
            </a:fld>
            <a:endParaRPr lang="es-ES" altLang="es-E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B9E1BA4-242E-E90C-C543-3AE0E59400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2DAE74B-D137-6A69-2A6C-EAECB0D2D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41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28535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42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09121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43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31411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44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70143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45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40709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46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16260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47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02292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48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6913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49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30123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50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0576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22062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51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30505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52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38146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53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00411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54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09968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55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66784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56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004105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57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52402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58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724297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59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933416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60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92971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34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332520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61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391980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62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49420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63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7140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64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063236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65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525832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66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859551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68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6207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35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25213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36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75186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37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23035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38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38262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39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91404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40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6339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271" y="2130426"/>
            <a:ext cx="7773458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65" y="3886200"/>
            <a:ext cx="640027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0985" indent="0" algn="ctr">
              <a:buNone/>
              <a:defRPr/>
            </a:lvl2pPr>
            <a:lvl3pPr marL="761970" indent="0" algn="ctr">
              <a:buNone/>
              <a:defRPr/>
            </a:lvl3pPr>
            <a:lvl4pPr marL="1142954" indent="0" algn="ctr">
              <a:buNone/>
              <a:defRPr/>
            </a:lvl4pPr>
            <a:lvl5pPr marL="1523939" indent="0" algn="ctr">
              <a:buNone/>
              <a:defRPr/>
            </a:lvl5pPr>
            <a:lvl6pPr marL="1904924" indent="0" algn="ctr">
              <a:buNone/>
              <a:defRPr/>
            </a:lvl6pPr>
            <a:lvl7pPr marL="2285909" indent="0" algn="ctr">
              <a:buNone/>
              <a:defRPr/>
            </a:lvl7pPr>
            <a:lvl8pPr marL="2666893" indent="0" algn="ctr">
              <a:buNone/>
              <a:defRPr/>
            </a:lvl8pPr>
            <a:lvl9pPr marL="3047878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289008-A494-51C4-A755-86A4FED59A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BDD9D4-573F-A973-85C4-9D5B624588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28D11E-B292-1FEA-CAB8-0D5B03CC07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FECCE-5096-C64D-9ECC-5639514097A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42982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A40CE3-3220-77E3-A75E-9F6450041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8A8320-E69F-DD95-9A74-8B6066D890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F5688C-47FF-673C-5B11-54F7173CE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AEC5B-AA2C-A14E-AB0B-96CF3BF86EC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1346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136" y="274639"/>
            <a:ext cx="2057135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729" y="274639"/>
            <a:ext cx="6044407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DE0F5F-C1E9-C56D-8712-E0E8939077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31C072-A7C7-A0CF-B997-2DC286A881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1F51EE-BACF-92BD-2431-C54478F5E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7977F-7D45-4A44-BA09-068E5EA74D0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5883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307726-A782-F2BD-0734-97F2A78977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3C9D3D-2770-69B1-5A49-A3006A82F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C6D436-E389-7BCF-27B7-A0A294679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D44C0-F050-7847-BB71-43BEDB263E4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740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136" cy="1362075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136" cy="1500187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85" indent="0">
              <a:buNone/>
              <a:defRPr sz="1500"/>
            </a:lvl2pPr>
            <a:lvl3pPr marL="761970" indent="0">
              <a:buNone/>
              <a:defRPr sz="1333"/>
            </a:lvl3pPr>
            <a:lvl4pPr marL="1142954" indent="0">
              <a:buNone/>
              <a:defRPr sz="1167"/>
            </a:lvl4pPr>
            <a:lvl5pPr marL="1523939" indent="0">
              <a:buNone/>
              <a:defRPr sz="1167"/>
            </a:lvl5pPr>
            <a:lvl6pPr marL="1904924" indent="0">
              <a:buNone/>
              <a:defRPr sz="1167"/>
            </a:lvl6pPr>
            <a:lvl7pPr marL="2285909" indent="0">
              <a:buNone/>
              <a:defRPr sz="1167"/>
            </a:lvl7pPr>
            <a:lvl8pPr marL="2666893" indent="0">
              <a:buNone/>
              <a:defRPr sz="1167"/>
            </a:lvl8pPr>
            <a:lvl9pPr marL="3047878" indent="0">
              <a:buNone/>
              <a:defRPr sz="116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F9A52B-851D-8F5A-91DE-9C13E76348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670BC6-6303-8B53-1415-6CCB971B0F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98C92E-0433-0F07-0320-8C11A9184D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9D981-E9E7-0B49-AD77-337D747A998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7381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730" y="1600201"/>
            <a:ext cx="4050771" cy="452596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35500" y="1600201"/>
            <a:ext cx="4050771" cy="452596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2CED9F-442E-6C0E-53E4-CDAD41E761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EFEA10-9EAC-C94A-E96B-6A3B29E671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4F43D6-4EA9-ABE3-FC86-A8EA7DC86E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7E846-3A11-844C-AD01-DA6C60D7BA4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7488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729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729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761" y="1535113"/>
            <a:ext cx="404151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761" y="2174875"/>
            <a:ext cx="4041510" cy="3951288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E55D81-6F3D-CDC7-2C62-82672A482B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FC20EF-AD87-BEE0-70FB-45DB58924B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51E5BDA-245A-656C-1A0B-C97FF6B778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7CD91-D320-8F42-8857-4351A9E9E63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6759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6313B0-A5C5-1F6F-875C-FA533CB1C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AA1392-27A9-13B5-22E1-002D1E5BDC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A59F3E-CB51-46EE-36BA-4CC23CE7FD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79DEE-8AC0-5A49-ACB8-F7D8ADFBFAC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5506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B13CC5-14BF-2B65-A82C-0A182448B6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1FBD93-4D42-FFE9-D3EA-801BA0675C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9671F8-BDC7-35DE-C34C-3871E511D5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4FF63-BC97-CC44-B846-82BF455B090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54971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729" y="273050"/>
            <a:ext cx="3008313" cy="1162050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4521" y="273051"/>
            <a:ext cx="5111750" cy="5853113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729" y="1435101"/>
            <a:ext cx="3008313" cy="4691063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3E49FD-9A2F-E1B1-A18F-D003978C26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CFC43-7CFF-10AB-BD91-83ABF37121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212D4E-E84C-1675-C307-08E5FC2CB7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D0A65-BAD7-B54E-8DAA-E9D5F762B4D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78874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553" y="4800600"/>
            <a:ext cx="5486135" cy="566738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553" y="612775"/>
            <a:ext cx="5486135" cy="41148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553" y="5367338"/>
            <a:ext cx="5486135" cy="804862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CA911-7764-50B3-264A-B7EDEC5A4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DA9F8-8480-F2DB-2285-8017FC0BA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23648C-5134-3046-CD78-7C65926E9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45191-9AC1-B447-9FCC-978E8B66DD8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66556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50000">
              <a:schemeClr val="accent2"/>
            </a:gs>
            <a:gs pos="100000">
              <a:srgbClr val="1818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20F7ABC-F71D-085C-E8D3-207D0BA42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1544C7-74E3-5355-853C-E7555E88AB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0D480FB-73E6-FCFB-8B0B-306EBB5F61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67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0EA52D7-95D9-9218-3C88-68C3F557F8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67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26ECAF6-3D7F-248B-F525-C5D4734FF6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67"/>
            </a:lvl1pPr>
          </a:lstStyle>
          <a:p>
            <a:pPr>
              <a:defRPr/>
            </a:pPr>
            <a:fld id="{7F868698-F8AE-754F-9401-B0D89054213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17538" indent="-236538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ＭＳ Ｐゴシック" charset="-128"/>
        </a:defRPr>
      </a:lvl2pPr>
      <a:lvl3pPr marL="950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31913" indent="-1889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712913" indent="-1889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09541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  <a:ea typeface="ＭＳ Ｐゴシック" charset="-128"/>
        </a:defRPr>
      </a:lvl6pPr>
      <a:lvl7pPr marL="2476401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  <a:ea typeface="ＭＳ Ｐゴシック" charset="-128"/>
        </a:defRPr>
      </a:lvl7pPr>
      <a:lvl8pPr marL="285738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  <a:ea typeface="ＭＳ Ｐゴシック" charset="-128"/>
        </a:defRPr>
      </a:lvl8pPr>
      <a:lvl9pPr marL="3238370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s-ES_tradnl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5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43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43.pn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8.emf"/><Relationship Id="rId7" Type="http://schemas.openxmlformats.org/officeDocument/2006/relationships/image" Target="../media/image8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1.png"/><Relationship Id="rId5" Type="http://schemas.openxmlformats.org/officeDocument/2006/relationships/image" Target="../media/image96.png"/><Relationship Id="rId10" Type="http://schemas.openxmlformats.org/officeDocument/2006/relationships/image" Target="../media/image43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7.png"/><Relationship Id="rId5" Type="http://schemas.openxmlformats.org/officeDocument/2006/relationships/image" Target="../media/image96.png"/><Relationship Id="rId10" Type="http://schemas.openxmlformats.org/officeDocument/2006/relationships/image" Target="../media/image106.png"/><Relationship Id="rId4" Type="http://schemas.openxmlformats.org/officeDocument/2006/relationships/image" Target="../media/image102.png"/><Relationship Id="rId9" Type="http://schemas.openxmlformats.org/officeDocument/2006/relationships/image" Target="../media/image10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43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tmp"/><Relationship Id="rId4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emf"/><Relationship Id="rId9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34.png"/><Relationship Id="rId4" Type="http://schemas.openxmlformats.org/officeDocument/2006/relationships/image" Target="../media/image1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emf"/><Relationship Id="rId4" Type="http://schemas.openxmlformats.org/officeDocument/2006/relationships/image" Target="../media/image14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65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7.png"/><Relationship Id="rId4" Type="http://schemas.openxmlformats.org/officeDocument/2006/relationships/image" Target="../media/image166.png"/><Relationship Id="rId9" Type="http://schemas.openxmlformats.org/officeDocument/2006/relationships/image" Target="../media/image17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6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9" Type="http://schemas.openxmlformats.org/officeDocument/2006/relationships/image" Target="../media/image1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emf"/><Relationship Id="rId4" Type="http://schemas.openxmlformats.org/officeDocument/2006/relationships/image" Target="../media/image19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8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199.png"/><Relationship Id="rId4" Type="http://schemas.openxmlformats.org/officeDocument/2006/relationships/image" Target="../media/image20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198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199.png"/><Relationship Id="rId4" Type="http://schemas.openxmlformats.org/officeDocument/2006/relationships/image" Target="../media/image2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emf"/><Relationship Id="rId4" Type="http://schemas.openxmlformats.org/officeDocument/2006/relationships/image" Target="../media/image2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emf"/><Relationship Id="rId4" Type="http://schemas.openxmlformats.org/officeDocument/2006/relationships/image" Target="../media/image2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09.png"/><Relationship Id="rId4" Type="http://schemas.openxmlformats.org/officeDocument/2006/relationships/image" Target="../media/image20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2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214.png"/><Relationship Id="rId10" Type="http://schemas.openxmlformats.org/officeDocument/2006/relationships/image" Target="../media/image217.png"/><Relationship Id="rId4" Type="http://schemas.openxmlformats.org/officeDocument/2006/relationships/image" Target="../media/image213.png"/><Relationship Id="rId9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222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43.png"/><Relationship Id="rId9" Type="http://schemas.openxmlformats.org/officeDocument/2006/relationships/image" Target="../media/image2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>
            <a:extLst>
              <a:ext uri="{FF2B5EF4-FFF2-40B4-BE49-F238E27FC236}">
                <a16:creationId xmlns:a16="http://schemas.microsoft.com/office/drawing/2014/main" id="{F41BDB42-198B-9BB2-D33C-15B5A80D8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5283200"/>
            <a:ext cx="2795587" cy="485775"/>
          </a:xfrm>
          <a:prstGeom prst="rect">
            <a:avLst/>
          </a:prstGeom>
          <a:noFill/>
          <a:ln>
            <a:noFill/>
          </a:ln>
        </p:spPr>
        <p:txBody>
          <a:bodyPr lIns="76158" tIns="38078" rIns="76158" bIns="3807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s-ES" sz="2667" b="1">
                <a:solidFill>
                  <a:srgbClr val="FFFF00"/>
                </a:solidFill>
              </a:rPr>
              <a:t>Javier Junquera</a:t>
            </a:r>
            <a:endParaRPr lang="en-US" altLang="es-ES" sz="2333" b="1">
              <a:solidFill>
                <a:srgbClr val="FFFF00"/>
              </a:solidFill>
            </a:endParaRPr>
          </a:p>
        </p:txBody>
      </p:sp>
      <p:sp>
        <p:nvSpPr>
          <p:cNvPr id="15362" name="Text Box 6">
            <a:extLst>
              <a:ext uri="{FF2B5EF4-FFF2-40B4-BE49-F238E27FC236}">
                <a16:creationId xmlns:a16="http://schemas.microsoft.com/office/drawing/2014/main" id="{51D1402E-2994-D2A6-3C6E-AF6F9F23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8077200" cy="123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58" tIns="38078" rIns="76158" bIns="38078">
            <a:spAutoFit/>
          </a:bodyPr>
          <a:lstStyle>
            <a:lvl1pPr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3000" b="1" dirty="0">
                <a:solidFill>
                  <a:srgbClr val="FFFF00"/>
                </a:solidFill>
                <a:cs typeface="Arial" panose="020B0604020202020204" pitchFamily="34" charset="0"/>
                <a:sym typeface="Symbol" pitchFamily="2" charset="2"/>
              </a:rPr>
              <a:t>The free electron approximation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3000" b="1" dirty="0">
                <a:solidFill>
                  <a:srgbClr val="FFFF00"/>
                </a:solidFill>
                <a:cs typeface="Arial" panose="020B0604020202020204" pitchFamily="34" charset="0"/>
                <a:sym typeface="Symbol" pitchFamily="2" charset="2"/>
              </a:rPr>
              <a:t>The Sommerfeld model</a:t>
            </a:r>
          </a:p>
        </p:txBody>
      </p:sp>
      <p:pic>
        <p:nvPicPr>
          <p:cNvPr id="15363" name="Picture 10" descr="logoUCgran">
            <a:extLst>
              <a:ext uri="{FF2B5EF4-FFF2-40B4-BE49-F238E27FC236}">
                <a16:creationId xmlns:a16="http://schemas.microsoft.com/office/drawing/2014/main" id="{871A231D-1AA2-88D6-AADB-2A937014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4964113"/>
            <a:ext cx="1339850" cy="1120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30" descr="logo-tex">
            <a:extLst>
              <a:ext uri="{FF2B5EF4-FFF2-40B4-BE49-F238E27FC236}">
                <a16:creationId xmlns:a16="http://schemas.microsoft.com/office/drawing/2014/main" id="{2AF5B9E2-AC53-F4A3-D83A-7E0EF0BC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5251450"/>
            <a:ext cx="1190625" cy="547688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8E9D-BDB9-C262-07D8-89EAFD8A3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EB8062B4-4F36-C489-A963-CB59078EA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9248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1436" tIns="40712" rIns="81436" bIns="40712" numCol="1" anchor="ctr" anchorCtr="0" compatLnSpc="1">
            <a:prstTxWarp prst="textNoShape">
              <a:avLst/>
            </a:prstTxWarp>
          </a:bodyPr>
          <a:lstStyle>
            <a:lvl1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369638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739290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108941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478586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altLang="es-ES" sz="2800" kern="0" dirty="0" err="1">
                <a:ea typeface="ＭＳ Ｐゴシック" panose="020B0600070205080204" pitchFamily="34" charset="-128"/>
              </a:rPr>
              <a:t>Relation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between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shape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of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the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wavefunction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and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energy</a:t>
            </a:r>
            <a:endParaRPr lang="es-ES" altLang="es-ES" sz="2800" kern="0" dirty="0">
              <a:ea typeface="ＭＳ Ｐゴシック" panose="020B0600070205080204" pitchFamily="34" charset="-128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D1DE26F-2F88-C480-0317-0AB186F5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50" y="1432748"/>
            <a:ext cx="4406900" cy="48537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0099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infinite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square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well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: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filling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one-electron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levels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with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F13514-F015-829C-E814-E1E84D014B2B}"/>
              </a:ext>
            </a:extLst>
          </p:cNvPr>
          <p:cNvSpPr txBox="1"/>
          <p:nvPr/>
        </p:nvSpPr>
        <p:spPr>
          <a:xfrm>
            <a:off x="-76200" y="1143000"/>
            <a:ext cx="929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Now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have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accomodate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according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Pauli </a:t>
            </a:r>
            <a:r>
              <a:rPr lang="es-ES" b="1" dirty="0" err="1">
                <a:solidFill>
                  <a:schemeClr val="bg1"/>
                </a:solidFill>
              </a:rPr>
              <a:t>exclusion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principle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 err="1">
                <a:solidFill>
                  <a:srgbClr val="FFFF00"/>
                </a:solidFill>
              </a:rPr>
              <a:t>There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cannot</a:t>
            </a:r>
            <a:r>
              <a:rPr lang="es-ES" b="1" dirty="0">
                <a:solidFill>
                  <a:srgbClr val="FFFF00"/>
                </a:solidFill>
              </a:rPr>
              <a:t> be </a:t>
            </a:r>
            <a:r>
              <a:rPr lang="es-ES" b="1" dirty="0" err="1">
                <a:solidFill>
                  <a:srgbClr val="FFFF00"/>
                </a:solidFill>
              </a:rPr>
              <a:t>two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electrons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that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have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all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their</a:t>
            </a:r>
            <a:r>
              <a:rPr lang="es-ES" b="1" dirty="0">
                <a:solidFill>
                  <a:srgbClr val="FFFF00"/>
                </a:solidFill>
              </a:rPr>
              <a:t> quantum </a:t>
            </a:r>
            <a:r>
              <a:rPr lang="es-ES" b="1" dirty="0" err="1">
                <a:solidFill>
                  <a:srgbClr val="FFFF00"/>
                </a:solidFill>
              </a:rPr>
              <a:t>numbers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identical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 err="1">
                <a:solidFill>
                  <a:srgbClr val="FFFF00"/>
                </a:solidFill>
              </a:rPr>
              <a:t>Each</a:t>
            </a:r>
            <a:r>
              <a:rPr lang="es-ES" b="1" dirty="0">
                <a:solidFill>
                  <a:srgbClr val="FFFF00"/>
                </a:solidFill>
              </a:rPr>
              <a:t> orbital can be </a:t>
            </a:r>
            <a:r>
              <a:rPr lang="es-ES" b="1" dirty="0" err="1">
                <a:solidFill>
                  <a:srgbClr val="FFFF00"/>
                </a:solidFill>
              </a:rPr>
              <a:t>occupied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by</a:t>
            </a:r>
            <a:r>
              <a:rPr lang="es-ES" b="1" dirty="0">
                <a:solidFill>
                  <a:srgbClr val="FFFF00"/>
                </a:solidFill>
              </a:rPr>
              <a:t> a </a:t>
            </a:r>
            <a:r>
              <a:rPr lang="es-ES" b="1" dirty="0" err="1">
                <a:solidFill>
                  <a:srgbClr val="FFFF00"/>
                </a:solidFill>
              </a:rPr>
              <a:t>maximum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of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one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electron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027F713-01E8-8CC6-8F07-0A0A5B1F9879}"/>
              </a:ext>
            </a:extLst>
          </p:cNvPr>
          <p:cNvSpPr txBox="1"/>
          <p:nvPr/>
        </p:nvSpPr>
        <p:spPr>
          <a:xfrm>
            <a:off x="914400" y="30480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Quantum </a:t>
            </a:r>
            <a:r>
              <a:rPr lang="es-ES" b="1" dirty="0" err="1">
                <a:solidFill>
                  <a:srgbClr val="00B0F0"/>
                </a:solidFill>
              </a:rPr>
              <a:t>numbers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for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our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electrons</a:t>
            </a:r>
            <a:r>
              <a:rPr lang="es-ES" b="1" dirty="0">
                <a:solidFill>
                  <a:srgbClr val="00B0F0"/>
                </a:solidFill>
              </a:rPr>
              <a:t> in a 1D infinite </a:t>
            </a:r>
            <a:r>
              <a:rPr lang="es-ES" b="1" dirty="0" err="1">
                <a:solidFill>
                  <a:srgbClr val="00B0F0"/>
                </a:solidFill>
              </a:rPr>
              <a:t>square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well</a:t>
            </a:r>
            <a:r>
              <a:rPr lang="es-ES" b="1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B531CD-3EE1-79E5-2F2E-5F443046E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105" y="3810000"/>
            <a:ext cx="435789" cy="36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1C07BD5-B508-98AC-AA60-3C1B3D78B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200" y="3831000"/>
            <a:ext cx="712800" cy="360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884A94A-9355-6BED-CC9F-2F70DA7D851D}"/>
              </a:ext>
            </a:extLst>
          </p:cNvPr>
          <p:cNvSpPr txBox="1"/>
          <p:nvPr/>
        </p:nvSpPr>
        <p:spPr>
          <a:xfrm>
            <a:off x="152400" y="4495800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Positive </a:t>
            </a:r>
            <a:r>
              <a:rPr lang="es-ES" b="1" dirty="0" err="1">
                <a:solidFill>
                  <a:schemeClr val="bg1"/>
                </a:solidFill>
              </a:rPr>
              <a:t>integer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n=0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cannot</a:t>
            </a:r>
            <a:r>
              <a:rPr lang="es-ES" b="1" dirty="0">
                <a:solidFill>
                  <a:schemeClr val="bg1"/>
                </a:solidFill>
              </a:rPr>
              <a:t> be </a:t>
            </a:r>
            <a:r>
              <a:rPr lang="es-ES" b="1" dirty="0" err="1">
                <a:solidFill>
                  <a:schemeClr val="bg1"/>
                </a:solidFill>
              </a:rPr>
              <a:t>normalized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over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volumen and </a:t>
            </a:r>
            <a:r>
              <a:rPr lang="es-ES" b="1" dirty="0" err="1">
                <a:solidFill>
                  <a:schemeClr val="bg1"/>
                </a:solidFill>
              </a:rPr>
              <a:t>must</a:t>
            </a:r>
            <a:r>
              <a:rPr lang="es-ES" b="1" dirty="0">
                <a:solidFill>
                  <a:schemeClr val="bg1"/>
                </a:solidFill>
              </a:rPr>
              <a:t> be </a:t>
            </a:r>
            <a:r>
              <a:rPr lang="es-ES" b="1" dirty="0" err="1">
                <a:solidFill>
                  <a:schemeClr val="bg1"/>
                </a:solidFill>
              </a:rPr>
              <a:t>excluded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negative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give</a:t>
            </a:r>
            <a:r>
              <a:rPr lang="es-ES" b="1" dirty="0">
                <a:solidFill>
                  <a:schemeClr val="bg1"/>
                </a:solidFill>
              </a:rPr>
              <a:t> no new </a:t>
            </a:r>
            <a:r>
              <a:rPr lang="es-ES" b="1" dirty="0" err="1">
                <a:solidFill>
                  <a:schemeClr val="bg1"/>
                </a:solidFill>
              </a:rPr>
              <a:t>linearly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independent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solutions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8362C41-6C14-67E7-0DB2-95E51281BEC0}"/>
              </a:ext>
            </a:extLst>
          </p:cNvPr>
          <p:cNvSpPr txBox="1"/>
          <p:nvPr/>
        </p:nvSpPr>
        <p:spPr>
          <a:xfrm>
            <a:off x="4724400" y="44958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Magnetic</a:t>
            </a:r>
            <a:r>
              <a:rPr lang="es-ES" b="1" dirty="0">
                <a:solidFill>
                  <a:schemeClr val="bg1"/>
                </a:solidFill>
              </a:rPr>
              <a:t> quantum </a:t>
            </a:r>
            <a:r>
              <a:rPr lang="es-ES" b="1" dirty="0" err="1">
                <a:solidFill>
                  <a:schemeClr val="bg1"/>
                </a:solidFill>
              </a:rPr>
              <a:t>number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C57F2FE-8BB9-D073-9041-68966DAC3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031" y="5040316"/>
            <a:ext cx="1611937" cy="81323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5B593EE-F550-78F7-4FBC-5BD49B03409F}"/>
              </a:ext>
            </a:extLst>
          </p:cNvPr>
          <p:cNvSpPr txBox="1"/>
          <p:nvPr/>
        </p:nvSpPr>
        <p:spPr>
          <a:xfrm>
            <a:off x="4724400" y="6059269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According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spin </a:t>
            </a:r>
            <a:r>
              <a:rPr lang="es-ES" b="1" dirty="0" err="1">
                <a:solidFill>
                  <a:schemeClr val="bg1"/>
                </a:solidFill>
              </a:rPr>
              <a:t>orientation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2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infinite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square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well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: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filling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one-electron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levels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with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F13514-F015-829C-E814-E1E84D014B2B}"/>
              </a:ext>
            </a:extLst>
          </p:cNvPr>
          <p:cNvSpPr txBox="1"/>
          <p:nvPr/>
        </p:nvSpPr>
        <p:spPr>
          <a:xfrm>
            <a:off x="1219200" y="151507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Example</a:t>
            </a:r>
            <a:r>
              <a:rPr lang="es-ES" b="1" dirty="0">
                <a:solidFill>
                  <a:srgbClr val="00B0F0"/>
                </a:solidFill>
              </a:rPr>
              <a:t>: 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Filling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one-energy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levels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have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six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Gound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would</a:t>
            </a:r>
            <a:r>
              <a:rPr lang="es-ES" b="1" dirty="0">
                <a:solidFill>
                  <a:schemeClr val="bg1"/>
                </a:solidFill>
              </a:rPr>
              <a:t> be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A516B8-ABF8-0675-AE02-5FDDDF18C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055924"/>
            <a:ext cx="8944432" cy="18864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335B5D-1E4F-3173-54FA-1E1DDCECABC8}"/>
              </a:ext>
            </a:extLst>
          </p:cNvPr>
          <p:cNvSpPr txBox="1"/>
          <p:nvPr/>
        </p:nvSpPr>
        <p:spPr>
          <a:xfrm>
            <a:off x="2514600" y="526946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From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Kittel</a:t>
            </a:r>
            <a:endParaRPr lang="es-E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29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Important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magnitudes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gas: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Fermi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level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energy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and Fermi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energy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FE19AA5-0393-F1FB-AEED-E1275DBAF92B}"/>
              </a:ext>
            </a:extLst>
          </p:cNvPr>
          <p:cNvGrpSpPr/>
          <p:nvPr/>
        </p:nvGrpSpPr>
        <p:grpSpPr>
          <a:xfrm>
            <a:off x="553438" y="1159843"/>
            <a:ext cx="8077200" cy="1888157"/>
            <a:chOff x="553438" y="1464643"/>
            <a:chExt cx="8077200" cy="1888157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7580BEDD-8325-2798-CFC9-6F81DA5A0ADC}"/>
                </a:ext>
              </a:extLst>
            </p:cNvPr>
            <p:cNvGrpSpPr/>
            <p:nvPr/>
          </p:nvGrpSpPr>
          <p:grpSpPr>
            <a:xfrm>
              <a:off x="1600200" y="1464643"/>
              <a:ext cx="5943600" cy="369332"/>
              <a:chOff x="1219200" y="1515070"/>
              <a:chExt cx="5943600" cy="369332"/>
            </a:xfrm>
          </p:grpSpPr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C8F13514-F015-829C-E814-E1E84D014B2B}"/>
                  </a:ext>
                </a:extLst>
              </p:cNvPr>
              <p:cNvSpPr txBox="1"/>
              <p:nvPr/>
            </p:nvSpPr>
            <p:spPr>
              <a:xfrm>
                <a:off x="1219200" y="1515070"/>
                <a:ext cx="594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>
                    <a:solidFill>
                      <a:srgbClr val="FFFF00"/>
                    </a:solidFill>
                  </a:rPr>
                  <a:t>Fermi </a:t>
                </a:r>
                <a:r>
                  <a:rPr lang="es-ES" b="1" dirty="0" err="1">
                    <a:solidFill>
                      <a:srgbClr val="FFFF00"/>
                    </a:solidFill>
                  </a:rPr>
                  <a:t>level</a:t>
                </a:r>
                <a:r>
                  <a:rPr lang="es-ES" b="1" dirty="0">
                    <a:solidFill>
                      <a:srgbClr val="FFFF00"/>
                    </a:solidFill>
                  </a:rPr>
                  <a:t> (       ):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highest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occupied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energy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level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982DF248-B697-F855-6D22-5E436178C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67000" y="1612800"/>
                <a:ext cx="387918" cy="216000"/>
              </a:xfrm>
              <a:prstGeom prst="rect">
                <a:avLst/>
              </a:prstGeom>
            </p:spPr>
          </p:pic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27A7F398-2F28-C440-F5DD-9B9081A20D58}"/>
                </a:ext>
              </a:extLst>
            </p:cNvPr>
            <p:cNvGrpSpPr/>
            <p:nvPr/>
          </p:nvGrpSpPr>
          <p:grpSpPr>
            <a:xfrm>
              <a:off x="1824597" y="2962870"/>
              <a:ext cx="5534882" cy="389930"/>
              <a:chOff x="1905000" y="2429470"/>
              <a:chExt cx="5534882" cy="389930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6ABAE479-28C9-BD02-A461-29699E1CEC7F}"/>
                  </a:ext>
                </a:extLst>
              </p:cNvPr>
              <p:cNvSpPr txBox="1"/>
              <p:nvPr/>
            </p:nvSpPr>
            <p:spPr>
              <a:xfrm>
                <a:off x="2057400" y="2429470"/>
                <a:ext cx="4419600" cy="389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5B9E9C39-DD4E-2DF1-3FA5-6559A3DC660E}"/>
                  </a:ext>
                </a:extLst>
              </p:cNvPr>
              <p:cNvSpPr txBox="1"/>
              <p:nvPr/>
            </p:nvSpPr>
            <p:spPr>
              <a:xfrm>
                <a:off x="1905000" y="2429470"/>
                <a:ext cx="541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condition</a:t>
                </a:r>
                <a:r>
                  <a:rPr lang="es-ES" b="1" dirty="0">
                    <a:solidFill>
                      <a:schemeClr val="bg1"/>
                    </a:solidFill>
                  </a:rPr>
                  <a:t>                             determines </a:t>
                </a:r>
              </a:p>
            </p:txBody>
          </p:sp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AA4799ED-E901-E41F-877D-6A0019EDD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87310" y="2525956"/>
                <a:ext cx="452572" cy="252000"/>
              </a:xfrm>
              <a:prstGeom prst="rect">
                <a:avLst/>
              </a:prstGeom>
            </p:spPr>
          </p:pic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316B01D2-6DAC-7FB0-09E9-CF968FD50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2720" y="2470913"/>
                <a:ext cx="1419518" cy="307043"/>
              </a:xfrm>
              <a:prstGeom prst="rect">
                <a:avLst/>
              </a:prstGeom>
            </p:spPr>
          </p:pic>
        </p:grp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3AD9A7D-DC72-2C33-787C-5421D14DF5C1}"/>
                </a:ext>
              </a:extLst>
            </p:cNvPr>
            <p:cNvSpPr txBox="1"/>
            <p:nvPr/>
          </p:nvSpPr>
          <p:spPr>
            <a:xfrm>
              <a:off x="553438" y="2096869"/>
              <a:ext cx="807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Since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usually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extremely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large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number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can </a:t>
              </a:r>
              <a:r>
                <a:rPr lang="es-ES" b="1" dirty="0" err="1">
                  <a:solidFill>
                    <a:schemeClr val="bg1"/>
                  </a:solidFill>
                </a:rPr>
                <a:t>assume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without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major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consequences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that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even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number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4404E27-3423-458C-A874-377B785E942F}"/>
              </a:ext>
            </a:extLst>
          </p:cNvPr>
          <p:cNvSpPr txBox="1"/>
          <p:nvPr/>
        </p:nvSpPr>
        <p:spPr>
          <a:xfrm>
            <a:off x="1524000" y="648866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Degeneracy</a:t>
            </a:r>
            <a:r>
              <a:rPr lang="es-ES" b="1" dirty="0">
                <a:solidFill>
                  <a:srgbClr val="FFFF00"/>
                </a:solidFill>
              </a:rPr>
              <a:t>: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number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orbitals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same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A7A626FF-3BCA-BAA7-1F35-1FF38C6B6EC9}"/>
              </a:ext>
            </a:extLst>
          </p:cNvPr>
          <p:cNvGrpSpPr/>
          <p:nvPr/>
        </p:nvGrpSpPr>
        <p:grpSpPr>
          <a:xfrm>
            <a:off x="1600200" y="3313384"/>
            <a:ext cx="5943600" cy="2983415"/>
            <a:chOff x="1600200" y="3313384"/>
            <a:chExt cx="5943600" cy="2983415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44B6768C-285C-8E29-2962-0EFDE07263BF}"/>
                </a:ext>
              </a:extLst>
            </p:cNvPr>
            <p:cNvGrpSpPr/>
            <p:nvPr/>
          </p:nvGrpSpPr>
          <p:grpSpPr>
            <a:xfrm>
              <a:off x="1600200" y="3313384"/>
              <a:ext cx="5943600" cy="1200329"/>
              <a:chOff x="1600200" y="4202668"/>
              <a:chExt cx="5943600" cy="1200329"/>
            </a:xfrm>
          </p:grpSpPr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CF965093-C119-52FE-5FDA-DCD1FB75C7E7}"/>
                  </a:ext>
                </a:extLst>
              </p:cNvPr>
              <p:cNvSpPr txBox="1"/>
              <p:nvPr/>
            </p:nvSpPr>
            <p:spPr>
              <a:xfrm>
                <a:off x="1600200" y="4202668"/>
                <a:ext cx="5943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>
                    <a:solidFill>
                      <a:srgbClr val="FFFF00"/>
                    </a:solidFill>
                  </a:rPr>
                  <a:t>Fermi </a:t>
                </a:r>
                <a:r>
                  <a:rPr lang="es-ES" b="1" dirty="0" err="1">
                    <a:solidFill>
                      <a:srgbClr val="FFFF00"/>
                    </a:solidFill>
                  </a:rPr>
                  <a:t>energy</a:t>
                </a:r>
                <a:r>
                  <a:rPr lang="es-ES" b="1" dirty="0">
                    <a:solidFill>
                      <a:srgbClr val="FFFF00"/>
                    </a:solidFill>
                  </a:rPr>
                  <a:t> (       ):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energy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of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b="1" dirty="0">
                    <a:solidFill>
                      <a:schemeClr val="bg1"/>
                    </a:solidFill>
                  </a:rPr>
                  <a:t> Fermi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level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endParaRPr lang="es-ES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s-ES" b="1" dirty="0">
                    <a:solidFill>
                      <a:schemeClr val="bg1"/>
                    </a:solidFill>
                  </a:rPr>
                  <a:t>(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energy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of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uppermost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filled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energy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level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of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ground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state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of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system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with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electrons</a:t>
                </a:r>
                <a:r>
                  <a:rPr lang="es-ES" b="1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42991EB0-717F-F654-6881-A054BD5531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4850" y="4320000"/>
                <a:ext cx="372750" cy="252000"/>
              </a:xfrm>
              <a:prstGeom prst="rect">
                <a:avLst/>
              </a:prstGeom>
            </p:spPr>
          </p:pic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3A5019BD-78FF-3B02-8036-CB0C89BB4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1348" y="4809429"/>
              <a:ext cx="3956697" cy="7200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3EBAD5B-E02B-F933-7ABA-E239A215BE87}"/>
                </a:ext>
              </a:extLst>
            </p:cNvPr>
            <p:cNvSpPr txBox="1"/>
            <p:nvPr/>
          </p:nvSpPr>
          <p:spPr>
            <a:xfrm>
              <a:off x="1600200" y="5650468"/>
              <a:ext cx="5943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00B0F0"/>
                  </a:solidFill>
                </a:rPr>
                <a:t>Order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of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magnitude</a:t>
              </a:r>
              <a:r>
                <a:rPr lang="es-ES" b="1" dirty="0">
                  <a:solidFill>
                    <a:srgbClr val="00B0F0"/>
                  </a:solidFill>
                </a:rPr>
                <a:t> in </a:t>
              </a:r>
              <a:r>
                <a:rPr lang="es-ES" b="1" dirty="0" err="1">
                  <a:solidFill>
                    <a:srgbClr val="00B0F0"/>
                  </a:solidFill>
                </a:rPr>
                <a:t>metallic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systems</a:t>
              </a:r>
              <a:r>
                <a:rPr lang="es-ES" b="1" dirty="0">
                  <a:solidFill>
                    <a:srgbClr val="00B0F0"/>
                  </a:solidFill>
                </a:rPr>
                <a:t>: 1-10 eV</a:t>
              </a:r>
            </a:p>
            <a:p>
              <a:pPr algn="ctr"/>
              <a:r>
                <a:rPr lang="es-ES" b="1" dirty="0" err="1">
                  <a:solidFill>
                    <a:srgbClr val="00B0F0"/>
                  </a:solidFill>
                </a:rPr>
                <a:t>Relatively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high</a:t>
              </a:r>
              <a:r>
                <a:rPr lang="es-ES" b="1" dirty="0">
                  <a:solidFill>
                    <a:srgbClr val="00B0F0"/>
                  </a:solidFill>
                </a:rPr>
                <a:t>:         at </a:t>
              </a:r>
              <a:r>
                <a:rPr lang="es-ES" b="1" dirty="0" err="1">
                  <a:solidFill>
                    <a:srgbClr val="00B0F0"/>
                  </a:solidFill>
                </a:rPr>
                <a:t>room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temperature</a:t>
              </a:r>
              <a:r>
                <a:rPr lang="es-ES" b="1" dirty="0">
                  <a:solidFill>
                    <a:srgbClr val="00B0F0"/>
                  </a:solidFill>
                </a:rPr>
                <a:t> ≈  0.025 eV</a:t>
              </a: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1AADA369-40F5-8B60-FF1E-79AE40DE7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1308" y="6019800"/>
              <a:ext cx="431092" cy="202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517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Important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magnitudes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gas: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total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energy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3D96D44E-2541-31BF-EE54-2F568E0A304E}"/>
              </a:ext>
            </a:extLst>
          </p:cNvPr>
          <p:cNvGrpSpPr/>
          <p:nvPr/>
        </p:nvGrpSpPr>
        <p:grpSpPr>
          <a:xfrm>
            <a:off x="685800" y="2399261"/>
            <a:ext cx="7772400" cy="3126277"/>
            <a:chOff x="685800" y="1600200"/>
            <a:chExt cx="7772400" cy="3126277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43BB2481-4725-D4DF-A954-74B13935B90D}"/>
                </a:ext>
              </a:extLst>
            </p:cNvPr>
            <p:cNvGrpSpPr/>
            <p:nvPr/>
          </p:nvGrpSpPr>
          <p:grpSpPr>
            <a:xfrm>
              <a:off x="685800" y="1600200"/>
              <a:ext cx="7772400" cy="1828800"/>
              <a:chOff x="685800" y="1600200"/>
              <a:chExt cx="7772400" cy="1828800"/>
            </a:xfrm>
          </p:grpSpPr>
          <p:pic>
            <p:nvPicPr>
              <p:cNvPr id="2" name="Imagen 1">
                <a:extLst>
                  <a:ext uri="{FF2B5EF4-FFF2-40B4-BE49-F238E27FC236}">
                    <a16:creationId xmlns:a16="http://schemas.microsoft.com/office/drawing/2014/main" id="{2795C0F7-D80C-6DB4-BD3F-5161315389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600200"/>
                <a:ext cx="7772400" cy="821737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F682F63E-1E9D-9434-19BB-9B19C70E8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6800" y="2664923"/>
                <a:ext cx="4114800" cy="764077"/>
              </a:xfrm>
              <a:prstGeom prst="rect">
                <a:avLst/>
              </a:prstGeom>
            </p:spPr>
          </p:pic>
        </p:grp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AE51117E-6FDF-61CD-D8D3-6FB4CBD1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1000" y="3962400"/>
              <a:ext cx="3838945" cy="764077"/>
            </a:xfrm>
            <a:prstGeom prst="rect">
              <a:avLst/>
            </a:prstGeom>
          </p:spPr>
        </p:pic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02B063E4-F5D2-ABFD-AC59-4FF83674A999}"/>
                </a:ext>
              </a:extLst>
            </p:cNvPr>
            <p:cNvCxnSpPr>
              <a:stCxn id="15" idx="0"/>
            </p:cNvCxnSpPr>
            <p:nvPr/>
          </p:nvCxnSpPr>
          <p:spPr>
            <a:xfrm flipH="1" flipV="1">
              <a:off x="6096000" y="2161392"/>
              <a:ext cx="0" cy="1801008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36555E7-77FA-264B-09C1-623555A7D424}"/>
              </a:ext>
            </a:extLst>
          </p:cNvPr>
          <p:cNvSpPr txBox="1"/>
          <p:nvPr/>
        </p:nvSpPr>
        <p:spPr>
          <a:xfrm>
            <a:off x="381000" y="1472334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total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can be </a:t>
            </a:r>
            <a:r>
              <a:rPr lang="es-ES" b="1" dirty="0" err="1">
                <a:solidFill>
                  <a:schemeClr val="bg1"/>
                </a:solidFill>
              </a:rPr>
              <a:t>estimated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summing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over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orbital </a:t>
            </a:r>
            <a:r>
              <a:rPr lang="es-ES" b="1" dirty="0" err="1">
                <a:solidFill>
                  <a:schemeClr val="bg1"/>
                </a:solidFill>
              </a:rPr>
              <a:t>energies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upto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level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A719B6-EC77-EC71-C957-781F9C98AC9E}"/>
              </a:ext>
            </a:extLst>
          </p:cNvPr>
          <p:cNvSpPr txBox="1"/>
          <p:nvPr/>
        </p:nvSpPr>
        <p:spPr>
          <a:xfrm>
            <a:off x="1090427" y="5978758"/>
            <a:ext cx="6963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For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one</a:t>
            </a:r>
            <a:r>
              <a:rPr lang="es-ES" b="1" dirty="0">
                <a:solidFill>
                  <a:srgbClr val="FFFF00"/>
                </a:solidFill>
              </a:rPr>
              <a:t>-dimensional </a:t>
            </a:r>
            <a:r>
              <a:rPr lang="es-ES" b="1" dirty="0" err="1">
                <a:solidFill>
                  <a:srgbClr val="FFFF00"/>
                </a:solidFill>
              </a:rPr>
              <a:t>problem</a:t>
            </a:r>
            <a:r>
              <a:rPr lang="es-ES" b="1" dirty="0">
                <a:solidFill>
                  <a:srgbClr val="FFFF00"/>
                </a:solidFill>
              </a:rPr>
              <a:t>,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average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kinetic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energy</a:t>
            </a:r>
            <a:r>
              <a:rPr lang="es-ES" b="1" dirty="0">
                <a:solidFill>
                  <a:srgbClr val="FFFF00"/>
                </a:solidFill>
              </a:rPr>
              <a:t> in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ground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state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is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one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third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of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Fermi </a:t>
            </a:r>
            <a:r>
              <a:rPr lang="es-ES" b="1" dirty="0" err="1">
                <a:solidFill>
                  <a:srgbClr val="FFFF00"/>
                </a:solidFill>
              </a:rPr>
              <a:t>energy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87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5867399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infinite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square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well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potential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(3D)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DC8DFD-93E1-CB7B-45D1-FCB0BFC49A44}"/>
              </a:ext>
            </a:extLst>
          </p:cNvPr>
          <p:cNvSpPr txBox="1"/>
          <p:nvPr/>
        </p:nvSpPr>
        <p:spPr>
          <a:xfrm>
            <a:off x="304800" y="90547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Goal</a:t>
            </a:r>
            <a:r>
              <a:rPr lang="es-ES" b="1" dirty="0">
                <a:solidFill>
                  <a:srgbClr val="00B0F0"/>
                </a:solidFill>
              </a:rPr>
              <a:t>: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Generalization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previous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reasoning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three</a:t>
            </a:r>
            <a:r>
              <a:rPr lang="es-ES" b="1" dirty="0">
                <a:solidFill>
                  <a:schemeClr val="bg1"/>
                </a:solidFill>
              </a:rPr>
              <a:t> dimensional case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6B503EC-1D12-8032-83E9-21820F92CD07}"/>
              </a:ext>
            </a:extLst>
          </p:cNvPr>
          <p:cNvSpPr txBox="1"/>
          <p:nvPr/>
        </p:nvSpPr>
        <p:spPr>
          <a:xfrm>
            <a:off x="2998527" y="4679012"/>
            <a:ext cx="311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Normalization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conditions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D58F53A-5B5C-D592-2775-6E4A6F68B205}"/>
              </a:ext>
            </a:extLst>
          </p:cNvPr>
          <p:cNvSpPr txBox="1"/>
          <p:nvPr/>
        </p:nvSpPr>
        <p:spPr>
          <a:xfrm>
            <a:off x="2915000" y="5104211"/>
            <a:ext cx="3238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somewhere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box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641C26-3F3C-56B2-3A38-98682AE37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753986"/>
            <a:ext cx="3690850" cy="7606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3420443-38B1-B8CA-76A0-4940A8189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912119"/>
            <a:ext cx="3962400" cy="893667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E369E269-8E67-7E30-9DF4-A8CE721CD06A}"/>
              </a:ext>
            </a:extLst>
          </p:cNvPr>
          <p:cNvGrpSpPr/>
          <p:nvPr/>
        </p:nvGrpSpPr>
        <p:grpSpPr>
          <a:xfrm>
            <a:off x="685800" y="2831068"/>
            <a:ext cx="7772400" cy="1664732"/>
            <a:chOff x="685800" y="2831068"/>
            <a:chExt cx="7772400" cy="1664732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628899E-2C64-DE8D-30EB-216B108EC112}"/>
                </a:ext>
              </a:extLst>
            </p:cNvPr>
            <p:cNvSpPr txBox="1"/>
            <p:nvPr/>
          </p:nvSpPr>
          <p:spPr>
            <a:xfrm>
              <a:off x="2971800" y="2831068"/>
              <a:ext cx="3116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Boundary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conditions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B5B5AC51-0A82-C34F-1958-79BC60443E4E}"/>
                </a:ext>
              </a:extLst>
            </p:cNvPr>
            <p:cNvGrpSpPr/>
            <p:nvPr/>
          </p:nvGrpSpPr>
          <p:grpSpPr>
            <a:xfrm>
              <a:off x="2743200" y="3820582"/>
              <a:ext cx="5715000" cy="675218"/>
              <a:chOff x="2743200" y="3820582"/>
              <a:chExt cx="5715000" cy="675218"/>
            </a:xfrm>
          </p:grpSpPr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F0673144-FFAA-D035-EB34-5DB422FFE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3200" y="3820582"/>
                <a:ext cx="5715000" cy="264583"/>
              </a:xfrm>
              <a:prstGeom prst="rect">
                <a:avLst/>
              </a:prstGeom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3F6743F0-E221-DD7B-565A-EEB3CD0B6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3200" y="4233000"/>
                <a:ext cx="5676485" cy="262800"/>
              </a:xfrm>
              <a:prstGeom prst="rect">
                <a:avLst/>
              </a:prstGeom>
            </p:spPr>
          </p:pic>
        </p:grp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E4AEF87-7A21-A098-53F4-C3F5703BF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800" y="3429000"/>
              <a:ext cx="7772400" cy="291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199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5867399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infinite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square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well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potential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(3D)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6B503EC-1D12-8032-83E9-21820F92CD07}"/>
              </a:ext>
            </a:extLst>
          </p:cNvPr>
          <p:cNvSpPr txBox="1"/>
          <p:nvPr/>
        </p:nvSpPr>
        <p:spPr>
          <a:xfrm>
            <a:off x="3055327" y="1592198"/>
            <a:ext cx="311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Solution</a:t>
            </a:r>
            <a:endParaRPr lang="es-ES" b="1" dirty="0">
              <a:solidFill>
                <a:srgbClr val="FFFF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83C618-03F4-E925-B5E1-E25E372C5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914400"/>
            <a:ext cx="3690850" cy="7606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6FD0E6-0836-F668-DCB6-3280B84B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77444"/>
            <a:ext cx="7772400" cy="86575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FE00B097-BE52-062D-A1FD-3D8A840B0B5E}"/>
              </a:ext>
            </a:extLst>
          </p:cNvPr>
          <p:cNvGrpSpPr/>
          <p:nvPr/>
        </p:nvGrpSpPr>
        <p:grpSpPr>
          <a:xfrm>
            <a:off x="1600200" y="2743200"/>
            <a:ext cx="5943600" cy="646331"/>
            <a:chOff x="1600200" y="3200400"/>
            <a:chExt cx="5943600" cy="646331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EE5F668-7D56-479D-143C-4C6A783B2237}"/>
                </a:ext>
              </a:extLst>
            </p:cNvPr>
            <p:cNvSpPr txBox="1"/>
            <p:nvPr/>
          </p:nvSpPr>
          <p:spPr>
            <a:xfrm>
              <a:off x="1600200" y="3200400"/>
              <a:ext cx="594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                                       positive </a:t>
              </a:r>
              <a:r>
                <a:rPr lang="es-ES" b="1" dirty="0" err="1">
                  <a:solidFill>
                    <a:schemeClr val="bg1"/>
                  </a:solidFill>
                </a:rPr>
                <a:t>integers</a:t>
              </a:r>
              <a:endParaRPr lang="es-ES" b="1" dirty="0">
                <a:solidFill>
                  <a:schemeClr val="bg1"/>
                </a:solidFill>
              </a:endParaRP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origin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located</a:t>
              </a:r>
              <a:r>
                <a:rPr lang="es-ES" b="1" dirty="0">
                  <a:solidFill>
                    <a:schemeClr val="bg1"/>
                  </a:solidFill>
                </a:rPr>
                <a:t> at a </a:t>
              </a:r>
              <a:r>
                <a:rPr lang="es-ES" b="1" dirty="0" err="1">
                  <a:solidFill>
                    <a:schemeClr val="bg1"/>
                  </a:solidFill>
                </a:rPr>
                <a:t>vertex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cube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85CC359-693A-9080-8251-A5465DF9C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1800" y="3270133"/>
              <a:ext cx="2057400" cy="311267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BECC18D-3AE8-CD47-5FB4-76EC50C4EE46}"/>
              </a:ext>
            </a:extLst>
          </p:cNvPr>
          <p:cNvGrpSpPr/>
          <p:nvPr/>
        </p:nvGrpSpPr>
        <p:grpSpPr>
          <a:xfrm>
            <a:off x="1713706" y="3429000"/>
            <a:ext cx="5716588" cy="538716"/>
            <a:chOff x="2971800" y="4137040"/>
            <a:chExt cx="5716588" cy="538716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442C87C-6939-0918-748E-61687E7AC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6388" y="4137040"/>
              <a:ext cx="4572000" cy="538716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07B16FC-1F00-6DC2-A783-273F9BE44DFA}"/>
                </a:ext>
              </a:extLst>
            </p:cNvPr>
            <p:cNvSpPr txBox="1"/>
            <p:nvPr/>
          </p:nvSpPr>
          <p:spPr>
            <a:xfrm>
              <a:off x="2971800" y="4202668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Defining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A96EC060-3B72-D754-D636-245EEBE5D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3962400"/>
            <a:ext cx="6019800" cy="810637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BF730671-5252-3512-4D09-1947AA88668B}"/>
              </a:ext>
            </a:extLst>
          </p:cNvPr>
          <p:cNvGrpSpPr/>
          <p:nvPr/>
        </p:nvGrpSpPr>
        <p:grpSpPr>
          <a:xfrm>
            <a:off x="304800" y="4834490"/>
            <a:ext cx="8534400" cy="1032910"/>
            <a:chOff x="304800" y="5638800"/>
            <a:chExt cx="8534400" cy="1032910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B99E64FD-68FD-CCA7-3B53-8F594FE21EBC}"/>
                </a:ext>
              </a:extLst>
            </p:cNvPr>
            <p:cNvSpPr txBox="1"/>
            <p:nvPr/>
          </p:nvSpPr>
          <p:spPr>
            <a:xfrm>
              <a:off x="304800" y="5638800"/>
              <a:ext cx="853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posible </a:t>
              </a:r>
              <a:r>
                <a:rPr lang="es-ES" b="1" dirty="0" err="1">
                  <a:solidFill>
                    <a:srgbClr val="FFFF00"/>
                  </a:solidFill>
                </a:rPr>
                <a:t>states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an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electron</a:t>
              </a:r>
              <a:r>
                <a:rPr lang="es-ES" b="1" dirty="0">
                  <a:solidFill>
                    <a:srgbClr val="FFFF00"/>
                  </a:solidFill>
                </a:rPr>
                <a:t> in a </a:t>
              </a:r>
              <a:r>
                <a:rPr lang="es-ES" b="1" dirty="0" err="1">
                  <a:solidFill>
                    <a:srgbClr val="FFFF00"/>
                  </a:solidFill>
                </a:rPr>
                <a:t>three</a:t>
              </a:r>
              <a:r>
                <a:rPr lang="es-ES" b="1" dirty="0">
                  <a:solidFill>
                    <a:srgbClr val="FFFF00"/>
                  </a:solidFill>
                </a:rPr>
                <a:t>-dimensional infinite </a:t>
              </a:r>
              <a:r>
                <a:rPr lang="es-ES" b="1" dirty="0" err="1">
                  <a:solidFill>
                    <a:srgbClr val="FFFF00"/>
                  </a:solidFill>
                </a:rPr>
                <a:t>square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well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side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s-ES" b="1" dirty="0">
                  <a:solidFill>
                    <a:srgbClr val="FFFF00"/>
                  </a:solidFill>
                </a:rPr>
                <a:t> and </a:t>
              </a:r>
              <a:r>
                <a:rPr lang="es-ES" b="1" dirty="0" err="1">
                  <a:solidFill>
                    <a:srgbClr val="FFFF00"/>
                  </a:solidFill>
                </a:rPr>
                <a:t>volume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s-ES" b="1" baseline="30000" dirty="0">
                  <a:solidFill>
                    <a:srgbClr val="FFFF00"/>
                  </a:solidFill>
                </a:rPr>
                <a:t>3</a:t>
              </a:r>
              <a:r>
                <a:rPr lang="es-ES" b="1" dirty="0">
                  <a:solidFill>
                    <a:srgbClr val="FFFF00"/>
                  </a:solidFill>
                </a:rPr>
                <a:t> can be </a:t>
              </a:r>
              <a:r>
                <a:rPr lang="es-ES" b="1" dirty="0" err="1">
                  <a:solidFill>
                    <a:srgbClr val="FFFF00"/>
                  </a:solidFill>
                </a:rPr>
                <a:t>listed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according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to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their</a:t>
              </a:r>
              <a:r>
                <a:rPr lang="es-ES" b="1" dirty="0">
                  <a:solidFill>
                    <a:srgbClr val="FFFF00"/>
                  </a:solidFill>
                </a:rPr>
                <a:t> quantum </a:t>
              </a:r>
              <a:r>
                <a:rPr lang="es-ES" b="1" dirty="0" err="1">
                  <a:solidFill>
                    <a:srgbClr val="FFFF00"/>
                  </a:solidFill>
                </a:rPr>
                <a:t>numbers</a:t>
              </a:r>
              <a:r>
                <a:rPr lang="es-ES" b="1" dirty="0">
                  <a:solidFill>
                    <a:srgbClr val="FFFF00"/>
                  </a:solidFill>
                </a:rPr>
                <a:t>  </a:t>
              </a: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2D90A82F-3491-F4BA-8CDA-3D449B694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22462" y="6324600"/>
              <a:ext cx="3854538" cy="347110"/>
            </a:xfrm>
            <a:prstGeom prst="rect">
              <a:avLst/>
            </a:prstGeom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3A38C939-6892-C6DF-0FBF-271524A88DCE}"/>
              </a:ext>
            </a:extLst>
          </p:cNvPr>
          <p:cNvGrpSpPr/>
          <p:nvPr/>
        </p:nvGrpSpPr>
        <p:grpSpPr>
          <a:xfrm>
            <a:off x="609600" y="6059006"/>
            <a:ext cx="7983089" cy="647515"/>
            <a:chOff x="1066800" y="6059006"/>
            <a:chExt cx="7983089" cy="647515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7DB60BE-7881-1662-75D1-DF1385DDB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8200" y="6059006"/>
              <a:ext cx="4401689" cy="647515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291E93C4-F6EE-3110-862F-D727BA742428}"/>
                </a:ext>
              </a:extLst>
            </p:cNvPr>
            <p:cNvSpPr txBox="1"/>
            <p:nvPr/>
          </p:nvSpPr>
          <p:spPr>
            <a:xfrm>
              <a:off x="1066800" y="6248400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posible </a:t>
              </a:r>
              <a:r>
                <a:rPr lang="es-ES" b="1" dirty="0" err="1">
                  <a:solidFill>
                    <a:srgbClr val="FFFF00"/>
                  </a:solidFill>
                </a:rPr>
                <a:t>energy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states</a:t>
              </a:r>
              <a:r>
                <a:rPr lang="es-ES" b="1" dirty="0">
                  <a:solidFill>
                    <a:srgbClr val="FFFF00"/>
                  </a:solidFill>
                </a:rPr>
                <a:t> 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64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220199" cy="914400"/>
          </a:xfrm>
        </p:spPr>
        <p:txBody>
          <a:bodyPr/>
          <a:lstStyle/>
          <a:p>
            <a:pPr algn="l"/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In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ground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state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system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electrons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with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fixed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boundary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conditions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,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occupied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orbitals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occupy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an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octant</a:t>
            </a:r>
            <a:endParaRPr lang="es-ES" altLang="es-ES" sz="24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F1F79FF-C871-8AE7-7F3C-2795FF48D772}"/>
              </a:ext>
            </a:extLst>
          </p:cNvPr>
          <p:cNvSpPr txBox="1"/>
          <p:nvPr/>
        </p:nvSpPr>
        <p:spPr>
          <a:xfrm>
            <a:off x="2661654" y="4507468"/>
            <a:ext cx="381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From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Ibach-Lüth</a:t>
            </a:r>
            <a:endParaRPr lang="es-ES" b="1" dirty="0">
              <a:solidFill>
                <a:srgbClr val="00B0F0"/>
              </a:solidFill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18BE7CFA-ACD5-88B0-0C01-83BA3195CDD1}"/>
              </a:ext>
            </a:extLst>
          </p:cNvPr>
          <p:cNvGrpSpPr/>
          <p:nvPr/>
        </p:nvGrpSpPr>
        <p:grpSpPr>
          <a:xfrm>
            <a:off x="1104900" y="5068669"/>
            <a:ext cx="6934200" cy="646331"/>
            <a:chOff x="1524000" y="6172200"/>
            <a:chExt cx="6934200" cy="646331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BACD532-EF4F-019E-1736-ECB09A13374E}"/>
                </a:ext>
              </a:extLst>
            </p:cNvPr>
            <p:cNvSpPr txBox="1"/>
            <p:nvPr/>
          </p:nvSpPr>
          <p:spPr>
            <a:xfrm>
              <a:off x="1524000" y="6172200"/>
              <a:ext cx="693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For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fixed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boundary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conditions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possible</a:t>
              </a:r>
              <a:r>
                <a:rPr lang="es-ES" b="1" dirty="0">
                  <a:solidFill>
                    <a:schemeClr val="bg1"/>
                  </a:solidFill>
                </a:rPr>
                <a:t>      </a:t>
              </a:r>
              <a:r>
                <a:rPr lang="es-ES" b="1" dirty="0" err="1">
                  <a:solidFill>
                    <a:schemeClr val="bg1"/>
                  </a:solidFill>
                </a:rPr>
                <a:t>values</a:t>
              </a:r>
              <a:r>
                <a:rPr lang="es-ES" b="1" dirty="0">
                  <a:solidFill>
                    <a:schemeClr val="bg1"/>
                  </a:solidFill>
                </a:rPr>
                <a:t> are </a:t>
              </a:r>
              <a:r>
                <a:rPr lang="es-ES" b="1" dirty="0" err="1">
                  <a:solidFill>
                    <a:schemeClr val="bg1"/>
                  </a:solidFill>
                </a:rPr>
                <a:t>confined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positive </a:t>
              </a:r>
              <a:r>
                <a:rPr lang="es-ES" b="1" dirty="0" err="1">
                  <a:solidFill>
                    <a:schemeClr val="bg1"/>
                  </a:solidFill>
                </a:rPr>
                <a:t>octant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sphere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AE96C08B-D2D4-994F-901A-8344515EC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200" y="6199991"/>
              <a:ext cx="135220" cy="252000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7050134A-5563-DEF0-A1A6-BF54B14AF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258" y="1299330"/>
            <a:ext cx="2628619" cy="324130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76046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6858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choice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boundary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conditions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E78A5AC-D232-C711-BB98-C03033F8392C}"/>
              </a:ext>
            </a:extLst>
          </p:cNvPr>
          <p:cNvSpPr txBox="1"/>
          <p:nvPr/>
        </p:nvSpPr>
        <p:spPr>
          <a:xfrm>
            <a:off x="1638300" y="194446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In </a:t>
            </a:r>
            <a:r>
              <a:rPr lang="es-ES" b="1" dirty="0" err="1">
                <a:solidFill>
                  <a:schemeClr val="bg1"/>
                </a:solidFill>
              </a:rPr>
              <a:t>problems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where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rgbClr val="FFFF00"/>
                </a:solidFill>
              </a:rPr>
              <a:t>not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explicitly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concerned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effect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metallic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surfaces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726C29-CF77-A90D-59C2-F129CBC5F28B}"/>
              </a:ext>
            </a:extLst>
          </p:cNvPr>
          <p:cNvSpPr txBox="1"/>
          <p:nvPr/>
        </p:nvSpPr>
        <p:spPr>
          <a:xfrm>
            <a:off x="361950" y="2901077"/>
            <a:ext cx="8420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If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metal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sufficiently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large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should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expect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its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bulk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properties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be </a:t>
            </a:r>
            <a:r>
              <a:rPr lang="es-ES" b="1" dirty="0" err="1">
                <a:solidFill>
                  <a:schemeClr val="bg1"/>
                </a:solidFill>
              </a:rPr>
              <a:t>unaffected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detailed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configuration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its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surface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Then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choice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boundary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conditions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at </a:t>
            </a:r>
            <a:r>
              <a:rPr lang="es-ES" b="1" dirty="0" err="1">
                <a:solidFill>
                  <a:schemeClr val="bg1"/>
                </a:solidFill>
              </a:rPr>
              <a:t>one’s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disposal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boundary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conditions</a:t>
            </a:r>
            <a:r>
              <a:rPr lang="es-ES" b="1" dirty="0">
                <a:solidFill>
                  <a:schemeClr val="bg1"/>
                </a:solidFill>
              </a:rPr>
              <a:t> can be </a:t>
            </a:r>
            <a:r>
              <a:rPr lang="es-ES" b="1" dirty="0" err="1">
                <a:solidFill>
                  <a:schemeClr val="bg1"/>
                </a:solidFill>
              </a:rPr>
              <a:t>determined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mathematical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convenience</a:t>
            </a:r>
            <a:r>
              <a:rPr lang="es-ES" b="1" dirty="0">
                <a:solidFill>
                  <a:schemeClr val="bg1"/>
                </a:solidFill>
              </a:rPr>
              <a:t>.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first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select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shape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metal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suit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our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analytic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convenience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8DD4E69-01CD-5840-0E57-631554F5C83A}"/>
              </a:ext>
            </a:extLst>
          </p:cNvPr>
          <p:cNvGrpSpPr/>
          <p:nvPr/>
        </p:nvGrpSpPr>
        <p:grpSpPr>
          <a:xfrm>
            <a:off x="914400" y="739516"/>
            <a:ext cx="7315200" cy="923330"/>
            <a:chOff x="914400" y="739516"/>
            <a:chExt cx="7315200" cy="923330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9920D54-6005-C1F3-C8ED-D940766CF27F}"/>
                </a:ext>
              </a:extLst>
            </p:cNvPr>
            <p:cNvSpPr txBox="1"/>
            <p:nvPr/>
          </p:nvSpPr>
          <p:spPr>
            <a:xfrm>
              <a:off x="914400" y="739516"/>
              <a:ext cx="7315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Problem</a:t>
              </a:r>
              <a:r>
                <a:rPr lang="es-ES" b="1" dirty="0">
                  <a:solidFill>
                    <a:schemeClr val="bg1"/>
                  </a:solidFill>
                </a:rPr>
                <a:t>: </a:t>
              </a:r>
              <a:r>
                <a:rPr lang="es-ES" b="1" dirty="0" err="1">
                  <a:solidFill>
                    <a:schemeClr val="bg1"/>
                  </a:solidFill>
                </a:rPr>
                <a:t>represent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confinement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</a:t>
              </a:r>
              <a:endParaRPr lang="es-ES" b="1" dirty="0">
                <a:solidFill>
                  <a:schemeClr val="bg1"/>
                </a:solidFill>
              </a:endParaRPr>
            </a:p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 (</a:t>
              </a:r>
              <a:r>
                <a:rPr lang="es-ES" b="1" dirty="0" err="1">
                  <a:solidFill>
                    <a:schemeClr val="bg1"/>
                  </a:solidFill>
                </a:rPr>
                <a:t>by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attraction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ions</a:t>
              </a:r>
              <a:r>
                <a:rPr lang="es-ES" b="1" dirty="0">
                  <a:solidFill>
                    <a:schemeClr val="bg1"/>
                  </a:solidFill>
                </a:rPr>
                <a:t>) 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volume</a:t>
              </a:r>
              <a:r>
                <a:rPr lang="es-ES" b="1" dirty="0">
                  <a:solidFill>
                    <a:schemeClr val="bg1"/>
                  </a:solidFill>
                </a:rPr>
                <a:t>        </a:t>
              </a:r>
              <a:r>
                <a:rPr lang="es-ES" b="1" dirty="0" err="1">
                  <a:solidFill>
                    <a:schemeClr val="bg1"/>
                  </a:solidFill>
                </a:rPr>
                <a:t>by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boundary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condition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B10FA82-CDA0-5470-83C5-9D4082CDD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351" y="1371600"/>
              <a:ext cx="223449" cy="216000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E9FA200-5880-6240-16CA-74D7A985E207}"/>
              </a:ext>
            </a:extLst>
          </p:cNvPr>
          <p:cNvGrpSpPr/>
          <p:nvPr/>
        </p:nvGrpSpPr>
        <p:grpSpPr>
          <a:xfrm>
            <a:off x="1905000" y="5290897"/>
            <a:ext cx="5334000" cy="1435301"/>
            <a:chOff x="1905000" y="5290897"/>
            <a:chExt cx="5334000" cy="1435301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849B6896-6EED-EF05-5AFA-A89189A64C80}"/>
                </a:ext>
              </a:extLst>
            </p:cNvPr>
            <p:cNvGrpSpPr/>
            <p:nvPr/>
          </p:nvGrpSpPr>
          <p:grpSpPr>
            <a:xfrm>
              <a:off x="2247900" y="5290897"/>
              <a:ext cx="4648200" cy="391005"/>
              <a:chOff x="2743200" y="4953000"/>
              <a:chExt cx="4648200" cy="391005"/>
            </a:xfrm>
          </p:grpSpPr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78804C52-CDBA-23BD-DBC1-AF721C6BC29C}"/>
                  </a:ext>
                </a:extLst>
              </p:cNvPr>
              <p:cNvSpPr txBox="1"/>
              <p:nvPr/>
            </p:nvSpPr>
            <p:spPr>
              <a:xfrm>
                <a:off x="2743200" y="4974673"/>
                <a:ext cx="3352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>
                    <a:solidFill>
                      <a:srgbClr val="FFFF00"/>
                    </a:solidFill>
                  </a:rPr>
                  <a:t>Standard </a:t>
                </a:r>
                <a:r>
                  <a:rPr lang="es-ES" b="1" dirty="0" err="1">
                    <a:solidFill>
                      <a:srgbClr val="FFFF00"/>
                    </a:solidFill>
                  </a:rPr>
                  <a:t>one</a:t>
                </a:r>
                <a:r>
                  <a:rPr lang="es-ES" b="1" dirty="0">
                    <a:solidFill>
                      <a:srgbClr val="FFFF00"/>
                    </a:solidFill>
                  </a:rPr>
                  <a:t>: a cube </a:t>
                </a:r>
                <a:r>
                  <a:rPr lang="es-ES" b="1" dirty="0" err="1">
                    <a:solidFill>
                      <a:srgbClr val="FFFF00"/>
                    </a:solidFill>
                  </a:rPr>
                  <a:t>of</a:t>
                </a:r>
                <a:r>
                  <a:rPr lang="es-ES" b="1" dirty="0">
                    <a:solidFill>
                      <a:srgbClr val="FFFF00"/>
                    </a:solidFill>
                  </a:rPr>
                  <a:t> </a:t>
                </a:r>
                <a:r>
                  <a:rPr lang="es-ES" b="1" dirty="0" err="1">
                    <a:solidFill>
                      <a:srgbClr val="FFFF00"/>
                    </a:solidFill>
                  </a:rPr>
                  <a:t>side</a:t>
                </a:r>
                <a:r>
                  <a:rPr lang="es-ES" b="1" dirty="0"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35A01C8F-E111-8B94-15E6-D94412975A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63000" y="4953000"/>
                <a:ext cx="1328400" cy="324000"/>
              </a:xfrm>
              <a:prstGeom prst="rect">
                <a:avLst/>
              </a:prstGeom>
            </p:spPr>
          </p:pic>
        </p:grp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A0A7474B-B31F-1EFB-768D-92FC622A7C6C}"/>
                </a:ext>
              </a:extLst>
            </p:cNvPr>
            <p:cNvSpPr txBox="1"/>
            <p:nvPr/>
          </p:nvSpPr>
          <p:spPr>
            <a:xfrm>
              <a:off x="1905000" y="5802868"/>
              <a:ext cx="533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with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periodic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boundary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conditions</a:t>
              </a:r>
              <a:endParaRPr lang="es-ES" b="1" dirty="0">
                <a:solidFill>
                  <a:srgbClr val="FFFF00"/>
                </a:solidFill>
              </a:endParaRPr>
            </a:p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(</a:t>
              </a:r>
              <a:r>
                <a:rPr lang="es-ES" b="1" dirty="0" err="1">
                  <a:solidFill>
                    <a:srgbClr val="FFFF00"/>
                  </a:solidFill>
                </a:rPr>
                <a:t>this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illustrates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inconsecuence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surface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by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disposing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it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altogether</a:t>
              </a:r>
              <a:r>
                <a:rPr lang="es-ES" b="1" dirty="0">
                  <a:solidFill>
                    <a:srgbClr val="FFFF0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9031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32F1DE1A-8051-37FE-F494-D63B3D561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8991600" cy="80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668" tIns="44335" rIns="88668" bIns="44335" anchor="ctr"/>
          <a:lstStyle>
            <a:lvl1pPr defTabSz="1008063">
              <a:spcBef>
                <a:spcPct val="20000"/>
              </a:spcBef>
              <a:buChar char="•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19150" indent="-315913" defTabSz="1008063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249238" defTabSz="1008063">
              <a:spcBef>
                <a:spcPct val="20000"/>
              </a:spcBef>
              <a:buChar char="•"/>
              <a:defRPr sz="15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60538" indent="-249238" defTabSz="1008063">
              <a:spcBef>
                <a:spcPct val="20000"/>
              </a:spcBef>
              <a:buChar char="–"/>
              <a:defRPr sz="13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263775" indent="-247650" defTabSz="1008063">
              <a:spcBef>
                <a:spcPct val="20000"/>
              </a:spcBef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7209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1781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6353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925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800" dirty="0">
                <a:solidFill>
                  <a:srgbClr val="FFFF00"/>
                </a:solidFill>
              </a:rPr>
              <a:t>Periodic (Born-von Karman) boundary conditions</a:t>
            </a:r>
          </a:p>
        </p:txBody>
      </p:sp>
      <p:sp>
        <p:nvSpPr>
          <p:cNvPr id="15362" name="Text Box 3">
            <a:extLst>
              <a:ext uri="{FF2B5EF4-FFF2-40B4-BE49-F238E27FC236}">
                <a16:creationId xmlns:a16="http://schemas.microsoft.com/office/drawing/2014/main" id="{BC1DF88A-8B70-CFB7-35ED-1E3461680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05" y="685800"/>
            <a:ext cx="7919394" cy="62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503" tIns="40252" rIns="80503" bIns="40252">
            <a:spAutoFit/>
          </a:bodyPr>
          <a:lstStyle>
            <a:lvl1pPr defTabSz="1008063">
              <a:spcBef>
                <a:spcPct val="20000"/>
              </a:spcBef>
              <a:buChar char="•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19150" indent="-315913" defTabSz="1008063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249238" defTabSz="1008063">
              <a:spcBef>
                <a:spcPct val="20000"/>
              </a:spcBef>
              <a:buChar char="•"/>
              <a:defRPr sz="15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60538" indent="-249238" defTabSz="1008063">
              <a:spcBef>
                <a:spcPct val="20000"/>
              </a:spcBef>
              <a:buChar char="–"/>
              <a:defRPr sz="13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263775" indent="-247650" defTabSz="1008063">
              <a:spcBef>
                <a:spcPct val="20000"/>
              </a:spcBef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7209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1781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6353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925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761"/>
              <a:t>We should expect that the bulk properties to be unaffected by the presence of its surface.</a:t>
            </a:r>
            <a:endParaRPr lang="en-US" altLang="es-ES" sz="1761" b="0"/>
          </a:p>
        </p:txBody>
      </p:sp>
      <p:sp>
        <p:nvSpPr>
          <p:cNvPr id="363524" name="Text Box 4">
            <a:extLst>
              <a:ext uri="{FF2B5EF4-FFF2-40B4-BE49-F238E27FC236}">
                <a16:creationId xmlns:a16="http://schemas.microsoft.com/office/drawing/2014/main" id="{1FB72192-FF3D-31EB-D7F6-45593956A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14" y="1289715"/>
            <a:ext cx="7248377" cy="62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511" tIns="40255" rIns="80511" bIns="40255">
            <a:spAutoFit/>
          </a:bodyPr>
          <a:lstStyle>
            <a:lvl1pPr defTabSz="1008063">
              <a:spcBef>
                <a:spcPct val="20000"/>
              </a:spcBef>
              <a:buChar char="•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19150" indent="-315913" defTabSz="1008063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249238" defTabSz="1008063">
              <a:spcBef>
                <a:spcPct val="20000"/>
              </a:spcBef>
              <a:buChar char="•"/>
              <a:defRPr sz="15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60538" indent="-249238" defTabSz="1008063">
              <a:spcBef>
                <a:spcPct val="20000"/>
              </a:spcBef>
              <a:buChar char="–"/>
              <a:defRPr sz="13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263775" indent="-247650" defTabSz="1008063">
              <a:spcBef>
                <a:spcPct val="20000"/>
              </a:spcBef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7209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1781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6353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925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761" dirty="0"/>
              <a:t>A natural choice to emphasize the inconsequence of the surface by disposing of it altogether</a:t>
            </a:r>
          </a:p>
        </p:txBody>
      </p:sp>
      <p:grpSp>
        <p:nvGrpSpPr>
          <p:cNvPr id="363525" name="Group 5">
            <a:extLst>
              <a:ext uri="{FF2B5EF4-FFF2-40B4-BE49-F238E27FC236}">
                <a16:creationId xmlns:a16="http://schemas.microsoft.com/office/drawing/2014/main" id="{922476D9-C95E-113D-2F90-FA0BD7CFEB1B}"/>
              </a:ext>
            </a:extLst>
          </p:cNvPr>
          <p:cNvGrpSpPr>
            <a:grpSpLocks/>
          </p:cNvGrpSpPr>
          <p:nvPr/>
        </p:nvGrpSpPr>
        <p:grpSpPr bwMode="auto">
          <a:xfrm>
            <a:off x="-29358" y="1829325"/>
            <a:ext cx="4369997" cy="4369996"/>
            <a:chOff x="391" y="1444"/>
            <a:chExt cx="3126" cy="3126"/>
          </a:xfrm>
        </p:grpSpPr>
        <p:pic>
          <p:nvPicPr>
            <p:cNvPr id="15394" name="Picture 6">
              <a:extLst>
                <a:ext uri="{FF2B5EF4-FFF2-40B4-BE49-F238E27FC236}">
                  <a16:creationId xmlns:a16="http://schemas.microsoft.com/office/drawing/2014/main" id="{636221BE-4E2B-E44E-0C46-91D35EF7D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288" y="4227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95" name="Group 7">
              <a:extLst>
                <a:ext uri="{FF2B5EF4-FFF2-40B4-BE49-F238E27FC236}">
                  <a16:creationId xmlns:a16="http://schemas.microsoft.com/office/drawing/2014/main" id="{C1E3C0DD-9D8A-C4B1-73A7-6A9B96C350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7" y="1999"/>
              <a:ext cx="2016" cy="2016"/>
              <a:chOff x="3654" y="2285"/>
              <a:chExt cx="2016" cy="2016"/>
            </a:xfrm>
          </p:grpSpPr>
          <p:sp>
            <p:nvSpPr>
              <p:cNvPr id="15419" name="Line 8">
                <a:extLst>
                  <a:ext uri="{FF2B5EF4-FFF2-40B4-BE49-F238E27FC236}">
                    <a16:creationId xmlns:a16="http://schemas.microsoft.com/office/drawing/2014/main" id="{FECBFE19-3808-1759-E4A0-246E32742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4" y="2285"/>
                <a:ext cx="2" cy="2016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20" name="Line 9">
                <a:extLst>
                  <a:ext uri="{FF2B5EF4-FFF2-40B4-BE49-F238E27FC236}">
                    <a16:creationId xmlns:a16="http://schemas.microsoft.com/office/drawing/2014/main" id="{D0834C49-E7AC-B5B7-7936-B0AAAE23E0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2" y="2285"/>
                <a:ext cx="2" cy="2016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21" name="Line 10">
                <a:extLst>
                  <a:ext uri="{FF2B5EF4-FFF2-40B4-BE49-F238E27FC236}">
                    <a16:creationId xmlns:a16="http://schemas.microsoft.com/office/drawing/2014/main" id="{BAEB0742-EFA0-E481-A3A1-35E8EC477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84" y="2285"/>
                <a:ext cx="2" cy="2016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22" name="Line 11">
                <a:extLst>
                  <a:ext uri="{FF2B5EF4-FFF2-40B4-BE49-F238E27FC236}">
                    <a16:creationId xmlns:a16="http://schemas.microsoft.com/office/drawing/2014/main" id="{E56D3E38-5AC1-7F10-69B2-8BC643A35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6" y="2285"/>
                <a:ext cx="2" cy="2016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23" name="Line 12">
                <a:extLst>
                  <a:ext uri="{FF2B5EF4-FFF2-40B4-BE49-F238E27FC236}">
                    <a16:creationId xmlns:a16="http://schemas.microsoft.com/office/drawing/2014/main" id="{194CE476-D190-9444-C0AD-1ACA9AD3A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0" y="2285"/>
                <a:ext cx="2" cy="2016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24" name="Line 13">
                <a:extLst>
                  <a:ext uri="{FF2B5EF4-FFF2-40B4-BE49-F238E27FC236}">
                    <a16:creationId xmlns:a16="http://schemas.microsoft.com/office/drawing/2014/main" id="{C65D40CC-DB98-8A95-3129-63B5EEE58F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8" y="2285"/>
                <a:ext cx="2" cy="2016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25" name="Line 14">
                <a:extLst>
                  <a:ext uri="{FF2B5EF4-FFF2-40B4-BE49-F238E27FC236}">
                    <a16:creationId xmlns:a16="http://schemas.microsoft.com/office/drawing/2014/main" id="{AB561007-A963-A4A9-A97E-ADD1FD7D1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662" y="1565"/>
                <a:ext cx="0" cy="2016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26" name="Line 15">
                <a:extLst>
                  <a:ext uri="{FF2B5EF4-FFF2-40B4-BE49-F238E27FC236}">
                    <a16:creationId xmlns:a16="http://schemas.microsoft.com/office/drawing/2014/main" id="{D53C13B2-3C65-AF81-DCF9-E3CC4DF12F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662" y="3005"/>
                <a:ext cx="0" cy="2016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27" name="Line 16">
                <a:extLst>
                  <a:ext uri="{FF2B5EF4-FFF2-40B4-BE49-F238E27FC236}">
                    <a16:creationId xmlns:a16="http://schemas.microsoft.com/office/drawing/2014/main" id="{D8775449-6F45-67C7-30A1-1C8FC9BB69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662" y="2717"/>
                <a:ext cx="0" cy="2016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28" name="Line 17">
                <a:extLst>
                  <a:ext uri="{FF2B5EF4-FFF2-40B4-BE49-F238E27FC236}">
                    <a16:creationId xmlns:a16="http://schemas.microsoft.com/office/drawing/2014/main" id="{572568DC-5BEE-769F-8BBC-4AB4F3D8A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662" y="1853"/>
                <a:ext cx="0" cy="2016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29" name="Line 18">
                <a:extLst>
                  <a:ext uri="{FF2B5EF4-FFF2-40B4-BE49-F238E27FC236}">
                    <a16:creationId xmlns:a16="http://schemas.microsoft.com/office/drawing/2014/main" id="{C5066F13-78E1-4903-821C-1DB9BB0F8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662" y="2429"/>
                <a:ext cx="0" cy="2016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30" name="Line 19">
                <a:extLst>
                  <a:ext uri="{FF2B5EF4-FFF2-40B4-BE49-F238E27FC236}">
                    <a16:creationId xmlns:a16="http://schemas.microsoft.com/office/drawing/2014/main" id="{C4E12D0C-BFE9-C35E-C3B7-2334C04FEC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662" y="2141"/>
                <a:ext cx="0" cy="2016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15396" name="Picture 20">
              <a:extLst>
                <a:ext uri="{FF2B5EF4-FFF2-40B4-BE49-F238E27FC236}">
                  <a16:creationId xmlns:a16="http://schemas.microsoft.com/office/drawing/2014/main" id="{8D3A3470-1A49-21DC-9AD8-D140F19DE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" y="2197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7" name="Picture 21">
              <a:extLst>
                <a:ext uri="{FF2B5EF4-FFF2-40B4-BE49-F238E27FC236}">
                  <a16:creationId xmlns:a16="http://schemas.microsoft.com/office/drawing/2014/main" id="{A0C84800-E86F-4E6E-8B56-46FFB3AF2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" y="3349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8" name="Picture 22">
              <a:extLst>
                <a:ext uri="{FF2B5EF4-FFF2-40B4-BE49-F238E27FC236}">
                  <a16:creationId xmlns:a16="http://schemas.microsoft.com/office/drawing/2014/main" id="{EBC9667E-08B5-6361-DA70-CB26B0BBB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" y="2485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9" name="Picture 23">
              <a:extLst>
                <a:ext uri="{FF2B5EF4-FFF2-40B4-BE49-F238E27FC236}">
                  <a16:creationId xmlns:a16="http://schemas.microsoft.com/office/drawing/2014/main" id="{4EEB108C-D188-EDA3-1197-1FB194461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" y="3637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0" name="Picture 24">
              <a:extLst>
                <a:ext uri="{FF2B5EF4-FFF2-40B4-BE49-F238E27FC236}">
                  <a16:creationId xmlns:a16="http://schemas.microsoft.com/office/drawing/2014/main" id="{DD8D631D-7D38-7FA8-6501-A456448A60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" y="2773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1" name="Picture 25">
              <a:extLst>
                <a:ext uri="{FF2B5EF4-FFF2-40B4-BE49-F238E27FC236}">
                  <a16:creationId xmlns:a16="http://schemas.microsoft.com/office/drawing/2014/main" id="{7344917E-5B48-D26B-9400-D440AFA65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" y="3061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2" name="Picture 26">
              <a:extLst>
                <a:ext uri="{FF2B5EF4-FFF2-40B4-BE49-F238E27FC236}">
                  <a16:creationId xmlns:a16="http://schemas.microsoft.com/office/drawing/2014/main" id="{C9894B41-241B-BFA6-AB69-BA77FBFC1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" y="3637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3" name="Picture 27">
              <a:extLst>
                <a:ext uri="{FF2B5EF4-FFF2-40B4-BE49-F238E27FC236}">
                  <a16:creationId xmlns:a16="http://schemas.microsoft.com/office/drawing/2014/main" id="{D86A7234-577F-3F97-AC03-0FE161A65A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" y="2197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4" name="Picture 28">
              <a:extLst>
                <a:ext uri="{FF2B5EF4-FFF2-40B4-BE49-F238E27FC236}">
                  <a16:creationId xmlns:a16="http://schemas.microsoft.com/office/drawing/2014/main" id="{F7ECC510-A649-E940-83F0-05A37487E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" y="2485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5" name="Picture 29">
              <a:extLst>
                <a:ext uri="{FF2B5EF4-FFF2-40B4-BE49-F238E27FC236}">
                  <a16:creationId xmlns:a16="http://schemas.microsoft.com/office/drawing/2014/main" id="{A51B6FF2-4C6F-1385-F81A-114F2F686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" y="2773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6" name="Picture 30">
              <a:extLst>
                <a:ext uri="{FF2B5EF4-FFF2-40B4-BE49-F238E27FC236}">
                  <a16:creationId xmlns:a16="http://schemas.microsoft.com/office/drawing/2014/main" id="{75B20379-EAA4-D47E-6A2E-F65AAEDC4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" y="3061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7" name="Picture 31">
              <a:extLst>
                <a:ext uri="{FF2B5EF4-FFF2-40B4-BE49-F238E27FC236}">
                  <a16:creationId xmlns:a16="http://schemas.microsoft.com/office/drawing/2014/main" id="{BB55FE55-84FF-DEA3-228D-52F6E1036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" y="3349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8" name="Picture 32">
              <a:extLst>
                <a:ext uri="{FF2B5EF4-FFF2-40B4-BE49-F238E27FC236}">
                  <a16:creationId xmlns:a16="http://schemas.microsoft.com/office/drawing/2014/main" id="{09D84CE3-1E88-176E-C514-47E690B8B7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20" y="1608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9" name="Picture 33">
              <a:extLst>
                <a:ext uri="{FF2B5EF4-FFF2-40B4-BE49-F238E27FC236}">
                  <a16:creationId xmlns:a16="http://schemas.microsoft.com/office/drawing/2014/main" id="{64B5B87D-B8D6-7791-72E5-75C464A00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32" y="1608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0" name="Picture 34">
              <a:extLst>
                <a:ext uri="{FF2B5EF4-FFF2-40B4-BE49-F238E27FC236}">
                  <a16:creationId xmlns:a16="http://schemas.microsoft.com/office/drawing/2014/main" id="{A5B3E946-7724-EA44-6CBF-A80E7E536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56" y="1608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1" name="Picture 35">
              <a:extLst>
                <a:ext uri="{FF2B5EF4-FFF2-40B4-BE49-F238E27FC236}">
                  <a16:creationId xmlns:a16="http://schemas.microsoft.com/office/drawing/2014/main" id="{0C5C4E80-7607-F757-2F6D-C89615F09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44" y="1608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2" name="Picture 36">
              <a:extLst>
                <a:ext uri="{FF2B5EF4-FFF2-40B4-BE49-F238E27FC236}">
                  <a16:creationId xmlns:a16="http://schemas.microsoft.com/office/drawing/2014/main" id="{24C690C8-E805-4E76-2083-EA905982F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268" y="1608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3" name="Picture 37">
              <a:extLst>
                <a:ext uri="{FF2B5EF4-FFF2-40B4-BE49-F238E27FC236}">
                  <a16:creationId xmlns:a16="http://schemas.microsoft.com/office/drawing/2014/main" id="{29150CF3-BD9D-4D85-AE2D-27057B6AD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80" y="1608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4" name="Picture 38">
              <a:extLst>
                <a:ext uri="{FF2B5EF4-FFF2-40B4-BE49-F238E27FC236}">
                  <a16:creationId xmlns:a16="http://schemas.microsoft.com/office/drawing/2014/main" id="{B9B60CBD-5F57-255F-473C-A4010A3E91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80" y="4227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5" name="Picture 39">
              <a:extLst>
                <a:ext uri="{FF2B5EF4-FFF2-40B4-BE49-F238E27FC236}">
                  <a16:creationId xmlns:a16="http://schemas.microsoft.com/office/drawing/2014/main" id="{FAAB9140-5E06-6026-B302-FA63F2CEFF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20" y="4227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6" name="Picture 40">
              <a:extLst>
                <a:ext uri="{FF2B5EF4-FFF2-40B4-BE49-F238E27FC236}">
                  <a16:creationId xmlns:a16="http://schemas.microsoft.com/office/drawing/2014/main" id="{72107E8F-713C-D3FE-17A0-FF08FFC4C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32" y="4227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7" name="Picture 41">
              <a:extLst>
                <a:ext uri="{FF2B5EF4-FFF2-40B4-BE49-F238E27FC236}">
                  <a16:creationId xmlns:a16="http://schemas.microsoft.com/office/drawing/2014/main" id="{D89EF002-23A9-C8E2-EC3C-8D31AB79D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56" y="4227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8" name="Picture 42">
              <a:extLst>
                <a:ext uri="{FF2B5EF4-FFF2-40B4-BE49-F238E27FC236}">
                  <a16:creationId xmlns:a16="http://schemas.microsoft.com/office/drawing/2014/main" id="{051C5A0F-5DDE-D1FA-4881-58E57F66D2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44" y="4227"/>
              <a:ext cx="50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3563" name="Rectangle 43">
            <a:extLst>
              <a:ext uri="{FF2B5EF4-FFF2-40B4-BE49-F238E27FC236}">
                <a16:creationId xmlns:a16="http://schemas.microsoft.com/office/drawing/2014/main" id="{992CAB01-BBC1-B1BD-76E4-A5C655D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116" y="3007798"/>
            <a:ext cx="2013050" cy="2013050"/>
          </a:xfrm>
          <a:prstGeom prst="rect">
            <a:avLst/>
          </a:prstGeom>
          <a:solidFill>
            <a:schemeClr val="accent1">
              <a:alpha val="5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ES" sz="1761"/>
          </a:p>
        </p:txBody>
      </p:sp>
      <p:grpSp>
        <p:nvGrpSpPr>
          <p:cNvPr id="363564" name="Group 44">
            <a:extLst>
              <a:ext uri="{FF2B5EF4-FFF2-40B4-BE49-F238E27FC236}">
                <a16:creationId xmlns:a16="http://schemas.microsoft.com/office/drawing/2014/main" id="{43E7BFD1-135A-ECC6-5A1F-F68D005EAAC2}"/>
              </a:ext>
            </a:extLst>
          </p:cNvPr>
          <p:cNvGrpSpPr>
            <a:grpSpLocks/>
          </p:cNvGrpSpPr>
          <p:nvPr/>
        </p:nvGrpSpPr>
        <p:grpSpPr bwMode="auto">
          <a:xfrm>
            <a:off x="5373725" y="2403883"/>
            <a:ext cx="2956668" cy="3220880"/>
            <a:chOff x="3846" y="1709"/>
            <a:chExt cx="2114" cy="2304"/>
          </a:xfrm>
        </p:grpSpPr>
        <p:grpSp>
          <p:nvGrpSpPr>
            <p:cNvPr id="15368" name="Group 45">
              <a:extLst>
                <a:ext uri="{FF2B5EF4-FFF2-40B4-BE49-F238E27FC236}">
                  <a16:creationId xmlns:a16="http://schemas.microsoft.com/office/drawing/2014/main" id="{034D4CEA-87D4-42B0-D640-A8C4FB48C8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8" y="2141"/>
              <a:ext cx="1441" cy="1440"/>
              <a:chOff x="4278" y="2141"/>
              <a:chExt cx="1441" cy="1440"/>
            </a:xfrm>
          </p:grpSpPr>
          <p:sp>
            <p:nvSpPr>
              <p:cNvPr id="15381" name="Line 46">
                <a:extLst>
                  <a:ext uri="{FF2B5EF4-FFF2-40B4-BE49-F238E27FC236}">
                    <a16:creationId xmlns:a16="http://schemas.microsoft.com/office/drawing/2014/main" id="{81FA1D40-C4E7-28C1-6FAE-1829A8E82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8" y="214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2" name="Line 47">
                <a:extLst>
                  <a:ext uri="{FF2B5EF4-FFF2-40B4-BE49-F238E27FC236}">
                    <a16:creationId xmlns:a16="http://schemas.microsoft.com/office/drawing/2014/main" id="{45C1097B-53B5-8561-1F6C-69751DF83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6" y="214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3" name="Line 48">
                <a:extLst>
                  <a:ext uri="{FF2B5EF4-FFF2-40B4-BE49-F238E27FC236}">
                    <a16:creationId xmlns:a16="http://schemas.microsoft.com/office/drawing/2014/main" id="{EC8BCEFD-2E40-BBAB-F55F-853AE3739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8" y="214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4" name="Line 49">
                <a:extLst>
                  <a:ext uri="{FF2B5EF4-FFF2-40B4-BE49-F238E27FC236}">
                    <a16:creationId xmlns:a16="http://schemas.microsoft.com/office/drawing/2014/main" id="{EB60BCE4-A8D8-A129-D9C9-62B9B34F7B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" y="214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5" name="Line 50">
                <a:extLst>
                  <a:ext uri="{FF2B5EF4-FFF2-40B4-BE49-F238E27FC236}">
                    <a16:creationId xmlns:a16="http://schemas.microsoft.com/office/drawing/2014/main" id="{A06E207F-9F89-1533-B9A2-2B8654265C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4" y="214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6" name="Line 51">
                <a:extLst>
                  <a:ext uri="{FF2B5EF4-FFF2-40B4-BE49-F238E27FC236}">
                    <a16:creationId xmlns:a16="http://schemas.microsoft.com/office/drawing/2014/main" id="{99882D11-347C-E519-A3E7-BFBA12376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42" y="214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7" name="Line 52">
                <a:extLst>
                  <a:ext uri="{FF2B5EF4-FFF2-40B4-BE49-F238E27FC236}">
                    <a16:creationId xmlns:a16="http://schemas.microsoft.com/office/drawing/2014/main" id="{05D1D0F9-CAC1-70CC-F9D2-AEE86B1A7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998" y="142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8" name="Line 53">
                <a:extLst>
                  <a:ext uri="{FF2B5EF4-FFF2-40B4-BE49-F238E27FC236}">
                    <a16:creationId xmlns:a16="http://schemas.microsoft.com/office/drawing/2014/main" id="{42604D90-DC70-5E57-25DF-4596430C95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998" y="286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9" name="Line 54">
                <a:extLst>
                  <a:ext uri="{FF2B5EF4-FFF2-40B4-BE49-F238E27FC236}">
                    <a16:creationId xmlns:a16="http://schemas.microsoft.com/office/drawing/2014/main" id="{C4ABB202-0BAF-14B7-8FF4-55B23B9DA2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998" y="2573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0" name="Line 55">
                <a:extLst>
                  <a:ext uri="{FF2B5EF4-FFF2-40B4-BE49-F238E27FC236}">
                    <a16:creationId xmlns:a16="http://schemas.microsoft.com/office/drawing/2014/main" id="{869CAD7D-464C-49E3-E6C4-E5CBA3B073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998" y="1709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1" name="Line 56">
                <a:extLst>
                  <a:ext uri="{FF2B5EF4-FFF2-40B4-BE49-F238E27FC236}">
                    <a16:creationId xmlns:a16="http://schemas.microsoft.com/office/drawing/2014/main" id="{45F71223-3D49-C455-1069-5C3A598FE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998" y="2285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2" name="Line 57">
                <a:extLst>
                  <a:ext uri="{FF2B5EF4-FFF2-40B4-BE49-F238E27FC236}">
                    <a16:creationId xmlns:a16="http://schemas.microsoft.com/office/drawing/2014/main" id="{0C056F0D-27F5-530C-557C-F7472B5477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998" y="1997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3" name="Rectangle 58">
                <a:extLst>
                  <a:ext uri="{FF2B5EF4-FFF2-40B4-BE49-F238E27FC236}">
                    <a16:creationId xmlns:a16="http://schemas.microsoft.com/office/drawing/2014/main" id="{29540F94-30E1-54A1-BDA1-C67D7C96C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9" y="2141"/>
                <a:ext cx="1440" cy="1440"/>
              </a:xfrm>
              <a:prstGeom prst="rect">
                <a:avLst/>
              </a:prstGeom>
              <a:solidFill>
                <a:schemeClr val="accent1">
                  <a:alpha val="5098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s-ES" altLang="es-ES" sz="1761"/>
              </a:p>
            </p:txBody>
          </p:sp>
        </p:grpSp>
        <p:grpSp>
          <p:nvGrpSpPr>
            <p:cNvPr id="15369" name="Group 59">
              <a:extLst>
                <a:ext uri="{FF2B5EF4-FFF2-40B4-BE49-F238E27FC236}">
                  <a16:creationId xmlns:a16="http://schemas.microsoft.com/office/drawing/2014/main" id="{99616D2B-14F4-4B72-77F6-A5566545EF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6" y="1709"/>
              <a:ext cx="1152" cy="2304"/>
              <a:chOff x="3846" y="1709"/>
              <a:chExt cx="1152" cy="2304"/>
            </a:xfrm>
          </p:grpSpPr>
          <p:sp>
            <p:nvSpPr>
              <p:cNvPr id="15376" name="Line 60">
                <a:extLst>
                  <a:ext uri="{FF2B5EF4-FFF2-40B4-BE49-F238E27FC236}">
                    <a16:creationId xmlns:a16="http://schemas.microsoft.com/office/drawing/2014/main" id="{8F577628-C7AD-194E-5F1D-BA710FDD3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8" y="3581"/>
                <a:ext cx="0" cy="432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7" name="Line 61">
                <a:extLst>
                  <a:ext uri="{FF2B5EF4-FFF2-40B4-BE49-F238E27FC236}">
                    <a16:creationId xmlns:a16="http://schemas.microsoft.com/office/drawing/2014/main" id="{C6BC0979-D696-DED5-B08A-2566E948D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8" y="1709"/>
                <a:ext cx="0" cy="432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8" name="Line 62">
                <a:extLst>
                  <a:ext uri="{FF2B5EF4-FFF2-40B4-BE49-F238E27FC236}">
                    <a16:creationId xmlns:a16="http://schemas.microsoft.com/office/drawing/2014/main" id="{A9CC8687-B5B5-3759-7FC5-4DAFDA8B7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422" y="1133"/>
                <a:ext cx="0" cy="1152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9" name="Line 63">
                <a:extLst>
                  <a:ext uri="{FF2B5EF4-FFF2-40B4-BE49-F238E27FC236}">
                    <a16:creationId xmlns:a16="http://schemas.microsoft.com/office/drawing/2014/main" id="{F9DEA17A-D298-FC7A-0BE4-CE8FD96C06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422" y="3437"/>
                <a:ext cx="0" cy="1152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0" name="Line 64">
                <a:extLst>
                  <a:ext uri="{FF2B5EF4-FFF2-40B4-BE49-F238E27FC236}">
                    <a16:creationId xmlns:a16="http://schemas.microsoft.com/office/drawing/2014/main" id="{EC8AAC74-98A7-36B4-AD30-4A31F8302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6" y="1709"/>
                <a:ext cx="0" cy="2304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5370" name="Group 65">
              <a:extLst>
                <a:ext uri="{FF2B5EF4-FFF2-40B4-BE49-F238E27FC236}">
                  <a16:creationId xmlns:a16="http://schemas.microsoft.com/office/drawing/2014/main" id="{7D2AD3DC-B01D-A866-5A9E-EF2353BCAF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8" y="1949"/>
              <a:ext cx="1922" cy="912"/>
              <a:chOff x="4038" y="1949"/>
              <a:chExt cx="1922" cy="912"/>
            </a:xfrm>
          </p:grpSpPr>
          <p:sp>
            <p:nvSpPr>
              <p:cNvPr id="15371" name="Line 66">
                <a:extLst>
                  <a:ext uri="{FF2B5EF4-FFF2-40B4-BE49-F238E27FC236}">
                    <a16:creationId xmlns:a16="http://schemas.microsoft.com/office/drawing/2014/main" id="{D692B00E-A65A-6A89-8A99-A459FA59AF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8" y="2861"/>
                <a:ext cx="241" cy="0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2" name="Line 67">
                <a:extLst>
                  <a:ext uri="{FF2B5EF4-FFF2-40B4-BE49-F238E27FC236}">
                    <a16:creationId xmlns:a16="http://schemas.microsoft.com/office/drawing/2014/main" id="{D98C1F71-E5F4-B484-CD94-E6EF361FB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19" y="2861"/>
                <a:ext cx="241" cy="0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3" name="Line 68">
                <a:extLst>
                  <a:ext uri="{FF2B5EF4-FFF2-40B4-BE49-F238E27FC236}">
                    <a16:creationId xmlns:a16="http://schemas.microsoft.com/office/drawing/2014/main" id="{143E9003-BBA6-262B-33AC-79182AF01C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5503" y="2404"/>
                <a:ext cx="912" cy="1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4" name="Line 69">
                <a:extLst>
                  <a:ext uri="{FF2B5EF4-FFF2-40B4-BE49-F238E27FC236}">
                    <a16:creationId xmlns:a16="http://schemas.microsoft.com/office/drawing/2014/main" id="{D4BBFED5-52C9-4D40-9D51-768EDB4043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3583" y="2404"/>
                <a:ext cx="912" cy="1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5" name="Line 70">
                <a:extLst>
                  <a:ext uri="{FF2B5EF4-FFF2-40B4-BE49-F238E27FC236}">
                    <a16:creationId xmlns:a16="http://schemas.microsoft.com/office/drawing/2014/main" id="{59D6E310-E535-1AD7-5A61-DC9247DD37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4999" y="988"/>
                <a:ext cx="0" cy="1921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363591" name="Text Box 71">
            <a:extLst>
              <a:ext uri="{FF2B5EF4-FFF2-40B4-BE49-F238E27FC236}">
                <a16:creationId xmlns:a16="http://schemas.microsoft.com/office/drawing/2014/main" id="{136785B0-0419-58A8-2A61-2457A36B6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9055" y="1667162"/>
            <a:ext cx="4494414" cy="75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511" tIns="40255" rIns="80511" bIns="40255">
            <a:spAutoFit/>
          </a:bodyPr>
          <a:lstStyle>
            <a:lvl1pPr defTabSz="1008063">
              <a:spcBef>
                <a:spcPct val="20000"/>
              </a:spcBef>
              <a:buChar char="•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19150" indent="-315913" defTabSz="1008063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249238" defTabSz="1008063">
              <a:spcBef>
                <a:spcPct val="20000"/>
              </a:spcBef>
              <a:buChar char="•"/>
              <a:defRPr sz="15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60538" indent="-249238" defTabSz="1008063">
              <a:spcBef>
                <a:spcPct val="20000"/>
              </a:spcBef>
              <a:buChar char="–"/>
              <a:defRPr sz="13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263775" indent="-247650" defTabSz="1008063">
              <a:spcBef>
                <a:spcPct val="20000"/>
              </a:spcBef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7209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1781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6353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925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761">
                <a:solidFill>
                  <a:srgbClr val="FFFF00"/>
                </a:solidFill>
              </a:rPr>
              <a:t>Supercell +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761">
                <a:solidFill>
                  <a:srgbClr val="FFFF00"/>
                </a:solidFill>
              </a:rPr>
              <a:t>Born-von Karman boundary conditions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230E42B-51FC-59DF-D550-F0B07CFC5D1D}"/>
              </a:ext>
            </a:extLst>
          </p:cNvPr>
          <p:cNvSpPr txBox="1"/>
          <p:nvPr/>
        </p:nvSpPr>
        <p:spPr>
          <a:xfrm>
            <a:off x="3618629" y="5751493"/>
            <a:ext cx="5525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rgbClr val="00B0F0"/>
                </a:solidFill>
              </a:rPr>
              <a:t>Each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face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of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the</a:t>
            </a:r>
            <a:r>
              <a:rPr lang="es-ES" sz="1400" b="1" dirty="0">
                <a:solidFill>
                  <a:srgbClr val="00B0F0"/>
                </a:solidFill>
              </a:rPr>
              <a:t> cube </a:t>
            </a:r>
            <a:r>
              <a:rPr lang="es-ES" sz="1400" b="1" dirty="0" err="1">
                <a:solidFill>
                  <a:srgbClr val="00B0F0"/>
                </a:solidFill>
              </a:rPr>
              <a:t>is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joined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to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the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face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opposite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to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it</a:t>
            </a:r>
            <a:r>
              <a:rPr lang="es-ES" sz="1400" b="1" dirty="0">
                <a:solidFill>
                  <a:srgbClr val="00B0F0"/>
                </a:solidFill>
              </a:rPr>
              <a:t>.</a:t>
            </a:r>
          </a:p>
          <a:p>
            <a:pPr algn="ctr"/>
            <a:r>
              <a:rPr lang="es-ES" sz="1400" b="1" dirty="0" err="1">
                <a:solidFill>
                  <a:srgbClr val="00B0F0"/>
                </a:solidFill>
              </a:rPr>
              <a:t>An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electron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coming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to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the</a:t>
            </a:r>
            <a:r>
              <a:rPr lang="es-ES" sz="1400" b="1" dirty="0">
                <a:solidFill>
                  <a:srgbClr val="00B0F0"/>
                </a:solidFill>
              </a:rPr>
              <a:t> “</a:t>
            </a:r>
            <a:r>
              <a:rPr lang="es-ES" sz="1400" b="1" dirty="0" err="1">
                <a:solidFill>
                  <a:srgbClr val="00B0F0"/>
                </a:solidFill>
              </a:rPr>
              <a:t>surface</a:t>
            </a:r>
            <a:r>
              <a:rPr lang="es-ES" sz="1400" b="1" dirty="0">
                <a:solidFill>
                  <a:srgbClr val="00B0F0"/>
                </a:solidFill>
              </a:rPr>
              <a:t>” </a:t>
            </a:r>
            <a:r>
              <a:rPr lang="es-ES" sz="1400" b="1" dirty="0" err="1">
                <a:solidFill>
                  <a:srgbClr val="00B0F0"/>
                </a:solidFill>
              </a:rPr>
              <a:t>is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not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reflected</a:t>
            </a:r>
            <a:r>
              <a:rPr lang="es-ES" sz="1400" b="1" dirty="0">
                <a:solidFill>
                  <a:srgbClr val="00B0F0"/>
                </a:solidFill>
              </a:rPr>
              <a:t> back in.</a:t>
            </a:r>
          </a:p>
          <a:p>
            <a:pPr algn="ctr"/>
            <a:r>
              <a:rPr lang="es-ES" sz="1400" b="1" dirty="0" err="1">
                <a:solidFill>
                  <a:srgbClr val="00B0F0"/>
                </a:solidFill>
              </a:rPr>
              <a:t>It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leaves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the</a:t>
            </a:r>
            <a:r>
              <a:rPr lang="es-ES" sz="1400" b="1" dirty="0">
                <a:solidFill>
                  <a:srgbClr val="00B0F0"/>
                </a:solidFill>
              </a:rPr>
              <a:t> metal, </a:t>
            </a:r>
            <a:r>
              <a:rPr lang="es-ES" sz="1400" b="1" dirty="0" err="1">
                <a:solidFill>
                  <a:srgbClr val="00B0F0"/>
                </a:solidFill>
              </a:rPr>
              <a:t>simultaneously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reentering</a:t>
            </a:r>
            <a:r>
              <a:rPr lang="es-ES" sz="1400" b="1" dirty="0">
                <a:solidFill>
                  <a:srgbClr val="00B0F0"/>
                </a:solidFill>
              </a:rPr>
              <a:t> at </a:t>
            </a:r>
            <a:r>
              <a:rPr lang="es-ES" sz="1400" b="1" dirty="0" err="1">
                <a:solidFill>
                  <a:srgbClr val="00B0F0"/>
                </a:solidFill>
              </a:rPr>
              <a:t>the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corresponding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point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on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the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opposite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surface</a:t>
            </a:r>
            <a:endParaRPr lang="es-ES" sz="14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4" grpId="0"/>
      <p:bldP spid="363591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858000" cy="838200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Basic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references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,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where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most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information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taken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from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59DCDC9-8540-E7FF-DB55-63C38623F177}"/>
              </a:ext>
            </a:extLst>
          </p:cNvPr>
          <p:cNvSpPr txBox="1"/>
          <p:nvPr/>
        </p:nvSpPr>
        <p:spPr>
          <a:xfrm>
            <a:off x="1714500" y="3118821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Harald </a:t>
            </a:r>
            <a:r>
              <a:rPr lang="es-ES" b="1" dirty="0" err="1">
                <a:solidFill>
                  <a:srgbClr val="FFFF00"/>
                </a:solidFill>
              </a:rPr>
              <a:t>Ibach</a:t>
            </a:r>
            <a:r>
              <a:rPr lang="es-ES" b="1" dirty="0">
                <a:solidFill>
                  <a:srgbClr val="FFFF00"/>
                </a:solidFill>
              </a:rPr>
              <a:t> and Hans </a:t>
            </a:r>
            <a:r>
              <a:rPr lang="es-ES" b="1" dirty="0" err="1">
                <a:solidFill>
                  <a:srgbClr val="FFFF00"/>
                </a:solidFill>
              </a:rPr>
              <a:t>Lüth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“Solid-</a:t>
            </a:r>
            <a:r>
              <a:rPr lang="es-ES" b="1" dirty="0" err="1">
                <a:solidFill>
                  <a:schemeClr val="bg1"/>
                </a:solidFill>
              </a:rPr>
              <a:t>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Physics</a:t>
            </a:r>
            <a:r>
              <a:rPr lang="es-ES" b="1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Springer-</a:t>
            </a:r>
            <a:r>
              <a:rPr lang="es-ES" b="1" dirty="0" err="1">
                <a:solidFill>
                  <a:schemeClr val="bg1"/>
                </a:solidFill>
              </a:rPr>
              <a:t>Verlag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Berlin</a:t>
            </a:r>
            <a:r>
              <a:rPr lang="es-ES" b="1" dirty="0">
                <a:solidFill>
                  <a:schemeClr val="bg1"/>
                </a:solidFill>
              </a:rPr>
              <a:t>, 1993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ISBN 3-540-56841-7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Chapter</a:t>
            </a:r>
            <a:r>
              <a:rPr lang="es-ES" b="1" dirty="0">
                <a:solidFill>
                  <a:schemeClr val="bg1"/>
                </a:solidFill>
              </a:rPr>
              <a:t> 6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B9E75DE-900B-EAFA-595B-6F6845E44787}"/>
              </a:ext>
            </a:extLst>
          </p:cNvPr>
          <p:cNvSpPr txBox="1"/>
          <p:nvPr/>
        </p:nvSpPr>
        <p:spPr>
          <a:xfrm>
            <a:off x="1676400" y="962848"/>
            <a:ext cx="571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Charles </a:t>
            </a:r>
            <a:r>
              <a:rPr lang="es-ES" b="1" dirty="0" err="1">
                <a:solidFill>
                  <a:srgbClr val="FFFF00"/>
                </a:solidFill>
              </a:rPr>
              <a:t>Kittel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“</a:t>
            </a:r>
            <a:r>
              <a:rPr lang="es-ES" b="1" dirty="0" err="1">
                <a:solidFill>
                  <a:schemeClr val="bg1"/>
                </a:solidFill>
              </a:rPr>
              <a:t>Introduction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Solid-</a:t>
            </a:r>
            <a:r>
              <a:rPr lang="es-ES" b="1" dirty="0" err="1">
                <a:solidFill>
                  <a:schemeClr val="bg1"/>
                </a:solidFill>
              </a:rPr>
              <a:t>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Physics</a:t>
            </a:r>
            <a:r>
              <a:rPr lang="es-ES" b="1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John-Wiley &amp; </a:t>
            </a:r>
            <a:r>
              <a:rPr lang="es-ES" b="1" dirty="0" err="1">
                <a:solidFill>
                  <a:schemeClr val="bg1"/>
                </a:solidFill>
              </a:rPr>
              <a:t>Sons</a:t>
            </a:r>
            <a:r>
              <a:rPr lang="es-ES" b="1" dirty="0">
                <a:solidFill>
                  <a:schemeClr val="bg1"/>
                </a:solidFill>
              </a:rPr>
              <a:t>, New York, 1996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ISBN 0-471-11181-3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Chapter</a:t>
            </a:r>
            <a:r>
              <a:rPr lang="es-ES" b="1" dirty="0">
                <a:solidFill>
                  <a:schemeClr val="bg1"/>
                </a:solidFill>
              </a:rPr>
              <a:t> 6 (7th </a:t>
            </a:r>
            <a:r>
              <a:rPr lang="es-ES" b="1" dirty="0" err="1">
                <a:solidFill>
                  <a:schemeClr val="bg1"/>
                </a:solidFill>
              </a:rPr>
              <a:t>Edition</a:t>
            </a:r>
            <a:r>
              <a:rPr lang="es-ES" b="1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Chapter</a:t>
            </a:r>
            <a:r>
              <a:rPr lang="es-ES" b="1" dirty="0">
                <a:solidFill>
                  <a:schemeClr val="bg1"/>
                </a:solidFill>
              </a:rPr>
              <a:t> 7 (in </a:t>
            </a:r>
            <a:r>
              <a:rPr lang="es-ES" b="1" dirty="0" err="1">
                <a:solidFill>
                  <a:schemeClr val="bg1"/>
                </a:solidFill>
              </a:rPr>
              <a:t>other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Editions</a:t>
            </a:r>
            <a:r>
              <a:rPr lang="es-ES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705AE65-27F4-674E-BCC6-F132EF5DB0C0}"/>
              </a:ext>
            </a:extLst>
          </p:cNvPr>
          <p:cNvSpPr txBox="1"/>
          <p:nvPr/>
        </p:nvSpPr>
        <p:spPr>
          <a:xfrm>
            <a:off x="1752600" y="5029200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N. W. Ashcroft and N. D. </a:t>
            </a:r>
            <a:r>
              <a:rPr lang="es-ES" b="1" dirty="0" err="1">
                <a:solidFill>
                  <a:srgbClr val="FFFF00"/>
                </a:solidFill>
              </a:rPr>
              <a:t>Mermin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“Solid </a:t>
            </a:r>
            <a:r>
              <a:rPr lang="es-ES" b="1" dirty="0" err="1">
                <a:solidFill>
                  <a:schemeClr val="bg1"/>
                </a:solidFill>
              </a:rPr>
              <a:t>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Physics</a:t>
            </a:r>
            <a:r>
              <a:rPr lang="es-ES" b="1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Saunders </a:t>
            </a:r>
            <a:r>
              <a:rPr lang="es-ES" b="1" dirty="0" err="1">
                <a:solidFill>
                  <a:schemeClr val="bg1"/>
                </a:solidFill>
              </a:rPr>
              <a:t>College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Publishers</a:t>
            </a:r>
            <a:r>
              <a:rPr lang="es-ES" b="1" dirty="0">
                <a:solidFill>
                  <a:schemeClr val="bg1"/>
                </a:solidFill>
              </a:rPr>
              <a:t>, Fort Worth, 1976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ISBN 0-03-083993-9 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Chapter</a:t>
            </a:r>
            <a:r>
              <a:rPr lang="es-ES" b="1" dirty="0">
                <a:solidFill>
                  <a:schemeClr val="bg1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39783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86757-9111-B79C-3ADA-954911C1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E3F31A73-7DD6-6501-18CD-8658CD1AC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8991600" cy="80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668" tIns="44335" rIns="88668" bIns="44335" anchor="ctr"/>
          <a:lstStyle>
            <a:lvl1pPr defTabSz="1008063">
              <a:spcBef>
                <a:spcPct val="20000"/>
              </a:spcBef>
              <a:buChar char="•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19150" indent="-315913" defTabSz="1008063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249238" defTabSz="1008063">
              <a:spcBef>
                <a:spcPct val="20000"/>
              </a:spcBef>
              <a:buChar char="•"/>
              <a:defRPr sz="15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60538" indent="-249238" defTabSz="1008063">
              <a:spcBef>
                <a:spcPct val="20000"/>
              </a:spcBef>
              <a:buChar char="–"/>
              <a:defRPr sz="13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263775" indent="-247650" defTabSz="1008063">
              <a:spcBef>
                <a:spcPct val="20000"/>
              </a:spcBef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7209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1781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6353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925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800" dirty="0">
                <a:solidFill>
                  <a:srgbClr val="FFFF00"/>
                </a:solidFill>
              </a:rPr>
              <a:t>Periodic (Born-von Karman) boundary conditions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4C7E8F-845D-1DBA-480C-5BEB1C88F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09800"/>
            <a:ext cx="3575050" cy="3695220"/>
          </a:xfrm>
          <a:prstGeom prst="rect">
            <a:avLst/>
          </a:prstGeom>
        </p:spPr>
      </p:pic>
      <p:grpSp>
        <p:nvGrpSpPr>
          <p:cNvPr id="4" name="Group 44">
            <a:extLst>
              <a:ext uri="{FF2B5EF4-FFF2-40B4-BE49-F238E27FC236}">
                <a16:creationId xmlns:a16="http://schemas.microsoft.com/office/drawing/2014/main" id="{F0B720D2-E61E-96A4-0702-FCD10374957D}"/>
              </a:ext>
            </a:extLst>
          </p:cNvPr>
          <p:cNvGrpSpPr>
            <a:grpSpLocks/>
          </p:cNvGrpSpPr>
          <p:nvPr/>
        </p:nvGrpSpPr>
        <p:grpSpPr bwMode="auto">
          <a:xfrm>
            <a:off x="5373725" y="2403883"/>
            <a:ext cx="2956668" cy="3220880"/>
            <a:chOff x="3846" y="1709"/>
            <a:chExt cx="2114" cy="2304"/>
          </a:xfrm>
        </p:grpSpPr>
        <p:grpSp>
          <p:nvGrpSpPr>
            <p:cNvPr id="5" name="Group 45">
              <a:extLst>
                <a:ext uri="{FF2B5EF4-FFF2-40B4-BE49-F238E27FC236}">
                  <a16:creationId xmlns:a16="http://schemas.microsoft.com/office/drawing/2014/main" id="{2360EF88-B4CC-5D73-9DC9-432C8E0C6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8" y="2141"/>
              <a:ext cx="1441" cy="1440"/>
              <a:chOff x="4278" y="2141"/>
              <a:chExt cx="1441" cy="1440"/>
            </a:xfrm>
          </p:grpSpPr>
          <p:sp>
            <p:nvSpPr>
              <p:cNvPr id="18" name="Line 46">
                <a:extLst>
                  <a:ext uri="{FF2B5EF4-FFF2-40B4-BE49-F238E27FC236}">
                    <a16:creationId xmlns:a16="http://schemas.microsoft.com/office/drawing/2014/main" id="{B00E75F8-D573-BCF0-1700-C032E8440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8" y="214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" name="Line 47">
                <a:extLst>
                  <a:ext uri="{FF2B5EF4-FFF2-40B4-BE49-F238E27FC236}">
                    <a16:creationId xmlns:a16="http://schemas.microsoft.com/office/drawing/2014/main" id="{29BDF988-7451-A6CB-8EAF-2A4AACD0F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6" y="214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" name="Line 48">
                <a:extLst>
                  <a:ext uri="{FF2B5EF4-FFF2-40B4-BE49-F238E27FC236}">
                    <a16:creationId xmlns:a16="http://schemas.microsoft.com/office/drawing/2014/main" id="{0D4620EE-9D6C-CD2A-B99B-0109D4DE6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8" y="214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" name="Line 49">
                <a:extLst>
                  <a:ext uri="{FF2B5EF4-FFF2-40B4-BE49-F238E27FC236}">
                    <a16:creationId xmlns:a16="http://schemas.microsoft.com/office/drawing/2014/main" id="{A4618F29-324E-AD21-0652-D10F03564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" y="214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" name="Line 50">
                <a:extLst>
                  <a:ext uri="{FF2B5EF4-FFF2-40B4-BE49-F238E27FC236}">
                    <a16:creationId xmlns:a16="http://schemas.microsoft.com/office/drawing/2014/main" id="{26572CC2-5314-7B66-CA9B-41F2F7DAA5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4" y="214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" name="Line 51">
                <a:extLst>
                  <a:ext uri="{FF2B5EF4-FFF2-40B4-BE49-F238E27FC236}">
                    <a16:creationId xmlns:a16="http://schemas.microsoft.com/office/drawing/2014/main" id="{18A09AFF-6029-70CC-01CA-7AA5384CDB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42" y="214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" name="Line 52">
                <a:extLst>
                  <a:ext uri="{FF2B5EF4-FFF2-40B4-BE49-F238E27FC236}">
                    <a16:creationId xmlns:a16="http://schemas.microsoft.com/office/drawing/2014/main" id="{784FB591-35F1-34E2-F031-542F79E70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998" y="142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5" name="Line 53">
                <a:extLst>
                  <a:ext uri="{FF2B5EF4-FFF2-40B4-BE49-F238E27FC236}">
                    <a16:creationId xmlns:a16="http://schemas.microsoft.com/office/drawing/2014/main" id="{21A2B7F5-A67A-99BB-4AE3-2C8FEBA9F5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998" y="2861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" name="Line 54">
                <a:extLst>
                  <a:ext uri="{FF2B5EF4-FFF2-40B4-BE49-F238E27FC236}">
                    <a16:creationId xmlns:a16="http://schemas.microsoft.com/office/drawing/2014/main" id="{DA0266F2-5101-79B4-9A5A-D4E4C85300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998" y="2573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7" name="Line 55">
                <a:extLst>
                  <a:ext uri="{FF2B5EF4-FFF2-40B4-BE49-F238E27FC236}">
                    <a16:creationId xmlns:a16="http://schemas.microsoft.com/office/drawing/2014/main" id="{6D4C9881-A736-3B03-E0FF-6CDA9296E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998" y="1709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8" name="Line 56">
                <a:extLst>
                  <a:ext uri="{FF2B5EF4-FFF2-40B4-BE49-F238E27FC236}">
                    <a16:creationId xmlns:a16="http://schemas.microsoft.com/office/drawing/2014/main" id="{B75DA3E1-8524-2C83-7915-878F28860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998" y="2285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9" name="Line 57">
                <a:extLst>
                  <a:ext uri="{FF2B5EF4-FFF2-40B4-BE49-F238E27FC236}">
                    <a16:creationId xmlns:a16="http://schemas.microsoft.com/office/drawing/2014/main" id="{F0E2B296-E999-679B-D075-C0FED4970A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998" y="1997"/>
                <a:ext cx="0" cy="144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" name="Rectangle 58">
                <a:extLst>
                  <a:ext uri="{FF2B5EF4-FFF2-40B4-BE49-F238E27FC236}">
                    <a16:creationId xmlns:a16="http://schemas.microsoft.com/office/drawing/2014/main" id="{E9C2D436-1A05-166D-F5C9-9BF81D2F6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9" y="2141"/>
                <a:ext cx="1440" cy="1440"/>
              </a:xfrm>
              <a:prstGeom prst="rect">
                <a:avLst/>
              </a:prstGeom>
              <a:solidFill>
                <a:schemeClr val="accent1">
                  <a:alpha val="5098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s-ES" altLang="es-ES" sz="1761"/>
              </a:p>
            </p:txBody>
          </p:sp>
        </p:grpSp>
        <p:grpSp>
          <p:nvGrpSpPr>
            <p:cNvPr id="6" name="Group 59">
              <a:extLst>
                <a:ext uri="{FF2B5EF4-FFF2-40B4-BE49-F238E27FC236}">
                  <a16:creationId xmlns:a16="http://schemas.microsoft.com/office/drawing/2014/main" id="{94050F72-A476-A8B7-9559-C33E30E03B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6" y="1709"/>
              <a:ext cx="1152" cy="2304"/>
              <a:chOff x="3846" y="1709"/>
              <a:chExt cx="1152" cy="2304"/>
            </a:xfrm>
          </p:grpSpPr>
          <p:sp>
            <p:nvSpPr>
              <p:cNvPr id="13" name="Line 60">
                <a:extLst>
                  <a:ext uri="{FF2B5EF4-FFF2-40B4-BE49-F238E27FC236}">
                    <a16:creationId xmlns:a16="http://schemas.microsoft.com/office/drawing/2014/main" id="{8F4F2DB4-54B0-4911-2893-1AE1BA3E07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8" y="3581"/>
                <a:ext cx="0" cy="432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" name="Line 61">
                <a:extLst>
                  <a:ext uri="{FF2B5EF4-FFF2-40B4-BE49-F238E27FC236}">
                    <a16:creationId xmlns:a16="http://schemas.microsoft.com/office/drawing/2014/main" id="{31E7D41B-53DB-A074-B069-ED00DA03BA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8" y="1709"/>
                <a:ext cx="0" cy="432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" name="Line 62">
                <a:extLst>
                  <a:ext uri="{FF2B5EF4-FFF2-40B4-BE49-F238E27FC236}">
                    <a16:creationId xmlns:a16="http://schemas.microsoft.com/office/drawing/2014/main" id="{6C07DE37-3F79-A16E-E282-32836F082A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422" y="1133"/>
                <a:ext cx="0" cy="1152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6" name="Line 63">
                <a:extLst>
                  <a:ext uri="{FF2B5EF4-FFF2-40B4-BE49-F238E27FC236}">
                    <a16:creationId xmlns:a16="http://schemas.microsoft.com/office/drawing/2014/main" id="{796936FB-DB39-0F82-CF74-3FE9DA1BC9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422" y="3437"/>
                <a:ext cx="0" cy="1152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" name="Line 64">
                <a:extLst>
                  <a:ext uri="{FF2B5EF4-FFF2-40B4-BE49-F238E27FC236}">
                    <a16:creationId xmlns:a16="http://schemas.microsoft.com/office/drawing/2014/main" id="{4EF77EDB-C991-AF4C-ED74-381746F28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6" y="1709"/>
                <a:ext cx="0" cy="2304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7" name="Group 65">
              <a:extLst>
                <a:ext uri="{FF2B5EF4-FFF2-40B4-BE49-F238E27FC236}">
                  <a16:creationId xmlns:a16="http://schemas.microsoft.com/office/drawing/2014/main" id="{06F7B239-6ABB-CCC3-2572-B356D301DF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8" y="1949"/>
              <a:ext cx="1922" cy="912"/>
              <a:chOff x="4038" y="1949"/>
              <a:chExt cx="1922" cy="912"/>
            </a:xfrm>
          </p:grpSpPr>
          <p:sp>
            <p:nvSpPr>
              <p:cNvPr id="8" name="Line 66">
                <a:extLst>
                  <a:ext uri="{FF2B5EF4-FFF2-40B4-BE49-F238E27FC236}">
                    <a16:creationId xmlns:a16="http://schemas.microsoft.com/office/drawing/2014/main" id="{E449F708-91BD-0F3E-1DBF-7E035EA7D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8" y="2861"/>
                <a:ext cx="241" cy="0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" name="Line 67">
                <a:extLst>
                  <a:ext uri="{FF2B5EF4-FFF2-40B4-BE49-F238E27FC236}">
                    <a16:creationId xmlns:a16="http://schemas.microsoft.com/office/drawing/2014/main" id="{E417A130-73DB-1FB5-21AE-28C6DB972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19" y="2861"/>
                <a:ext cx="241" cy="0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" name="Line 68">
                <a:extLst>
                  <a:ext uri="{FF2B5EF4-FFF2-40B4-BE49-F238E27FC236}">
                    <a16:creationId xmlns:a16="http://schemas.microsoft.com/office/drawing/2014/main" id="{063D6081-DFAB-2500-613E-09DDA81F6B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5503" y="2404"/>
                <a:ext cx="912" cy="1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" name="Line 69">
                <a:extLst>
                  <a:ext uri="{FF2B5EF4-FFF2-40B4-BE49-F238E27FC236}">
                    <a16:creationId xmlns:a16="http://schemas.microsoft.com/office/drawing/2014/main" id="{94AD8961-7624-84C5-1BE5-6A07C22428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3583" y="2404"/>
                <a:ext cx="912" cy="1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" name="Line 70">
                <a:extLst>
                  <a:ext uri="{FF2B5EF4-FFF2-40B4-BE49-F238E27FC236}">
                    <a16:creationId xmlns:a16="http://schemas.microsoft.com/office/drawing/2014/main" id="{96A32067-7559-E003-B014-5B66CA34C8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4999" y="988"/>
                <a:ext cx="0" cy="1921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31" name="Text Box 71">
            <a:extLst>
              <a:ext uri="{FF2B5EF4-FFF2-40B4-BE49-F238E27FC236}">
                <a16:creationId xmlns:a16="http://schemas.microsoft.com/office/drawing/2014/main" id="{A88A8F56-AF72-41BD-E816-75816C329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9055" y="1667162"/>
            <a:ext cx="4494414" cy="75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511" tIns="40255" rIns="80511" bIns="40255">
            <a:spAutoFit/>
          </a:bodyPr>
          <a:lstStyle>
            <a:lvl1pPr defTabSz="1008063">
              <a:spcBef>
                <a:spcPct val="20000"/>
              </a:spcBef>
              <a:buChar char="•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19150" indent="-315913" defTabSz="1008063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249238" defTabSz="1008063">
              <a:spcBef>
                <a:spcPct val="20000"/>
              </a:spcBef>
              <a:buChar char="•"/>
              <a:defRPr sz="15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60538" indent="-249238" defTabSz="1008063">
              <a:spcBef>
                <a:spcPct val="20000"/>
              </a:spcBef>
              <a:buChar char="–"/>
              <a:defRPr sz="13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263775" indent="-247650" defTabSz="1008063">
              <a:spcBef>
                <a:spcPct val="20000"/>
              </a:spcBef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7209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1781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6353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92575" indent="-24765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761">
                <a:solidFill>
                  <a:srgbClr val="FFFF00"/>
                </a:solidFill>
              </a:rPr>
              <a:t>Supercell +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761">
                <a:solidFill>
                  <a:srgbClr val="FFFF00"/>
                </a:solidFill>
              </a:rPr>
              <a:t>Born-von Karman boundary conditions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6C50388-D601-28CC-DA78-E9BD3E152373}"/>
              </a:ext>
            </a:extLst>
          </p:cNvPr>
          <p:cNvSpPr txBox="1"/>
          <p:nvPr/>
        </p:nvSpPr>
        <p:spPr>
          <a:xfrm>
            <a:off x="3618629" y="5751493"/>
            <a:ext cx="5525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rgbClr val="00B0F0"/>
                </a:solidFill>
              </a:rPr>
              <a:t>Each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face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of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the</a:t>
            </a:r>
            <a:r>
              <a:rPr lang="es-ES" sz="1400" b="1" dirty="0">
                <a:solidFill>
                  <a:srgbClr val="00B0F0"/>
                </a:solidFill>
              </a:rPr>
              <a:t> cube </a:t>
            </a:r>
            <a:r>
              <a:rPr lang="es-ES" sz="1400" b="1" dirty="0" err="1">
                <a:solidFill>
                  <a:srgbClr val="00B0F0"/>
                </a:solidFill>
              </a:rPr>
              <a:t>is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joined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to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the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face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opposite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to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it</a:t>
            </a:r>
            <a:r>
              <a:rPr lang="es-ES" sz="1400" b="1" dirty="0">
                <a:solidFill>
                  <a:srgbClr val="00B0F0"/>
                </a:solidFill>
              </a:rPr>
              <a:t>.</a:t>
            </a:r>
          </a:p>
          <a:p>
            <a:pPr algn="ctr"/>
            <a:r>
              <a:rPr lang="es-ES" sz="1400" b="1" dirty="0" err="1">
                <a:solidFill>
                  <a:srgbClr val="00B0F0"/>
                </a:solidFill>
              </a:rPr>
              <a:t>An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electron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coming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to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the</a:t>
            </a:r>
            <a:r>
              <a:rPr lang="es-ES" sz="1400" b="1" dirty="0">
                <a:solidFill>
                  <a:srgbClr val="00B0F0"/>
                </a:solidFill>
              </a:rPr>
              <a:t> “</a:t>
            </a:r>
            <a:r>
              <a:rPr lang="es-ES" sz="1400" b="1" dirty="0" err="1">
                <a:solidFill>
                  <a:srgbClr val="00B0F0"/>
                </a:solidFill>
              </a:rPr>
              <a:t>surface</a:t>
            </a:r>
            <a:r>
              <a:rPr lang="es-ES" sz="1400" b="1" dirty="0">
                <a:solidFill>
                  <a:srgbClr val="00B0F0"/>
                </a:solidFill>
              </a:rPr>
              <a:t>” </a:t>
            </a:r>
            <a:r>
              <a:rPr lang="es-ES" sz="1400" b="1" dirty="0" err="1">
                <a:solidFill>
                  <a:srgbClr val="00B0F0"/>
                </a:solidFill>
              </a:rPr>
              <a:t>is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not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reflected</a:t>
            </a:r>
            <a:r>
              <a:rPr lang="es-ES" sz="1400" b="1" dirty="0">
                <a:solidFill>
                  <a:srgbClr val="00B0F0"/>
                </a:solidFill>
              </a:rPr>
              <a:t> back in.</a:t>
            </a:r>
          </a:p>
          <a:p>
            <a:pPr algn="ctr"/>
            <a:r>
              <a:rPr lang="es-ES" sz="1400" b="1" dirty="0" err="1">
                <a:solidFill>
                  <a:srgbClr val="00B0F0"/>
                </a:solidFill>
              </a:rPr>
              <a:t>It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leaves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the</a:t>
            </a:r>
            <a:r>
              <a:rPr lang="es-ES" sz="1400" b="1" dirty="0">
                <a:solidFill>
                  <a:srgbClr val="00B0F0"/>
                </a:solidFill>
              </a:rPr>
              <a:t> metal, </a:t>
            </a:r>
            <a:r>
              <a:rPr lang="es-ES" sz="1400" b="1" dirty="0" err="1">
                <a:solidFill>
                  <a:srgbClr val="00B0F0"/>
                </a:solidFill>
              </a:rPr>
              <a:t>simultaneously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reentering</a:t>
            </a:r>
            <a:r>
              <a:rPr lang="es-ES" sz="1400" b="1" dirty="0">
                <a:solidFill>
                  <a:srgbClr val="00B0F0"/>
                </a:solidFill>
              </a:rPr>
              <a:t> at </a:t>
            </a:r>
            <a:r>
              <a:rPr lang="es-ES" sz="1400" b="1" dirty="0" err="1">
                <a:solidFill>
                  <a:srgbClr val="00B0F0"/>
                </a:solidFill>
              </a:rPr>
              <a:t>the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corresponding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point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on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the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opposite</a:t>
            </a:r>
            <a:r>
              <a:rPr lang="es-ES" sz="1400" b="1" dirty="0">
                <a:solidFill>
                  <a:srgbClr val="00B0F0"/>
                </a:solidFill>
              </a:rPr>
              <a:t> </a:t>
            </a:r>
            <a:r>
              <a:rPr lang="es-ES" sz="1400" b="1" dirty="0" err="1">
                <a:solidFill>
                  <a:srgbClr val="00B0F0"/>
                </a:solidFill>
              </a:rPr>
              <a:t>surface</a:t>
            </a:r>
            <a:endParaRPr lang="es-ES" sz="1400" b="1" dirty="0">
              <a:solidFill>
                <a:srgbClr val="00B0F0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22CFC8E-9F96-DD19-416D-2B07C9A33CB4}"/>
              </a:ext>
            </a:extLst>
          </p:cNvPr>
          <p:cNvSpPr txBox="1"/>
          <p:nvPr/>
        </p:nvSpPr>
        <p:spPr>
          <a:xfrm>
            <a:off x="457200" y="1600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Like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playing</a:t>
            </a:r>
            <a:r>
              <a:rPr lang="es-ES" b="1" dirty="0">
                <a:solidFill>
                  <a:schemeClr val="bg1"/>
                </a:solidFill>
              </a:rPr>
              <a:t> “origami”</a:t>
            </a:r>
          </a:p>
        </p:txBody>
      </p:sp>
    </p:spTree>
    <p:extLst>
      <p:ext uri="{BB962C8B-B14F-4D97-AF65-F5344CB8AC3E}">
        <p14:creationId xmlns:p14="http://schemas.microsoft.com/office/powerpoint/2010/main" val="395314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6858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What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happens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with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periodic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boundary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conditions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8095C4-AED4-2E22-B3BA-0236DD6E696C}"/>
              </a:ext>
            </a:extLst>
          </p:cNvPr>
          <p:cNvSpPr txBox="1"/>
          <p:nvPr/>
        </p:nvSpPr>
        <p:spPr>
          <a:xfrm>
            <a:off x="304800" y="90547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Goal</a:t>
            </a:r>
            <a:r>
              <a:rPr lang="es-ES" b="1" dirty="0">
                <a:solidFill>
                  <a:srgbClr val="00B0F0"/>
                </a:solidFill>
              </a:rPr>
              <a:t>: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Solve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again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three</a:t>
            </a:r>
            <a:r>
              <a:rPr lang="es-ES" b="1" dirty="0">
                <a:solidFill>
                  <a:schemeClr val="bg1"/>
                </a:solidFill>
              </a:rPr>
              <a:t> dimensional time </a:t>
            </a:r>
            <a:r>
              <a:rPr lang="es-ES" b="1" dirty="0" err="1">
                <a:solidFill>
                  <a:schemeClr val="bg1"/>
                </a:solidFill>
              </a:rPr>
              <a:t>independent</a:t>
            </a:r>
            <a:r>
              <a:rPr lang="es-ES" b="1" dirty="0">
                <a:solidFill>
                  <a:schemeClr val="bg1"/>
                </a:solidFill>
              </a:rPr>
              <a:t> Schrödinger </a:t>
            </a:r>
            <a:r>
              <a:rPr lang="es-ES" b="1" dirty="0" err="1">
                <a:solidFill>
                  <a:schemeClr val="bg1"/>
                </a:solidFill>
              </a:rPr>
              <a:t>equation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CDE010-2287-B843-E95F-008F1FD1F7B4}"/>
              </a:ext>
            </a:extLst>
          </p:cNvPr>
          <p:cNvSpPr txBox="1"/>
          <p:nvPr/>
        </p:nvSpPr>
        <p:spPr>
          <a:xfrm>
            <a:off x="3005441" y="2683694"/>
            <a:ext cx="311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Boundary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conditions</a:t>
            </a:r>
            <a:r>
              <a:rPr lang="es-ES" b="1" dirty="0">
                <a:solidFill>
                  <a:srgbClr val="FFFF00"/>
                </a:solidFill>
              </a:rPr>
              <a:t> (Born-</a:t>
            </a:r>
            <a:r>
              <a:rPr lang="es-ES" b="1" dirty="0" err="1">
                <a:solidFill>
                  <a:srgbClr val="FFFF00"/>
                </a:solidFill>
              </a:rPr>
              <a:t>von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Karman</a:t>
            </a:r>
            <a:r>
              <a:rPr lang="es-ES" b="1" dirty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4DA56ED-4B49-E6FC-2645-09355A7BC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05200"/>
            <a:ext cx="7772400" cy="312545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E5383DFE-898A-513F-AFC3-8061641BBE04}"/>
              </a:ext>
            </a:extLst>
          </p:cNvPr>
          <p:cNvGrpSpPr/>
          <p:nvPr/>
        </p:nvGrpSpPr>
        <p:grpSpPr>
          <a:xfrm>
            <a:off x="2812515" y="4267200"/>
            <a:ext cx="3518969" cy="2045293"/>
            <a:chOff x="2812515" y="4267200"/>
            <a:chExt cx="3518969" cy="2045293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8739C7C6-F48B-A665-B70C-1EB59E225297}"/>
                </a:ext>
              </a:extLst>
            </p:cNvPr>
            <p:cNvSpPr txBox="1"/>
            <p:nvPr/>
          </p:nvSpPr>
          <p:spPr>
            <a:xfrm>
              <a:off x="2998527" y="4267200"/>
              <a:ext cx="3116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Normalization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conditions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08238CD-C501-8388-6CF4-1212754DE27A}"/>
                </a:ext>
              </a:extLst>
            </p:cNvPr>
            <p:cNvSpPr txBox="1"/>
            <p:nvPr/>
          </p:nvSpPr>
          <p:spPr>
            <a:xfrm>
              <a:off x="2915000" y="4692399"/>
              <a:ext cx="3238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somewhere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within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potential</a:t>
              </a:r>
              <a:r>
                <a:rPr lang="es-ES" b="1" dirty="0">
                  <a:solidFill>
                    <a:schemeClr val="bg1"/>
                  </a:solidFill>
                </a:rPr>
                <a:t> box</a:t>
              </a: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F8EE83DE-0C1A-A82E-3821-BC80B6118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2515" y="5511186"/>
              <a:ext cx="3518969" cy="801307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FD10D606-07BF-8DCD-D13C-3D7B2F16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383" y="1744795"/>
            <a:ext cx="3921234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55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D6B503EC-1D12-8032-83E9-21820F92CD07}"/>
              </a:ext>
            </a:extLst>
          </p:cNvPr>
          <p:cNvSpPr txBox="1"/>
          <p:nvPr/>
        </p:nvSpPr>
        <p:spPr>
          <a:xfrm>
            <a:off x="2610294" y="2286000"/>
            <a:ext cx="386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Solution</a:t>
            </a:r>
            <a:r>
              <a:rPr lang="es-ES" b="1" dirty="0">
                <a:solidFill>
                  <a:srgbClr val="FFFF00"/>
                </a:solidFill>
              </a:rPr>
              <a:t>: travelling plane </a:t>
            </a:r>
            <a:r>
              <a:rPr lang="es-ES" b="1" dirty="0" err="1">
                <a:solidFill>
                  <a:srgbClr val="FFFF00"/>
                </a:solidFill>
              </a:rPr>
              <a:t>waves</a:t>
            </a:r>
            <a:endParaRPr lang="es-ES" b="1" dirty="0">
              <a:solidFill>
                <a:srgbClr val="FFFF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24E4A1-A46C-BD98-3BF6-811CFC3C8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37" y="2830165"/>
            <a:ext cx="3082925" cy="89780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29A4E6B-F57B-9E30-CC26-ACC86F213B36}"/>
              </a:ext>
            </a:extLst>
          </p:cNvPr>
          <p:cNvSpPr txBox="1"/>
          <p:nvPr/>
        </p:nvSpPr>
        <p:spPr>
          <a:xfrm>
            <a:off x="495300" y="3804166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These</a:t>
            </a:r>
            <a:r>
              <a:rPr lang="es-ES" b="1" dirty="0">
                <a:solidFill>
                  <a:schemeClr val="bg1"/>
                </a:solidFill>
              </a:rPr>
              <a:t> travelling </a:t>
            </a:r>
            <a:r>
              <a:rPr lang="es-ES" b="1" dirty="0" err="1">
                <a:solidFill>
                  <a:schemeClr val="bg1"/>
                </a:solidFill>
              </a:rPr>
              <a:t>waves</a:t>
            </a:r>
            <a:r>
              <a:rPr lang="es-ES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in </a:t>
            </a:r>
            <a:r>
              <a:rPr lang="es-ES" b="1" dirty="0" err="1">
                <a:solidFill>
                  <a:schemeClr val="bg1"/>
                </a:solidFill>
              </a:rPr>
              <a:t>contrast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stationary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waves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infinite </a:t>
            </a:r>
            <a:r>
              <a:rPr lang="es-ES" b="1" dirty="0" err="1">
                <a:solidFill>
                  <a:schemeClr val="bg1"/>
                </a:solidFill>
              </a:rPr>
              <a:t>well</a:t>
            </a:r>
            <a:r>
              <a:rPr lang="es-ES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represent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better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trasport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charge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BA4E56B8-4A48-5987-00EF-276AD70E3A35}"/>
              </a:ext>
            </a:extLst>
          </p:cNvPr>
          <p:cNvGrpSpPr/>
          <p:nvPr/>
        </p:nvGrpSpPr>
        <p:grpSpPr>
          <a:xfrm>
            <a:off x="457200" y="5014436"/>
            <a:ext cx="8153400" cy="369332"/>
            <a:chOff x="457200" y="4867870"/>
            <a:chExt cx="8153400" cy="369332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31E44BF-9F56-5096-363E-34C37F954D47}"/>
                </a:ext>
              </a:extLst>
            </p:cNvPr>
            <p:cNvSpPr txBox="1"/>
            <p:nvPr/>
          </p:nvSpPr>
          <p:spPr>
            <a:xfrm>
              <a:off x="457200" y="4867870"/>
              <a:ext cx="815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They</a:t>
              </a:r>
              <a:r>
                <a:rPr lang="es-ES" b="1" dirty="0">
                  <a:solidFill>
                    <a:schemeClr val="bg1"/>
                  </a:solidFill>
                </a:rPr>
                <a:t> look </a:t>
              </a:r>
              <a:r>
                <a:rPr lang="es-ES" b="1" dirty="0" err="1">
                  <a:solidFill>
                    <a:schemeClr val="bg1"/>
                  </a:solidFill>
                </a:rPr>
                <a:t>like</a:t>
              </a:r>
              <a:r>
                <a:rPr lang="es-ES" b="1" dirty="0">
                  <a:solidFill>
                    <a:schemeClr val="bg1"/>
                  </a:solidFill>
                </a:rPr>
                <a:t> plane </a:t>
              </a:r>
              <a:r>
                <a:rPr lang="es-ES" b="1" dirty="0" err="1">
                  <a:solidFill>
                    <a:schemeClr val="bg1"/>
                  </a:solidFill>
                </a:rPr>
                <a:t>waves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wave vector </a:t>
              </a: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26395EA-190B-49C3-6D16-B379E066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3780" y="4929600"/>
              <a:ext cx="135220" cy="252000"/>
            </a:xfrm>
            <a:prstGeom prst="rect">
              <a:avLst/>
            </a:prstGeom>
          </p:spPr>
        </p:pic>
      </p:grpSp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9143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altLang="es-ES" sz="2800" b="1" kern="0">
                <a:solidFill>
                  <a:srgbClr val="FFFF00"/>
                </a:solidFill>
                <a:ea typeface="ＭＳ Ｐゴシック" panose="020B0600070205080204" pitchFamily="34" charset="-128"/>
              </a:rPr>
              <a:t>What happens with periodic boundary conditions?</a:t>
            </a:r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564CCA-F103-2D25-6D9B-190F5EE60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669556"/>
            <a:ext cx="4226226" cy="139506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EE2249-230E-11C4-1665-4AE4F8335D8E}"/>
              </a:ext>
            </a:extLst>
          </p:cNvPr>
          <p:cNvSpPr txBox="1"/>
          <p:nvPr/>
        </p:nvSpPr>
        <p:spPr>
          <a:xfrm>
            <a:off x="1676400" y="585573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Normalization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condition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F43E64-98A9-D276-DABC-728D46C03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658250"/>
            <a:ext cx="2895600" cy="8532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21504F3-0D6E-EAD2-81D2-05ADD86D2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83" y="916018"/>
            <a:ext cx="3921234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73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D6B503EC-1D12-8032-83E9-21820F92CD07}"/>
              </a:ext>
            </a:extLst>
          </p:cNvPr>
          <p:cNvSpPr txBox="1"/>
          <p:nvPr/>
        </p:nvSpPr>
        <p:spPr>
          <a:xfrm>
            <a:off x="2610294" y="2286000"/>
            <a:ext cx="386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Solution</a:t>
            </a:r>
            <a:r>
              <a:rPr lang="es-ES" b="1" dirty="0">
                <a:solidFill>
                  <a:srgbClr val="FFFF00"/>
                </a:solidFill>
              </a:rPr>
              <a:t>: travelling plane </a:t>
            </a:r>
            <a:r>
              <a:rPr lang="es-ES" b="1" dirty="0" err="1">
                <a:solidFill>
                  <a:srgbClr val="FFFF00"/>
                </a:solidFill>
              </a:rPr>
              <a:t>waves</a:t>
            </a:r>
            <a:endParaRPr lang="es-ES" b="1" dirty="0">
              <a:solidFill>
                <a:srgbClr val="FFFF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24E4A1-A46C-BD98-3BF6-811CFC3C8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37" y="2830165"/>
            <a:ext cx="3082925" cy="89780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A8DD69F2-1E32-D5A6-DB28-B36A8C94743F}"/>
              </a:ext>
            </a:extLst>
          </p:cNvPr>
          <p:cNvGrpSpPr/>
          <p:nvPr/>
        </p:nvGrpSpPr>
        <p:grpSpPr>
          <a:xfrm>
            <a:off x="609600" y="5709166"/>
            <a:ext cx="7983089" cy="647515"/>
            <a:chOff x="1066800" y="6059006"/>
            <a:chExt cx="7983089" cy="647515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FFC7E30-7077-75DD-1F52-FFA1472A9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8200" y="6059006"/>
              <a:ext cx="4401689" cy="647515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5E9533D-027B-E4EA-04A0-26B316FE3805}"/>
                </a:ext>
              </a:extLst>
            </p:cNvPr>
            <p:cNvSpPr txBox="1"/>
            <p:nvPr/>
          </p:nvSpPr>
          <p:spPr>
            <a:xfrm>
              <a:off x="1066800" y="6248400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posible </a:t>
              </a:r>
              <a:r>
                <a:rPr lang="es-ES" b="1" dirty="0" err="1">
                  <a:solidFill>
                    <a:srgbClr val="FFFF00"/>
                  </a:solidFill>
                </a:rPr>
                <a:t>energy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states</a:t>
              </a:r>
              <a:r>
                <a:rPr lang="es-ES" b="1" dirty="0">
                  <a:solidFill>
                    <a:srgbClr val="FFFF00"/>
                  </a:solidFill>
                </a:rPr>
                <a:t> are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29A4E6B-F57B-9E30-CC26-ACC86F213B36}"/>
              </a:ext>
            </a:extLst>
          </p:cNvPr>
          <p:cNvSpPr txBox="1"/>
          <p:nvPr/>
        </p:nvSpPr>
        <p:spPr>
          <a:xfrm>
            <a:off x="495300" y="3804166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These</a:t>
            </a:r>
            <a:r>
              <a:rPr lang="es-ES" b="1" dirty="0">
                <a:solidFill>
                  <a:schemeClr val="bg1"/>
                </a:solidFill>
              </a:rPr>
              <a:t> travelling </a:t>
            </a:r>
            <a:r>
              <a:rPr lang="es-ES" b="1" dirty="0" err="1">
                <a:solidFill>
                  <a:schemeClr val="bg1"/>
                </a:solidFill>
              </a:rPr>
              <a:t>waves</a:t>
            </a:r>
            <a:r>
              <a:rPr lang="es-ES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in </a:t>
            </a:r>
            <a:r>
              <a:rPr lang="es-ES" b="1" dirty="0" err="1">
                <a:solidFill>
                  <a:schemeClr val="bg1"/>
                </a:solidFill>
              </a:rPr>
              <a:t>contrast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stationary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waves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infinite </a:t>
            </a:r>
            <a:r>
              <a:rPr lang="es-ES" b="1" dirty="0" err="1">
                <a:solidFill>
                  <a:schemeClr val="bg1"/>
                </a:solidFill>
              </a:rPr>
              <a:t>well</a:t>
            </a:r>
            <a:r>
              <a:rPr lang="es-ES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represent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better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trasport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charge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BA4E56B8-4A48-5987-00EF-276AD70E3A35}"/>
              </a:ext>
            </a:extLst>
          </p:cNvPr>
          <p:cNvGrpSpPr/>
          <p:nvPr/>
        </p:nvGrpSpPr>
        <p:grpSpPr>
          <a:xfrm>
            <a:off x="457200" y="5014436"/>
            <a:ext cx="8153400" cy="369332"/>
            <a:chOff x="457200" y="4867870"/>
            <a:chExt cx="8153400" cy="369332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31E44BF-9F56-5096-363E-34C37F954D47}"/>
                </a:ext>
              </a:extLst>
            </p:cNvPr>
            <p:cNvSpPr txBox="1"/>
            <p:nvPr/>
          </p:nvSpPr>
          <p:spPr>
            <a:xfrm>
              <a:off x="457200" y="4867870"/>
              <a:ext cx="815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They</a:t>
              </a:r>
              <a:r>
                <a:rPr lang="es-ES" b="1" dirty="0">
                  <a:solidFill>
                    <a:schemeClr val="bg1"/>
                  </a:solidFill>
                </a:rPr>
                <a:t> look </a:t>
              </a:r>
              <a:r>
                <a:rPr lang="es-ES" b="1" dirty="0" err="1">
                  <a:solidFill>
                    <a:schemeClr val="bg1"/>
                  </a:solidFill>
                </a:rPr>
                <a:t>like</a:t>
              </a:r>
              <a:r>
                <a:rPr lang="es-ES" b="1" dirty="0">
                  <a:solidFill>
                    <a:schemeClr val="bg1"/>
                  </a:solidFill>
                </a:rPr>
                <a:t> plane </a:t>
              </a:r>
              <a:r>
                <a:rPr lang="es-ES" b="1" dirty="0" err="1">
                  <a:solidFill>
                    <a:schemeClr val="bg1"/>
                  </a:solidFill>
                </a:rPr>
                <a:t>waves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wave vector </a:t>
              </a: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26395EA-190B-49C3-6D16-B379E066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3780" y="4929600"/>
              <a:ext cx="135220" cy="252000"/>
            </a:xfrm>
            <a:prstGeom prst="rect">
              <a:avLst/>
            </a:prstGeom>
          </p:spPr>
        </p:pic>
      </p:grpSp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9143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altLang="es-ES" sz="2800" b="1" kern="0">
                <a:solidFill>
                  <a:srgbClr val="FFFF00"/>
                </a:solidFill>
                <a:ea typeface="ＭＳ Ｐゴシック" panose="020B0600070205080204" pitchFamily="34" charset="-128"/>
              </a:rPr>
              <a:t>What happens with periodic boundary conditions?</a:t>
            </a:r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564CCA-F103-2D25-6D9B-190F5EE60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669556"/>
            <a:ext cx="4226226" cy="13950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AE0CAAF-95B1-5F48-2B48-DEB9107EB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83" y="917400"/>
            <a:ext cx="3921234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24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626395EA-190B-49C3-6D16-B379E0667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801354"/>
            <a:ext cx="135220" cy="252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04DC43-A99D-B22D-A1EF-70E2D675A4A3}"/>
              </a:ext>
            </a:extLst>
          </p:cNvPr>
          <p:cNvSpPr txBox="1"/>
          <p:nvPr/>
        </p:nvSpPr>
        <p:spPr>
          <a:xfrm>
            <a:off x="1409698" y="744269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wave vector    </a:t>
            </a:r>
            <a:r>
              <a:rPr lang="es-ES" b="1" dirty="0" err="1">
                <a:solidFill>
                  <a:schemeClr val="bg1"/>
                </a:solidFill>
              </a:rPr>
              <a:t>adquires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special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significance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47243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altLang="es-ES" sz="2800" b="1" kern="0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kern="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kern="0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momentum</a:t>
            </a:r>
            <a:r>
              <a:rPr lang="es-ES" altLang="es-ES" sz="2800" b="1" kern="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kern="0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operator</a:t>
            </a:r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C79BC37D-F746-FFA6-6988-5402992B9BDE}"/>
              </a:ext>
            </a:extLst>
          </p:cNvPr>
          <p:cNvGrpSpPr/>
          <p:nvPr/>
        </p:nvGrpSpPr>
        <p:grpSpPr>
          <a:xfrm>
            <a:off x="14344" y="1344652"/>
            <a:ext cx="9144000" cy="646331"/>
            <a:chOff x="14344" y="1344652"/>
            <a:chExt cx="9144000" cy="646331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67E0ECD0-A0F3-A7E5-2531-04A07C842A9C}"/>
                </a:ext>
              </a:extLst>
            </p:cNvPr>
            <p:cNvSpPr txBox="1"/>
            <p:nvPr/>
          </p:nvSpPr>
          <p:spPr>
            <a:xfrm>
              <a:off x="14344" y="134465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travelling plane </a:t>
              </a:r>
              <a:r>
                <a:rPr lang="es-ES" b="1" dirty="0" err="1">
                  <a:solidFill>
                    <a:srgbClr val="FFFF00"/>
                  </a:solidFill>
                </a:rPr>
                <a:t>waves</a:t>
              </a:r>
              <a:r>
                <a:rPr lang="es-ES" b="1" dirty="0">
                  <a:solidFill>
                    <a:srgbClr val="FFFF00"/>
                  </a:solidFill>
                </a:rPr>
                <a:t> are </a:t>
              </a:r>
              <a:r>
                <a:rPr lang="es-ES" b="1" dirty="0" err="1">
                  <a:solidFill>
                    <a:srgbClr val="FFFF00"/>
                  </a:solidFill>
                </a:rPr>
                <a:t>also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eigenstates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linear </a:t>
              </a:r>
              <a:r>
                <a:rPr lang="es-ES" b="1" dirty="0" err="1">
                  <a:solidFill>
                    <a:srgbClr val="FFFF00"/>
                  </a:solidFill>
                </a:rPr>
                <a:t>momentum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operator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with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eigenvalue</a:t>
              </a:r>
              <a:r>
                <a:rPr lang="es-ES" b="1" dirty="0">
                  <a:solidFill>
                    <a:srgbClr val="FFFF00"/>
                  </a:solidFill>
                </a:rPr>
                <a:t>  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1B2C0B5-8D55-7051-04B4-4103DED22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00" y="1613951"/>
              <a:ext cx="381000" cy="351034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D1E912EB-CFB6-4A20-8F34-86FE296C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086100"/>
            <a:ext cx="9036035" cy="685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8CDCAC-91C5-D88E-7CA0-66F1E8A25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124" y="2163575"/>
            <a:ext cx="5633751" cy="67713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7EDB174-05AA-F5B0-361A-AD93C5098815}"/>
              </a:ext>
            </a:extLst>
          </p:cNvPr>
          <p:cNvSpPr txBox="1"/>
          <p:nvPr/>
        </p:nvSpPr>
        <p:spPr>
          <a:xfrm>
            <a:off x="2857498" y="411480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Related</a:t>
            </a:r>
            <a:r>
              <a:rPr lang="es-ES" b="1" dirty="0">
                <a:solidFill>
                  <a:schemeClr val="bg1"/>
                </a:solidFill>
              </a:rPr>
              <a:t> observables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D222D878-56E1-A71B-58F4-6421F760D26F}"/>
              </a:ext>
            </a:extLst>
          </p:cNvPr>
          <p:cNvGrpSpPr/>
          <p:nvPr/>
        </p:nvGrpSpPr>
        <p:grpSpPr>
          <a:xfrm>
            <a:off x="1409698" y="4655683"/>
            <a:ext cx="5317756" cy="396000"/>
            <a:chOff x="1409698" y="4655683"/>
            <a:chExt cx="5317756" cy="396000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AB5EA1B-2267-1C34-9939-43D0BD68353F}"/>
                </a:ext>
              </a:extLst>
            </p:cNvPr>
            <p:cNvSpPr txBox="1"/>
            <p:nvPr/>
          </p:nvSpPr>
          <p:spPr>
            <a:xfrm>
              <a:off x="1409698" y="4682351"/>
              <a:ext cx="4152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will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have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momentum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AAD9BFD4-7D4F-1809-17D8-7970BC0DF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5000" y="4655683"/>
              <a:ext cx="1012454" cy="396000"/>
            </a:xfrm>
            <a:prstGeom prst="rect">
              <a:avLst/>
            </a:prstGeom>
          </p:spPr>
        </p:pic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D4B18C6-04F0-5697-37B5-085E8FC32923}"/>
              </a:ext>
            </a:extLst>
          </p:cNvPr>
          <p:cNvGrpSpPr/>
          <p:nvPr/>
        </p:nvGrpSpPr>
        <p:grpSpPr>
          <a:xfrm>
            <a:off x="1409698" y="5146293"/>
            <a:ext cx="5998979" cy="721107"/>
            <a:chOff x="1409698" y="5146293"/>
            <a:chExt cx="5998979" cy="721107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C2ED665-AB4B-BA4E-2B83-1988CED02F3A}"/>
                </a:ext>
              </a:extLst>
            </p:cNvPr>
            <p:cNvSpPr txBox="1"/>
            <p:nvPr/>
          </p:nvSpPr>
          <p:spPr>
            <a:xfrm>
              <a:off x="1409698" y="5345668"/>
              <a:ext cx="4152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…a </a:t>
              </a:r>
              <a:r>
                <a:rPr lang="es-ES" b="1" dirty="0" err="1">
                  <a:solidFill>
                    <a:schemeClr val="bg1"/>
                  </a:solidFill>
                </a:rPr>
                <a:t>velocity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395708AC-5638-FE59-5A90-00D8189DB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5000" y="5146293"/>
              <a:ext cx="1693677" cy="721107"/>
            </a:xfrm>
            <a:prstGeom prst="rect">
              <a:avLst/>
            </a:prstGeom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0DABB299-95C6-3D43-F706-B9ED80047F27}"/>
              </a:ext>
            </a:extLst>
          </p:cNvPr>
          <p:cNvGrpSpPr/>
          <p:nvPr/>
        </p:nvGrpSpPr>
        <p:grpSpPr>
          <a:xfrm>
            <a:off x="1409698" y="5943600"/>
            <a:ext cx="7648333" cy="686417"/>
            <a:chOff x="1409698" y="5943600"/>
            <a:chExt cx="7648333" cy="686417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57C124DD-52ED-404E-F28B-7EFB10431A9D}"/>
                </a:ext>
              </a:extLst>
            </p:cNvPr>
            <p:cNvSpPr txBox="1"/>
            <p:nvPr/>
          </p:nvSpPr>
          <p:spPr>
            <a:xfrm>
              <a:off x="1409698" y="6107668"/>
              <a:ext cx="4152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…and </a:t>
              </a:r>
              <a:r>
                <a:rPr lang="es-ES" b="1" dirty="0" err="1">
                  <a:solidFill>
                    <a:schemeClr val="bg1"/>
                  </a:solidFill>
                </a:rPr>
                <a:t>an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3CAF082B-5D5F-1AB1-5665-6A8C45DC8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19719" y="5943600"/>
              <a:ext cx="3338312" cy="686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183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5714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altLang="es-ES" sz="2800" b="1" kern="0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Three</a:t>
            </a:r>
            <a:r>
              <a:rPr lang="es-ES" altLang="es-ES" sz="2800" b="1" kern="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dimensional plane </a:t>
            </a:r>
            <a:r>
              <a:rPr lang="es-ES" altLang="es-ES" sz="2800" b="1" kern="0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waves</a:t>
            </a:r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B28708-DD10-4FB2-D881-B75F12204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41" y="1746187"/>
            <a:ext cx="2624523" cy="289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5AF1F8-D56C-EC49-370A-31A860E40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1" y="1746187"/>
            <a:ext cx="3733800" cy="29277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285E006-34DB-E308-AAD2-EB9404AA95AE}"/>
              </a:ext>
            </a:extLst>
          </p:cNvPr>
          <p:cNvSpPr txBox="1"/>
          <p:nvPr/>
        </p:nvSpPr>
        <p:spPr>
          <a:xfrm>
            <a:off x="838200" y="56388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A </a:t>
            </a:r>
            <a:r>
              <a:rPr lang="es-ES" b="1" dirty="0" err="1">
                <a:solidFill>
                  <a:srgbClr val="00B0F0"/>
                </a:solidFill>
              </a:rPr>
              <a:t>Student’s</a:t>
            </a:r>
            <a:r>
              <a:rPr lang="es-ES" b="1" dirty="0">
                <a:solidFill>
                  <a:srgbClr val="00B0F0"/>
                </a:solidFill>
              </a:rPr>
              <a:t> Guide </a:t>
            </a:r>
            <a:r>
              <a:rPr lang="es-ES" b="1" dirty="0" err="1">
                <a:solidFill>
                  <a:srgbClr val="00B0F0"/>
                </a:solidFill>
              </a:rPr>
              <a:t>to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Schrödinger </a:t>
            </a:r>
            <a:r>
              <a:rPr lang="es-ES" b="1" dirty="0" err="1">
                <a:solidFill>
                  <a:srgbClr val="00B0F0"/>
                </a:solidFill>
              </a:rPr>
              <a:t>equation</a:t>
            </a:r>
            <a:endParaRPr lang="es-ES" b="1" dirty="0">
              <a:solidFill>
                <a:srgbClr val="00B0F0"/>
              </a:solidFill>
            </a:endParaRP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Daniel A. </a:t>
            </a:r>
            <a:r>
              <a:rPr lang="es-ES" b="1" dirty="0" err="1">
                <a:solidFill>
                  <a:srgbClr val="00B0F0"/>
                </a:solidFill>
              </a:rPr>
              <a:t>Fleisch</a:t>
            </a:r>
            <a:endParaRPr lang="es-ES" b="1" dirty="0">
              <a:solidFill>
                <a:srgbClr val="00B0F0"/>
              </a:solidFill>
            </a:endParaRP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Cambridge </a:t>
            </a:r>
            <a:r>
              <a:rPr lang="es-ES" b="1" dirty="0" err="1">
                <a:solidFill>
                  <a:srgbClr val="00B0F0"/>
                </a:solidFill>
              </a:rPr>
              <a:t>University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Press</a:t>
            </a:r>
            <a:r>
              <a:rPr lang="es-ES" b="1" dirty="0">
                <a:solidFill>
                  <a:srgbClr val="00B0F0"/>
                </a:solidFill>
              </a:rPr>
              <a:t>, Cambridge, 2020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ISBN:978-1-108-81978-7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40AC9363-C23D-374D-D2EB-386116F5360D}"/>
              </a:ext>
            </a:extLst>
          </p:cNvPr>
          <p:cNvGrpSpPr/>
          <p:nvPr/>
        </p:nvGrpSpPr>
        <p:grpSpPr>
          <a:xfrm>
            <a:off x="609600" y="856566"/>
            <a:ext cx="7873008" cy="667434"/>
            <a:chOff x="1042493" y="5257800"/>
            <a:chExt cx="7873008" cy="667434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C0C280F-BE39-0C60-7249-A68C87F7DAA9}"/>
                </a:ext>
              </a:extLst>
            </p:cNvPr>
            <p:cNvSpPr txBox="1"/>
            <p:nvPr/>
          </p:nvSpPr>
          <p:spPr>
            <a:xfrm>
              <a:off x="1042493" y="5278903"/>
              <a:ext cx="7873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plane wave             </a:t>
              </a:r>
              <a:r>
                <a:rPr lang="es-ES" b="1" dirty="0" err="1">
                  <a:solidFill>
                    <a:schemeClr val="bg1"/>
                  </a:solidFill>
                </a:rPr>
                <a:t>will</a:t>
              </a:r>
              <a:r>
                <a:rPr lang="es-ES" b="1" dirty="0">
                  <a:solidFill>
                    <a:schemeClr val="bg1"/>
                  </a:solidFill>
                </a:rPr>
                <a:t> be </a:t>
              </a:r>
              <a:r>
                <a:rPr lang="es-ES" b="1" dirty="0" err="1">
                  <a:solidFill>
                    <a:schemeClr val="bg1"/>
                  </a:solidFill>
                </a:rPr>
                <a:t>constant</a:t>
              </a:r>
              <a:r>
                <a:rPr lang="es-ES" b="1" dirty="0">
                  <a:solidFill>
                    <a:schemeClr val="bg1"/>
                  </a:solidFill>
                </a:rPr>
                <a:t> in </a:t>
              </a:r>
              <a:r>
                <a:rPr lang="es-ES" b="1" dirty="0" err="1">
                  <a:solidFill>
                    <a:schemeClr val="bg1"/>
                  </a:solidFill>
                </a:rPr>
                <a:t>any</a:t>
              </a:r>
              <a:r>
                <a:rPr lang="es-ES" b="1" dirty="0">
                  <a:solidFill>
                    <a:schemeClr val="bg1"/>
                  </a:solidFill>
                </a:rPr>
                <a:t> plane perpendicular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and </a:t>
              </a:r>
              <a:r>
                <a:rPr lang="es-ES" b="1" dirty="0" err="1">
                  <a:solidFill>
                    <a:schemeClr val="bg1"/>
                  </a:solidFill>
                </a:rPr>
                <a:t>periodic</a:t>
              </a:r>
              <a:r>
                <a:rPr lang="es-ES" b="1" dirty="0">
                  <a:solidFill>
                    <a:schemeClr val="bg1"/>
                  </a:solidFill>
                </a:rPr>
                <a:t>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direction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parallel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      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a wave </a:t>
              </a:r>
              <a:r>
                <a:rPr lang="es-ES" b="1" dirty="0" err="1">
                  <a:solidFill>
                    <a:schemeClr val="bg1"/>
                  </a:solidFill>
                </a:rPr>
                <a:t>length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7A44BCEA-9E00-FEEA-9559-B00E2B655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6482" y="5609114"/>
              <a:ext cx="179390" cy="25200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E832836-8192-3013-21E0-CAC318720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0180" y="5324022"/>
              <a:ext cx="135220" cy="252000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EABF3088-CD3E-61F1-AFCD-1DD149C2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5257800"/>
              <a:ext cx="540000" cy="324000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EE834AA1-35FD-AAA4-ABB0-948267CFE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3600" y="5609114"/>
              <a:ext cx="135220" cy="252000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60648FBF-A5D5-35E9-167A-BD6559903065}"/>
              </a:ext>
            </a:extLst>
          </p:cNvPr>
          <p:cNvSpPr txBox="1"/>
          <p:nvPr/>
        </p:nvSpPr>
        <p:spPr>
          <a:xfrm>
            <a:off x="985192" y="4648200"/>
            <a:ext cx="7173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module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wave vector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related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wave </a:t>
            </a:r>
            <a:r>
              <a:rPr lang="es-ES" b="1" dirty="0" err="1">
                <a:solidFill>
                  <a:schemeClr val="bg1"/>
                </a:solidFill>
              </a:rPr>
              <a:t>length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33AD3E-D85C-79F8-00F4-6682E4E8E9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4382" y="4980801"/>
            <a:ext cx="975233" cy="64633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86F878-8415-6923-3762-2531C18B58E3}"/>
              </a:ext>
            </a:extLst>
          </p:cNvPr>
          <p:cNvSpPr txBox="1"/>
          <p:nvPr/>
        </p:nvSpPr>
        <p:spPr>
          <a:xfrm>
            <a:off x="5752652" y="5137666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</a:rPr>
              <a:t>de </a:t>
            </a:r>
            <a:r>
              <a:rPr lang="es-ES" b="1" dirty="0" err="1">
                <a:solidFill>
                  <a:srgbClr val="FFFF00"/>
                </a:solidFill>
              </a:rPr>
              <a:t>Broglie’s</a:t>
            </a:r>
            <a:r>
              <a:rPr lang="es-ES" b="1" dirty="0">
                <a:solidFill>
                  <a:srgbClr val="FFFF00"/>
                </a:solidFill>
              </a:rPr>
              <a:t> wave </a:t>
            </a:r>
            <a:r>
              <a:rPr lang="es-ES" b="1" dirty="0" err="1">
                <a:solidFill>
                  <a:srgbClr val="FFFF00"/>
                </a:solidFill>
              </a:rPr>
              <a:t>length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52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626395EA-190B-49C3-6D16-B379E0667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80" y="1531511"/>
            <a:ext cx="135220" cy="252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04DC43-A99D-B22D-A1EF-70E2D675A4A3}"/>
              </a:ext>
            </a:extLst>
          </p:cNvPr>
          <p:cNvSpPr txBox="1"/>
          <p:nvPr/>
        </p:nvSpPr>
        <p:spPr>
          <a:xfrm>
            <a:off x="1371600" y="1182469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accomplish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boundary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conditions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not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values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       are </a:t>
            </a:r>
            <a:r>
              <a:rPr lang="es-ES" b="1" dirty="0" err="1">
                <a:solidFill>
                  <a:schemeClr val="bg1"/>
                </a:solidFill>
              </a:rPr>
              <a:t>allowed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dirty="0" err="1">
                <a:solidFill>
                  <a:srgbClr val="FFFF00"/>
                </a:solidFill>
              </a:rPr>
              <a:t>They</a:t>
            </a:r>
            <a:r>
              <a:rPr lang="es-ES" b="1" dirty="0">
                <a:solidFill>
                  <a:srgbClr val="FFFF00"/>
                </a:solidFill>
              </a:rPr>
              <a:t> are </a:t>
            </a:r>
            <a:r>
              <a:rPr lang="es-ES" b="1" dirty="0" err="1">
                <a:solidFill>
                  <a:srgbClr val="FFFF00"/>
                </a:solidFill>
              </a:rPr>
              <a:t>quantized</a:t>
            </a:r>
            <a:endParaRPr lang="es-ES" b="1" dirty="0">
              <a:solidFill>
                <a:srgbClr val="FFFF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AF0C4DF-47DB-1BAB-4D82-918F07911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173069"/>
            <a:ext cx="5791200" cy="67265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CF05BFE-0684-68CB-7300-68DE16E1BDEE}"/>
              </a:ext>
            </a:extLst>
          </p:cNvPr>
          <p:cNvSpPr txBox="1"/>
          <p:nvPr/>
        </p:nvSpPr>
        <p:spPr>
          <a:xfrm>
            <a:off x="2247900" y="2922795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same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s-ES" b="1" dirty="0">
                <a:solidFill>
                  <a:schemeClr val="bg1"/>
                </a:solidFill>
              </a:rPr>
              <a:t> and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s-ES" b="1" dirty="0" err="1">
                <a:solidFill>
                  <a:schemeClr val="bg1"/>
                </a:solidFill>
              </a:rPr>
              <a:t>directions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7E15E88-9249-0680-4AFC-B09903AF4886}"/>
              </a:ext>
            </a:extLst>
          </p:cNvPr>
          <p:cNvGrpSpPr/>
          <p:nvPr/>
        </p:nvGrpSpPr>
        <p:grpSpPr>
          <a:xfrm>
            <a:off x="762000" y="3357038"/>
            <a:ext cx="7620000" cy="646331"/>
            <a:chOff x="762000" y="3244334"/>
            <a:chExt cx="7620000" cy="646331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F605E6D4-77A1-92B1-B501-25E91CE46FF1}"/>
                </a:ext>
              </a:extLst>
            </p:cNvPr>
            <p:cNvSpPr txBox="1"/>
            <p:nvPr/>
          </p:nvSpPr>
          <p:spPr>
            <a:xfrm>
              <a:off x="762000" y="3244334"/>
              <a:ext cx="655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Any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component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wave vector </a:t>
              </a:r>
              <a:r>
                <a:rPr lang="es-ES" b="1" dirty="0" err="1">
                  <a:solidFill>
                    <a:srgbClr val="FFFF00"/>
                  </a:solidFill>
                </a:rPr>
                <a:t>with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form</a:t>
              </a:r>
              <a:endParaRPr lang="es-ES" b="1" dirty="0">
                <a:solidFill>
                  <a:srgbClr val="FFFF00"/>
                </a:solidFill>
              </a:endParaRPr>
            </a:p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with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s-ES" b="1" dirty="0">
                  <a:solidFill>
                    <a:srgbClr val="FFFF00"/>
                  </a:solidFill>
                </a:rPr>
                <a:t> a positive </a:t>
              </a:r>
              <a:r>
                <a:rPr lang="es-ES" b="1" dirty="0" err="1">
                  <a:solidFill>
                    <a:srgbClr val="FFFF00"/>
                  </a:solidFill>
                </a:rPr>
                <a:t>or</a:t>
              </a:r>
              <a:r>
                <a:rPr lang="es-ES" b="1" dirty="0">
                  <a:solidFill>
                    <a:srgbClr val="FFFF00"/>
                  </a:solidFill>
                </a:rPr>
                <a:t> negative </a:t>
              </a:r>
              <a:r>
                <a:rPr lang="es-ES" b="1" dirty="0" err="1">
                  <a:solidFill>
                    <a:srgbClr val="FFFF00"/>
                  </a:solidFill>
                </a:rPr>
                <a:t>integer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63FADC3-3523-E12D-B8C6-DA2C28CCB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3208" y="3276600"/>
              <a:ext cx="1608792" cy="342384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D69504AA-56D3-09AD-D616-26F495D119E2}"/>
              </a:ext>
            </a:extLst>
          </p:cNvPr>
          <p:cNvGrpSpPr/>
          <p:nvPr/>
        </p:nvGrpSpPr>
        <p:grpSpPr>
          <a:xfrm>
            <a:off x="903585" y="4916269"/>
            <a:ext cx="7336830" cy="646331"/>
            <a:chOff x="914400" y="4093596"/>
            <a:chExt cx="7336830" cy="646331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BFAE8901-6F50-CCF3-B3DF-04682B2744F6}"/>
                </a:ext>
              </a:extLst>
            </p:cNvPr>
            <p:cNvSpPr txBox="1"/>
            <p:nvPr/>
          </p:nvSpPr>
          <p:spPr>
            <a:xfrm>
              <a:off x="914400" y="4093596"/>
              <a:ext cx="73368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components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wave vector, </a:t>
              </a:r>
              <a:r>
                <a:rPr lang="es-ES" b="1" dirty="0" err="1">
                  <a:solidFill>
                    <a:srgbClr val="FFFF00"/>
                  </a:solidFill>
                </a:rPr>
                <a:t>together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with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magnetic</a:t>
              </a:r>
              <a:r>
                <a:rPr lang="es-ES" b="1" dirty="0">
                  <a:solidFill>
                    <a:srgbClr val="FFFF00"/>
                  </a:solidFill>
                </a:rPr>
                <a:t> quantum </a:t>
              </a:r>
              <a:r>
                <a:rPr lang="es-ES" b="1" dirty="0" err="1">
                  <a:solidFill>
                    <a:srgbClr val="FFFF00"/>
                  </a:solidFill>
                </a:rPr>
                <a:t>number</a:t>
              </a:r>
              <a:r>
                <a:rPr lang="es-ES" b="1" dirty="0">
                  <a:solidFill>
                    <a:srgbClr val="FFFF00"/>
                  </a:solidFill>
                </a:rPr>
                <a:t>          , are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quantum </a:t>
              </a:r>
              <a:r>
                <a:rPr lang="es-ES" b="1" dirty="0" err="1">
                  <a:solidFill>
                    <a:srgbClr val="FFFF00"/>
                  </a:solidFill>
                </a:rPr>
                <a:t>numbers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system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4A5F45B3-EE2D-6F88-4F52-0C453B4B1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0" y="4466361"/>
              <a:ext cx="477774" cy="241300"/>
            </a:xfrm>
            <a:prstGeom prst="rect">
              <a:avLst/>
            </a:prstGeom>
          </p:spPr>
        </p:pic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9D8D7E4E-F7A2-E63B-F817-F46A8DB3A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4418100"/>
            <a:ext cx="8763101" cy="390885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8D9E305-C71D-F852-7FF4-FC8CA8A1B088}"/>
              </a:ext>
            </a:extLst>
          </p:cNvPr>
          <p:cNvSpPr txBox="1"/>
          <p:nvPr/>
        </p:nvSpPr>
        <p:spPr>
          <a:xfrm>
            <a:off x="3438311" y="4001869"/>
            <a:ext cx="231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Proof</a:t>
            </a:r>
            <a:endParaRPr lang="es-ES" b="1" dirty="0">
              <a:solidFill>
                <a:srgbClr val="00B0F0"/>
              </a:solidFill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CBCD6368-E215-2323-0FB6-B6064F2D156A}"/>
              </a:ext>
            </a:extLst>
          </p:cNvPr>
          <p:cNvGrpSpPr/>
          <p:nvPr/>
        </p:nvGrpSpPr>
        <p:grpSpPr>
          <a:xfrm>
            <a:off x="1" y="0"/>
            <a:ext cx="7924799" cy="685800"/>
            <a:chOff x="1" y="0"/>
            <a:chExt cx="7924799" cy="685800"/>
          </a:xfrm>
        </p:grpSpPr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836ECFAF-F5F5-7034-8DC4-287FDDE020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" y="0"/>
              <a:ext cx="7924799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ＭＳ Ｐゴシック" charset="-128"/>
                  <a:cs typeface="ＭＳ Ｐゴシック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380985" algn="ctr" rtl="0" fontAlgn="base">
                <a:spcBef>
                  <a:spcPct val="0"/>
                </a:spcBef>
                <a:spcAft>
                  <a:spcPct val="0"/>
                </a:spcAft>
                <a:defRPr sz="3667">
                  <a:solidFill>
                    <a:schemeClr val="tx2"/>
                  </a:solidFill>
                  <a:latin typeface="Arial" charset="0"/>
                </a:defRPr>
              </a:lvl6pPr>
              <a:lvl7pPr marL="761970" algn="ctr" rtl="0" fontAlgn="base">
                <a:spcBef>
                  <a:spcPct val="0"/>
                </a:spcBef>
                <a:spcAft>
                  <a:spcPct val="0"/>
                </a:spcAft>
                <a:defRPr sz="3667">
                  <a:solidFill>
                    <a:schemeClr val="tx2"/>
                  </a:solidFill>
                  <a:latin typeface="Arial" charset="0"/>
                </a:defRPr>
              </a:lvl7pPr>
              <a:lvl8pPr marL="1142954" algn="ctr" rtl="0" fontAlgn="base">
                <a:spcBef>
                  <a:spcPct val="0"/>
                </a:spcBef>
                <a:spcAft>
                  <a:spcPct val="0"/>
                </a:spcAft>
                <a:defRPr sz="3667">
                  <a:solidFill>
                    <a:schemeClr val="tx2"/>
                  </a:solidFill>
                  <a:latin typeface="Arial" charset="0"/>
                </a:defRPr>
              </a:lvl8pPr>
              <a:lvl9pPr marL="1523939" algn="ctr" rtl="0" fontAlgn="base">
                <a:spcBef>
                  <a:spcPct val="0"/>
                </a:spcBef>
                <a:spcAft>
                  <a:spcPct val="0"/>
                </a:spcAft>
                <a:defRPr sz="3667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l"/>
              <a:r>
                <a:rPr lang="es-ES" altLang="es-ES" sz="2800" b="1" kern="0" dirty="0" err="1">
                  <a:solidFill>
                    <a:srgbClr val="FFFF00"/>
                  </a:solidFill>
                  <a:ea typeface="ＭＳ Ｐゴシック" panose="020B0600070205080204" pitchFamily="34" charset="-128"/>
                </a:rPr>
                <a:t>Quantization</a:t>
              </a:r>
              <a:r>
                <a:rPr lang="es-ES" altLang="es-ES" sz="2800" b="1" kern="0" dirty="0">
                  <a:solidFill>
                    <a:srgbClr val="FFFF00"/>
                  </a:solidFill>
                  <a:ea typeface="ＭＳ Ｐゴシック" panose="020B0600070205080204" pitchFamily="34" charset="-128"/>
                </a:rPr>
                <a:t> </a:t>
              </a:r>
              <a:r>
                <a:rPr lang="es-ES" altLang="es-ES" sz="2800" b="1" kern="0" dirty="0" err="1">
                  <a:solidFill>
                    <a:srgbClr val="FFFF00"/>
                  </a:solidFill>
                  <a:ea typeface="ＭＳ Ｐゴシック" panose="020B0600070205080204" pitchFamily="34" charset="-128"/>
                </a:rPr>
                <a:t>of</a:t>
              </a:r>
              <a:r>
                <a:rPr lang="es-ES" altLang="es-ES" sz="2800" b="1" kern="0" dirty="0">
                  <a:solidFill>
                    <a:srgbClr val="FFFF00"/>
                  </a:solidFill>
                  <a:ea typeface="ＭＳ Ｐゴシック" panose="020B0600070205080204" pitchFamily="34" charset="-128"/>
                </a:rPr>
                <a:t> </a:t>
              </a:r>
              <a:r>
                <a:rPr lang="es-ES" altLang="es-ES" sz="2800" b="1" kern="0" dirty="0" err="1">
                  <a:solidFill>
                    <a:srgbClr val="FFFF00"/>
                  </a:solidFill>
                  <a:ea typeface="ＭＳ Ｐゴシック" panose="020B0600070205080204" pitchFamily="34" charset="-128"/>
                </a:rPr>
                <a:t>the</a:t>
              </a:r>
              <a:r>
                <a:rPr lang="es-ES" altLang="es-ES" sz="2800" b="1" kern="0" dirty="0">
                  <a:solidFill>
                    <a:srgbClr val="FFFF00"/>
                  </a:solidFill>
                  <a:ea typeface="ＭＳ Ｐゴシック" panose="020B0600070205080204" pitchFamily="34" charset="-128"/>
                </a:rPr>
                <a:t> wave vector </a:t>
              </a:r>
            </a:p>
          </p:txBody>
        </p: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90143868-9E4C-901F-0C34-7D80B2B13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0853" y="56536"/>
              <a:ext cx="236547" cy="440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0456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CBCD6368-E215-2323-0FB6-B6064F2D156A}"/>
              </a:ext>
            </a:extLst>
          </p:cNvPr>
          <p:cNvGrpSpPr/>
          <p:nvPr/>
        </p:nvGrpSpPr>
        <p:grpSpPr>
          <a:xfrm>
            <a:off x="1" y="0"/>
            <a:ext cx="3809999" cy="685800"/>
            <a:chOff x="1" y="0"/>
            <a:chExt cx="3809999" cy="685800"/>
          </a:xfrm>
        </p:grpSpPr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836ECFAF-F5F5-7034-8DC4-287FDDE020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" y="0"/>
              <a:ext cx="3809999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ＭＳ Ｐゴシック" charset="-128"/>
                  <a:cs typeface="ＭＳ Ｐゴシック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380985" algn="ctr" rtl="0" fontAlgn="base">
                <a:spcBef>
                  <a:spcPct val="0"/>
                </a:spcBef>
                <a:spcAft>
                  <a:spcPct val="0"/>
                </a:spcAft>
                <a:defRPr sz="3667">
                  <a:solidFill>
                    <a:schemeClr val="tx2"/>
                  </a:solidFill>
                  <a:latin typeface="Arial" charset="0"/>
                </a:defRPr>
              </a:lvl6pPr>
              <a:lvl7pPr marL="761970" algn="ctr" rtl="0" fontAlgn="base">
                <a:spcBef>
                  <a:spcPct val="0"/>
                </a:spcBef>
                <a:spcAft>
                  <a:spcPct val="0"/>
                </a:spcAft>
                <a:defRPr sz="3667">
                  <a:solidFill>
                    <a:schemeClr val="tx2"/>
                  </a:solidFill>
                  <a:latin typeface="Arial" charset="0"/>
                </a:defRPr>
              </a:lvl7pPr>
              <a:lvl8pPr marL="1142954" algn="ctr" rtl="0" fontAlgn="base">
                <a:spcBef>
                  <a:spcPct val="0"/>
                </a:spcBef>
                <a:spcAft>
                  <a:spcPct val="0"/>
                </a:spcAft>
                <a:defRPr sz="3667">
                  <a:solidFill>
                    <a:schemeClr val="tx2"/>
                  </a:solidFill>
                  <a:latin typeface="Arial" charset="0"/>
                </a:defRPr>
              </a:lvl8pPr>
              <a:lvl9pPr marL="1523939" algn="ctr" rtl="0" fontAlgn="base">
                <a:spcBef>
                  <a:spcPct val="0"/>
                </a:spcBef>
                <a:spcAft>
                  <a:spcPct val="0"/>
                </a:spcAft>
                <a:defRPr sz="3667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l"/>
              <a:r>
                <a:rPr lang="es-ES" altLang="es-ES" sz="2800" b="1" kern="0" dirty="0" err="1">
                  <a:solidFill>
                    <a:srgbClr val="FFFF00"/>
                  </a:solidFill>
                  <a:ea typeface="ＭＳ Ｐゴシック" panose="020B0600070205080204" pitchFamily="34" charset="-128"/>
                </a:rPr>
                <a:t>The</a:t>
              </a:r>
              <a:r>
                <a:rPr lang="es-ES" altLang="es-ES" sz="2800" b="1" kern="0" dirty="0">
                  <a:solidFill>
                    <a:srgbClr val="FFFF00"/>
                  </a:solidFill>
                  <a:ea typeface="ＭＳ Ｐゴシック" panose="020B0600070205080204" pitchFamily="34" charset="-128"/>
                </a:rPr>
                <a:t>      </a:t>
              </a:r>
              <a:r>
                <a:rPr lang="es-ES" altLang="es-ES" sz="2800" b="1" kern="0" dirty="0" err="1">
                  <a:solidFill>
                    <a:srgbClr val="FFFF00"/>
                  </a:solidFill>
                  <a:ea typeface="ＭＳ Ｐゴシック" panose="020B0600070205080204" pitchFamily="34" charset="-128"/>
                </a:rPr>
                <a:t>space</a:t>
              </a:r>
              <a:endParaRPr lang="es-ES" altLang="es-ES" sz="2800" b="1" kern="0" dirty="0">
                <a:solidFill>
                  <a:srgbClr val="FFFF00"/>
                </a:solidFill>
                <a:ea typeface="ＭＳ Ｐゴシック" panose="020B0600070205080204" pitchFamily="34" charset="-128"/>
              </a:endParaRPr>
            </a:p>
          </p:txBody>
        </p: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90143868-9E4C-901F-0C34-7D80B2B13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453" y="56536"/>
              <a:ext cx="236547" cy="440838"/>
            </a:xfrm>
            <a:prstGeom prst="rect">
              <a:avLst/>
            </a:prstGeom>
          </p:spPr>
        </p:pic>
      </p:grp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2280AA1C-80DB-5953-1F95-3B06EABB0DA7}"/>
              </a:ext>
            </a:extLst>
          </p:cNvPr>
          <p:cNvGrpSpPr/>
          <p:nvPr/>
        </p:nvGrpSpPr>
        <p:grpSpPr>
          <a:xfrm>
            <a:off x="3966368" y="1905000"/>
            <a:ext cx="5128961" cy="1754326"/>
            <a:chOff x="3966368" y="1934102"/>
            <a:chExt cx="5128961" cy="1754326"/>
          </a:xfrm>
        </p:grpSpPr>
        <p:sp>
          <p:nvSpPr>
            <p:cNvPr id="110" name="CuadroTexto 109">
              <a:extLst>
                <a:ext uri="{FF2B5EF4-FFF2-40B4-BE49-F238E27FC236}">
                  <a16:creationId xmlns:a16="http://schemas.microsoft.com/office/drawing/2014/main" id="{7E28AE43-7DE3-6793-B5A5-5105280B3353}"/>
                </a:ext>
              </a:extLst>
            </p:cNvPr>
            <p:cNvSpPr txBox="1"/>
            <p:nvPr/>
          </p:nvSpPr>
          <p:spPr>
            <a:xfrm>
              <a:off x="3966368" y="1934102"/>
              <a:ext cx="51289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Due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quantization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conditions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for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allowed</a:t>
              </a:r>
              <a:r>
                <a:rPr lang="es-ES" b="1" dirty="0">
                  <a:solidFill>
                    <a:schemeClr val="bg1"/>
                  </a:solidFill>
                </a:rPr>
                <a:t> wave </a:t>
              </a:r>
              <a:r>
                <a:rPr lang="es-ES" b="1" dirty="0" err="1">
                  <a:solidFill>
                    <a:schemeClr val="bg1"/>
                  </a:solidFill>
                </a:rPr>
                <a:t>vectors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one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allowed</a:t>
              </a:r>
              <a:r>
                <a:rPr lang="es-ES" b="1" dirty="0">
                  <a:solidFill>
                    <a:schemeClr val="bg1"/>
                  </a:solidFill>
                </a:rPr>
                <a:t> wave vector</a:t>
              </a:r>
            </a:p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 (</a:t>
              </a:r>
              <a:r>
                <a:rPr lang="es-ES" b="1" dirty="0" err="1">
                  <a:solidFill>
                    <a:schemeClr val="bg1"/>
                  </a:solidFill>
                </a:rPr>
                <a:t>one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distinct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triplet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quantum </a:t>
              </a:r>
              <a:r>
                <a:rPr lang="es-ES" b="1" dirty="0" err="1">
                  <a:solidFill>
                    <a:schemeClr val="bg1"/>
                  </a:solidFill>
                </a:rPr>
                <a:t>numbers</a:t>
              </a:r>
              <a:r>
                <a:rPr lang="es-ES" b="1" dirty="0">
                  <a:solidFill>
                    <a:schemeClr val="bg1"/>
                  </a:solidFill>
                </a:rPr>
                <a:t>                                      )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for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volume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element</a:t>
              </a:r>
              <a:r>
                <a:rPr lang="es-ES" b="1" dirty="0">
                  <a:solidFill>
                    <a:schemeClr val="bg1"/>
                  </a:solidFill>
                </a:rPr>
                <a:t>                 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    -</a:t>
              </a:r>
              <a:r>
                <a:rPr lang="es-ES" b="1" dirty="0" err="1">
                  <a:solidFill>
                    <a:schemeClr val="bg1"/>
                  </a:solidFill>
                </a:rPr>
                <a:t>space</a:t>
              </a:r>
              <a:r>
                <a:rPr lang="es-ES" b="1" dirty="0">
                  <a:solidFill>
                    <a:schemeClr val="bg1"/>
                  </a:solidFill>
                </a:rPr>
                <a:t>  </a:t>
              </a:r>
            </a:p>
          </p:txBody>
        </p:sp>
        <p:pic>
          <p:nvPicPr>
            <p:cNvPr id="111" name="Imagen 110">
              <a:extLst>
                <a:ext uri="{FF2B5EF4-FFF2-40B4-BE49-F238E27FC236}">
                  <a16:creationId xmlns:a16="http://schemas.microsoft.com/office/drawing/2014/main" id="{05472B44-BF1A-F957-4E41-200585B59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0639" y="3386220"/>
              <a:ext cx="845899" cy="286023"/>
            </a:xfrm>
            <a:prstGeom prst="rect">
              <a:avLst/>
            </a:prstGeom>
          </p:spPr>
        </p:pic>
        <p:pic>
          <p:nvPicPr>
            <p:cNvPr id="113" name="Imagen 112">
              <a:extLst>
                <a:ext uri="{FF2B5EF4-FFF2-40B4-BE49-F238E27FC236}">
                  <a16:creationId xmlns:a16="http://schemas.microsoft.com/office/drawing/2014/main" id="{A49D3166-3EB7-84BA-8543-92ADB1F0C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4380" y="3381902"/>
              <a:ext cx="135220" cy="252000"/>
            </a:xfrm>
            <a:prstGeom prst="rect">
              <a:avLst/>
            </a:prstGeom>
          </p:spPr>
        </p:pic>
        <p:pic>
          <p:nvPicPr>
            <p:cNvPr id="112" name="Imagen 111">
              <a:extLst>
                <a:ext uri="{FF2B5EF4-FFF2-40B4-BE49-F238E27FC236}">
                  <a16:creationId xmlns:a16="http://schemas.microsoft.com/office/drawing/2014/main" id="{85EA3129-1D13-E3D4-F983-B38B7A00A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3600" y="3039541"/>
              <a:ext cx="2143461" cy="338659"/>
            </a:xfrm>
            <a:prstGeom prst="rect">
              <a:avLst/>
            </a:prstGeom>
          </p:spPr>
        </p:pic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0CC530E3-B309-B93F-CEAA-321059DD86D3}"/>
              </a:ext>
            </a:extLst>
          </p:cNvPr>
          <p:cNvGrpSpPr/>
          <p:nvPr/>
        </p:nvGrpSpPr>
        <p:grpSpPr>
          <a:xfrm>
            <a:off x="457200" y="1752600"/>
            <a:ext cx="3409156" cy="2895600"/>
            <a:chOff x="2686844" y="2438400"/>
            <a:chExt cx="3409156" cy="2895600"/>
          </a:xfrm>
        </p:grpSpPr>
        <p:sp>
          <p:nvSpPr>
            <p:cNvPr id="107" name="Rectángulo 106">
              <a:extLst>
                <a:ext uri="{FF2B5EF4-FFF2-40B4-BE49-F238E27FC236}">
                  <a16:creationId xmlns:a16="http://schemas.microsoft.com/office/drawing/2014/main" id="{B5801EFD-E3D8-522A-FB98-DFE228D1957D}"/>
                </a:ext>
              </a:extLst>
            </p:cNvPr>
            <p:cNvSpPr/>
            <p:nvPr/>
          </p:nvSpPr>
          <p:spPr>
            <a:xfrm>
              <a:off x="2686844" y="2438400"/>
              <a:ext cx="3409156" cy="28956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" name="Group 842">
              <a:extLst>
                <a:ext uri="{FF2B5EF4-FFF2-40B4-BE49-F238E27FC236}">
                  <a16:creationId xmlns:a16="http://schemas.microsoft.com/office/drawing/2014/main" id="{A6D5E1AA-95AF-45AD-CD1F-1D83FB48E0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6844" y="2514600"/>
              <a:ext cx="3313112" cy="2635250"/>
              <a:chOff x="67" y="2296"/>
              <a:chExt cx="2087" cy="1660"/>
            </a:xfrm>
            <a:solidFill>
              <a:schemeClr val="bg1"/>
            </a:solidFill>
          </p:grpSpPr>
          <p:sp>
            <p:nvSpPr>
              <p:cNvPr id="6" name="Line 189">
                <a:extLst>
                  <a:ext uri="{FF2B5EF4-FFF2-40B4-BE49-F238E27FC236}">
                    <a16:creationId xmlns:a16="http://schemas.microsoft.com/office/drawing/2014/main" id="{0F2D08E0-4055-656C-0BB9-C2E1817EFC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125" y="2386"/>
                <a:ext cx="0" cy="157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" name="Text Box 187">
                <a:extLst>
                  <a:ext uri="{FF2B5EF4-FFF2-40B4-BE49-F238E27FC236}">
                    <a16:creationId xmlns:a16="http://schemas.microsoft.com/office/drawing/2014/main" id="{028CC169-2721-6EE3-46BE-F50D959AC7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2976"/>
                <a:ext cx="224" cy="21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es-ES" sz="1600">
                    <a:latin typeface="Arial" panose="020B0604020202020204" pitchFamily="34" charset="0"/>
                  </a:rPr>
                  <a:t>k</a:t>
                </a:r>
                <a:r>
                  <a:rPr lang="en-US" altLang="es-ES" sz="1600" baseline="-25000">
                    <a:latin typeface="Arial" panose="020B0604020202020204" pitchFamily="34" charset="0"/>
                  </a:rPr>
                  <a:t>x</a:t>
                </a:r>
                <a:endParaRPr lang="en-US" altLang="es-ES" sz="160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Line 195">
                <a:extLst>
                  <a:ext uri="{FF2B5EF4-FFF2-40B4-BE49-F238E27FC236}">
                    <a16:creationId xmlns:a16="http://schemas.microsoft.com/office/drawing/2014/main" id="{D6CC365D-F8B3-DE56-A744-D12AB9D5EC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" y="3203"/>
                <a:ext cx="1724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" name="Oval 198">
                <a:extLst>
                  <a:ext uri="{FF2B5EF4-FFF2-40B4-BE49-F238E27FC236}">
                    <a16:creationId xmlns:a16="http://schemas.microsoft.com/office/drawing/2014/main" id="{4425F3AC-B464-3C7A-D846-31BA1D4A2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" y="3180"/>
                <a:ext cx="48" cy="48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4" name="Oval 200">
                <a:extLst>
                  <a:ext uri="{FF2B5EF4-FFF2-40B4-BE49-F238E27FC236}">
                    <a16:creationId xmlns:a16="http://schemas.microsoft.com/office/drawing/2014/main" id="{FAFF9535-B824-BB18-65CC-F768A27D4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6" y="2572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6" name="Oval 201">
                <a:extLst>
                  <a:ext uri="{FF2B5EF4-FFF2-40B4-BE49-F238E27FC236}">
                    <a16:creationId xmlns:a16="http://schemas.microsoft.com/office/drawing/2014/main" id="{B21D02E5-65CA-C258-88DE-264C36F26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6" y="2723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" name="Oval 202">
                <a:extLst>
                  <a:ext uri="{FF2B5EF4-FFF2-40B4-BE49-F238E27FC236}">
                    <a16:creationId xmlns:a16="http://schemas.microsoft.com/office/drawing/2014/main" id="{C3287469-305C-B658-3D1C-8AF32AC09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6" y="2874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9" name="Oval 203">
                <a:extLst>
                  <a:ext uri="{FF2B5EF4-FFF2-40B4-BE49-F238E27FC236}">
                    <a16:creationId xmlns:a16="http://schemas.microsoft.com/office/drawing/2014/main" id="{A6C20C3C-745C-E256-4BF1-CF650DDBB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6" y="3025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2" name="Oval 204">
                <a:extLst>
                  <a:ext uri="{FF2B5EF4-FFF2-40B4-BE49-F238E27FC236}">
                    <a16:creationId xmlns:a16="http://schemas.microsoft.com/office/drawing/2014/main" id="{5CE490A0-11C0-C904-8239-84C204CB8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2572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3" name="Oval 205">
                <a:extLst>
                  <a:ext uri="{FF2B5EF4-FFF2-40B4-BE49-F238E27FC236}">
                    <a16:creationId xmlns:a16="http://schemas.microsoft.com/office/drawing/2014/main" id="{90E4FA25-1FA7-D4B9-E722-779A4C262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2723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4" name="Oval 206">
                <a:extLst>
                  <a:ext uri="{FF2B5EF4-FFF2-40B4-BE49-F238E27FC236}">
                    <a16:creationId xmlns:a16="http://schemas.microsoft.com/office/drawing/2014/main" id="{687A5AB6-AE3A-2ADB-4EC8-11D842575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2874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5" name="Oval 207">
                <a:extLst>
                  <a:ext uri="{FF2B5EF4-FFF2-40B4-BE49-F238E27FC236}">
                    <a16:creationId xmlns:a16="http://schemas.microsoft.com/office/drawing/2014/main" id="{09FC98AB-E2BE-CAAB-17D5-8C7E2DF15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3025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6" name="Oval 208">
                <a:extLst>
                  <a:ext uri="{FF2B5EF4-FFF2-40B4-BE49-F238E27FC236}">
                    <a16:creationId xmlns:a16="http://schemas.microsoft.com/office/drawing/2014/main" id="{05EF7496-5C18-6D9B-D914-6B382C5DC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5" y="2572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7" name="Oval 209">
                <a:extLst>
                  <a:ext uri="{FF2B5EF4-FFF2-40B4-BE49-F238E27FC236}">
                    <a16:creationId xmlns:a16="http://schemas.microsoft.com/office/drawing/2014/main" id="{DC704ED1-3A3A-B70D-F84E-C53E999E4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5" y="2723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" name="Oval 210">
                <a:extLst>
                  <a:ext uri="{FF2B5EF4-FFF2-40B4-BE49-F238E27FC236}">
                    <a16:creationId xmlns:a16="http://schemas.microsoft.com/office/drawing/2014/main" id="{52C0277A-4086-2EAE-2A83-8171071A4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5" y="2874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2" name="Oval 211">
                <a:extLst>
                  <a:ext uri="{FF2B5EF4-FFF2-40B4-BE49-F238E27FC236}">
                    <a16:creationId xmlns:a16="http://schemas.microsoft.com/office/drawing/2014/main" id="{86094301-2F81-9074-07D8-CEEBC0BA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5" y="3025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3" name="Oval 212">
                <a:extLst>
                  <a:ext uri="{FF2B5EF4-FFF2-40B4-BE49-F238E27FC236}">
                    <a16:creationId xmlns:a16="http://schemas.microsoft.com/office/drawing/2014/main" id="{465591D2-0EA4-69B7-EF29-6DCD47714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72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4" name="Oval 213">
                <a:extLst>
                  <a:ext uri="{FF2B5EF4-FFF2-40B4-BE49-F238E27FC236}">
                    <a16:creationId xmlns:a16="http://schemas.microsoft.com/office/drawing/2014/main" id="{CB1FF3D3-6ABF-892D-001A-C1276D4E3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723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" name="Oval 214">
                <a:extLst>
                  <a:ext uri="{FF2B5EF4-FFF2-40B4-BE49-F238E27FC236}">
                    <a16:creationId xmlns:a16="http://schemas.microsoft.com/office/drawing/2014/main" id="{357C6EED-45E0-E0DD-52E8-49824682C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874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6" name="Oval 215">
                <a:extLst>
                  <a:ext uri="{FF2B5EF4-FFF2-40B4-BE49-F238E27FC236}">
                    <a16:creationId xmlns:a16="http://schemas.microsoft.com/office/drawing/2014/main" id="{716A98D5-592B-5008-A097-08054DDAB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3025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" name="Oval 216">
                <a:extLst>
                  <a:ext uri="{FF2B5EF4-FFF2-40B4-BE49-F238E27FC236}">
                    <a16:creationId xmlns:a16="http://schemas.microsoft.com/office/drawing/2014/main" id="{3F881811-A861-38BA-FBFC-4CF627861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2572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9" name="Oval 217">
                <a:extLst>
                  <a:ext uri="{FF2B5EF4-FFF2-40B4-BE49-F238E27FC236}">
                    <a16:creationId xmlns:a16="http://schemas.microsoft.com/office/drawing/2014/main" id="{2AF4B6D7-63EF-3BBF-012A-5B9BDB313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2723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0" name="Oval 218">
                <a:extLst>
                  <a:ext uri="{FF2B5EF4-FFF2-40B4-BE49-F238E27FC236}">
                    <a16:creationId xmlns:a16="http://schemas.microsoft.com/office/drawing/2014/main" id="{1D16FB76-BB72-2B3A-34E6-F3EE521FC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2874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1" name="Oval 219">
                <a:extLst>
                  <a:ext uri="{FF2B5EF4-FFF2-40B4-BE49-F238E27FC236}">
                    <a16:creationId xmlns:a16="http://schemas.microsoft.com/office/drawing/2014/main" id="{7C3D8680-6BF3-A2E4-0B56-8759F977C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3025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" name="Oval 220">
                <a:extLst>
                  <a:ext uri="{FF2B5EF4-FFF2-40B4-BE49-F238E27FC236}">
                    <a16:creationId xmlns:a16="http://schemas.microsoft.com/office/drawing/2014/main" id="{A4268E00-0666-18CC-A084-C5A4F6492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" y="2572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3" name="Oval 221">
                <a:extLst>
                  <a:ext uri="{FF2B5EF4-FFF2-40B4-BE49-F238E27FC236}">
                    <a16:creationId xmlns:a16="http://schemas.microsoft.com/office/drawing/2014/main" id="{514B45F4-041F-48C4-6088-3D0EAC52E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" y="2723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4" name="Oval 222">
                <a:extLst>
                  <a:ext uri="{FF2B5EF4-FFF2-40B4-BE49-F238E27FC236}">
                    <a16:creationId xmlns:a16="http://schemas.microsoft.com/office/drawing/2014/main" id="{6013981F-35FE-3A8A-DC0E-4C2D2B4C6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" y="2874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5" name="Oval 223">
                <a:extLst>
                  <a:ext uri="{FF2B5EF4-FFF2-40B4-BE49-F238E27FC236}">
                    <a16:creationId xmlns:a16="http://schemas.microsoft.com/office/drawing/2014/main" id="{085C7D19-AEEA-724B-0327-6ACF71527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" y="3025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6" name="Oval 224">
                <a:extLst>
                  <a:ext uri="{FF2B5EF4-FFF2-40B4-BE49-F238E27FC236}">
                    <a16:creationId xmlns:a16="http://schemas.microsoft.com/office/drawing/2014/main" id="{60F48823-BBCC-A45B-1375-B370F696B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6" y="3176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7" name="Oval 225">
                <a:extLst>
                  <a:ext uri="{FF2B5EF4-FFF2-40B4-BE49-F238E27FC236}">
                    <a16:creationId xmlns:a16="http://schemas.microsoft.com/office/drawing/2014/main" id="{E2C24EAC-9478-8D40-A216-586436B8C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6" y="332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" name="Oval 226">
                <a:extLst>
                  <a:ext uri="{FF2B5EF4-FFF2-40B4-BE49-F238E27FC236}">
                    <a16:creationId xmlns:a16="http://schemas.microsoft.com/office/drawing/2014/main" id="{02991289-CD57-A56A-A292-00B929662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3176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9" name="Oval 227">
                <a:extLst>
                  <a:ext uri="{FF2B5EF4-FFF2-40B4-BE49-F238E27FC236}">
                    <a16:creationId xmlns:a16="http://schemas.microsoft.com/office/drawing/2014/main" id="{F3B55CD5-67F0-C05D-9FD2-A5B7E2759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332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0" name="Oval 228">
                <a:extLst>
                  <a:ext uri="{FF2B5EF4-FFF2-40B4-BE49-F238E27FC236}">
                    <a16:creationId xmlns:a16="http://schemas.microsoft.com/office/drawing/2014/main" id="{346F64C4-0180-0321-C62A-199A16A1A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5" y="3176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1" name="Oval 229">
                <a:extLst>
                  <a:ext uri="{FF2B5EF4-FFF2-40B4-BE49-F238E27FC236}">
                    <a16:creationId xmlns:a16="http://schemas.microsoft.com/office/drawing/2014/main" id="{648D8BE5-3A51-5BE3-73F4-9EFD24C8D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5" y="332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2" name="Oval 230">
                <a:extLst>
                  <a:ext uri="{FF2B5EF4-FFF2-40B4-BE49-F238E27FC236}">
                    <a16:creationId xmlns:a16="http://schemas.microsoft.com/office/drawing/2014/main" id="{6698D7D0-C4AD-CBDE-E6F7-960B770FB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3176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3" name="Oval 231">
                <a:extLst>
                  <a:ext uri="{FF2B5EF4-FFF2-40B4-BE49-F238E27FC236}">
                    <a16:creationId xmlns:a16="http://schemas.microsoft.com/office/drawing/2014/main" id="{0C869C60-B72D-3F71-AC3B-B16028BF0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332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4" name="Oval 232">
                <a:extLst>
                  <a:ext uri="{FF2B5EF4-FFF2-40B4-BE49-F238E27FC236}">
                    <a16:creationId xmlns:a16="http://schemas.microsoft.com/office/drawing/2014/main" id="{112D1846-5F75-1FB0-B738-5CEDFD142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3176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5" name="Oval 233">
                <a:extLst>
                  <a:ext uri="{FF2B5EF4-FFF2-40B4-BE49-F238E27FC236}">
                    <a16:creationId xmlns:a16="http://schemas.microsoft.com/office/drawing/2014/main" id="{5609622F-ADB8-35EE-B1C6-D501B2680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332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6" name="Oval 234">
                <a:extLst>
                  <a:ext uri="{FF2B5EF4-FFF2-40B4-BE49-F238E27FC236}">
                    <a16:creationId xmlns:a16="http://schemas.microsoft.com/office/drawing/2014/main" id="{D23D21BC-A1A3-5F4A-A446-75B49FDF2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" y="3176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7" name="Oval 235">
                <a:extLst>
                  <a:ext uri="{FF2B5EF4-FFF2-40B4-BE49-F238E27FC236}">
                    <a16:creationId xmlns:a16="http://schemas.microsoft.com/office/drawing/2014/main" id="{143BD8D9-2327-411D-CE21-BA11B97DE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" y="332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8" name="Oval 236">
                <a:extLst>
                  <a:ext uri="{FF2B5EF4-FFF2-40B4-BE49-F238E27FC236}">
                    <a16:creationId xmlns:a16="http://schemas.microsoft.com/office/drawing/2014/main" id="{839BEB18-007B-CBE0-0AFA-3F6E416F8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2572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9" name="Oval 237">
                <a:extLst>
                  <a:ext uri="{FF2B5EF4-FFF2-40B4-BE49-F238E27FC236}">
                    <a16:creationId xmlns:a16="http://schemas.microsoft.com/office/drawing/2014/main" id="{9C7D6858-45B9-AE7B-34D2-7B0B2EF51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2723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0" name="Oval 238">
                <a:extLst>
                  <a:ext uri="{FF2B5EF4-FFF2-40B4-BE49-F238E27FC236}">
                    <a16:creationId xmlns:a16="http://schemas.microsoft.com/office/drawing/2014/main" id="{216D1087-6360-DDA5-A24E-D2C00C019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2874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1" name="Oval 239">
                <a:extLst>
                  <a:ext uri="{FF2B5EF4-FFF2-40B4-BE49-F238E27FC236}">
                    <a16:creationId xmlns:a16="http://schemas.microsoft.com/office/drawing/2014/main" id="{5068381C-F24F-EA07-EA07-0314D53A9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3025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2" name="Oval 240">
                <a:extLst>
                  <a:ext uri="{FF2B5EF4-FFF2-40B4-BE49-F238E27FC236}">
                    <a16:creationId xmlns:a16="http://schemas.microsoft.com/office/drawing/2014/main" id="{437F2477-A50B-E624-2789-E79B7964E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2572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3" name="Oval 241">
                <a:extLst>
                  <a:ext uri="{FF2B5EF4-FFF2-40B4-BE49-F238E27FC236}">
                    <a16:creationId xmlns:a16="http://schemas.microsoft.com/office/drawing/2014/main" id="{10FFD6B1-C6FA-C8A4-5F69-FC7F8A67EA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2723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4" name="Oval 242">
                <a:extLst>
                  <a:ext uri="{FF2B5EF4-FFF2-40B4-BE49-F238E27FC236}">
                    <a16:creationId xmlns:a16="http://schemas.microsoft.com/office/drawing/2014/main" id="{29B6E3AF-F7F5-1AA5-33F4-2607048DB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2874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5" name="Oval 243">
                <a:extLst>
                  <a:ext uri="{FF2B5EF4-FFF2-40B4-BE49-F238E27FC236}">
                    <a16:creationId xmlns:a16="http://schemas.microsoft.com/office/drawing/2014/main" id="{C27E818B-9484-85D9-74E9-8C2C86A22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3025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6" name="Oval 244">
                <a:extLst>
                  <a:ext uri="{FF2B5EF4-FFF2-40B4-BE49-F238E27FC236}">
                    <a16:creationId xmlns:a16="http://schemas.microsoft.com/office/drawing/2014/main" id="{AA365A2A-B497-4BFB-DB23-EFDEEA21F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3176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7" name="Oval 245">
                <a:extLst>
                  <a:ext uri="{FF2B5EF4-FFF2-40B4-BE49-F238E27FC236}">
                    <a16:creationId xmlns:a16="http://schemas.microsoft.com/office/drawing/2014/main" id="{74AA7F08-624A-6197-10E1-AA099EC1E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332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8" name="Oval 246">
                <a:extLst>
                  <a:ext uri="{FF2B5EF4-FFF2-40B4-BE49-F238E27FC236}">
                    <a16:creationId xmlns:a16="http://schemas.microsoft.com/office/drawing/2014/main" id="{913D3619-430C-26D4-6D51-40391329A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3176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9" name="Oval 247">
                <a:extLst>
                  <a:ext uri="{FF2B5EF4-FFF2-40B4-BE49-F238E27FC236}">
                    <a16:creationId xmlns:a16="http://schemas.microsoft.com/office/drawing/2014/main" id="{027D464D-6A2D-6C7F-8C3B-4156C42A5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332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0" name="Oval 248">
                <a:extLst>
                  <a:ext uri="{FF2B5EF4-FFF2-40B4-BE49-F238E27FC236}">
                    <a16:creationId xmlns:a16="http://schemas.microsoft.com/office/drawing/2014/main" id="{23158ACF-FA1A-D82E-0858-9EF2666FF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6" y="349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1" name="Oval 249">
                <a:extLst>
                  <a:ext uri="{FF2B5EF4-FFF2-40B4-BE49-F238E27FC236}">
                    <a16:creationId xmlns:a16="http://schemas.microsoft.com/office/drawing/2014/main" id="{680096B2-C2B7-DBE3-4E31-8EE25D193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349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2" name="Oval 250">
                <a:extLst>
                  <a:ext uri="{FF2B5EF4-FFF2-40B4-BE49-F238E27FC236}">
                    <a16:creationId xmlns:a16="http://schemas.microsoft.com/office/drawing/2014/main" id="{5AB87740-2229-C47D-62D5-3824D149C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5" y="349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3" name="Oval 251">
                <a:extLst>
                  <a:ext uri="{FF2B5EF4-FFF2-40B4-BE49-F238E27FC236}">
                    <a16:creationId xmlns:a16="http://schemas.microsoft.com/office/drawing/2014/main" id="{59430F84-3B9D-CB73-AECF-C61D534BA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349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4" name="Oval 252">
                <a:extLst>
                  <a:ext uri="{FF2B5EF4-FFF2-40B4-BE49-F238E27FC236}">
                    <a16:creationId xmlns:a16="http://schemas.microsoft.com/office/drawing/2014/main" id="{E97423C5-4B13-F812-AFCB-9D7C21513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349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5" name="Oval 253">
                <a:extLst>
                  <a:ext uri="{FF2B5EF4-FFF2-40B4-BE49-F238E27FC236}">
                    <a16:creationId xmlns:a16="http://schemas.microsoft.com/office/drawing/2014/main" id="{92C203AB-EB29-58FE-BABE-0102A790F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" y="349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6" name="Oval 254">
                <a:extLst>
                  <a:ext uri="{FF2B5EF4-FFF2-40B4-BE49-F238E27FC236}">
                    <a16:creationId xmlns:a16="http://schemas.microsoft.com/office/drawing/2014/main" id="{38BA597F-77F8-877A-FCE4-93C7F346C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6" y="3648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7" name="Oval 255">
                <a:extLst>
                  <a:ext uri="{FF2B5EF4-FFF2-40B4-BE49-F238E27FC236}">
                    <a16:creationId xmlns:a16="http://schemas.microsoft.com/office/drawing/2014/main" id="{635200D2-3EDC-3C4F-4EDD-DA44A0B6A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6" y="3799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8" name="Oval 256">
                <a:extLst>
                  <a:ext uri="{FF2B5EF4-FFF2-40B4-BE49-F238E27FC236}">
                    <a16:creationId xmlns:a16="http://schemas.microsoft.com/office/drawing/2014/main" id="{3287395D-881F-9D4A-4ED8-D9C1241AA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3648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" name="Oval 257">
                <a:extLst>
                  <a:ext uri="{FF2B5EF4-FFF2-40B4-BE49-F238E27FC236}">
                    <a16:creationId xmlns:a16="http://schemas.microsoft.com/office/drawing/2014/main" id="{794FEACE-0CC7-07A2-992C-E4ECB88C9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3799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" name="Oval 258">
                <a:extLst>
                  <a:ext uri="{FF2B5EF4-FFF2-40B4-BE49-F238E27FC236}">
                    <a16:creationId xmlns:a16="http://schemas.microsoft.com/office/drawing/2014/main" id="{7870F5D4-FF92-8709-88F8-47ECE921A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5" y="3648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1" name="Oval 259">
                <a:extLst>
                  <a:ext uri="{FF2B5EF4-FFF2-40B4-BE49-F238E27FC236}">
                    <a16:creationId xmlns:a16="http://schemas.microsoft.com/office/drawing/2014/main" id="{CFB390C1-C275-8322-174A-87A77362B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5" y="3799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2" name="Oval 260">
                <a:extLst>
                  <a:ext uri="{FF2B5EF4-FFF2-40B4-BE49-F238E27FC236}">
                    <a16:creationId xmlns:a16="http://schemas.microsoft.com/office/drawing/2014/main" id="{5E262C0C-70B0-E87D-2135-86250E3C2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3648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3" name="Oval 261">
                <a:extLst>
                  <a:ext uri="{FF2B5EF4-FFF2-40B4-BE49-F238E27FC236}">
                    <a16:creationId xmlns:a16="http://schemas.microsoft.com/office/drawing/2014/main" id="{F22E976D-94D7-0C4D-41D0-DB0AA9E0E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3799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4" name="Oval 262">
                <a:extLst>
                  <a:ext uri="{FF2B5EF4-FFF2-40B4-BE49-F238E27FC236}">
                    <a16:creationId xmlns:a16="http://schemas.microsoft.com/office/drawing/2014/main" id="{0180A361-0516-42EA-E6F7-8BFBC0481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3648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5" name="Oval 263">
                <a:extLst>
                  <a:ext uri="{FF2B5EF4-FFF2-40B4-BE49-F238E27FC236}">
                    <a16:creationId xmlns:a16="http://schemas.microsoft.com/office/drawing/2014/main" id="{74A9698C-9197-5989-D92D-44BFEE096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3799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6" name="Oval 264">
                <a:extLst>
                  <a:ext uri="{FF2B5EF4-FFF2-40B4-BE49-F238E27FC236}">
                    <a16:creationId xmlns:a16="http://schemas.microsoft.com/office/drawing/2014/main" id="{A5966B2B-B7C5-029E-C094-4405D0127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" y="3648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7" name="Oval 265">
                <a:extLst>
                  <a:ext uri="{FF2B5EF4-FFF2-40B4-BE49-F238E27FC236}">
                    <a16:creationId xmlns:a16="http://schemas.microsoft.com/office/drawing/2014/main" id="{2C40C90F-8663-180E-8FB7-4127A5541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" y="3799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8" name="Oval 266">
                <a:extLst>
                  <a:ext uri="{FF2B5EF4-FFF2-40B4-BE49-F238E27FC236}">
                    <a16:creationId xmlns:a16="http://schemas.microsoft.com/office/drawing/2014/main" id="{8ABBC7FC-2E59-DEA7-F3B6-DC6AF8EC6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349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9" name="Oval 267">
                <a:extLst>
                  <a:ext uri="{FF2B5EF4-FFF2-40B4-BE49-F238E27FC236}">
                    <a16:creationId xmlns:a16="http://schemas.microsoft.com/office/drawing/2014/main" id="{4E11524B-C156-2DFD-0AFD-B236026AC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3497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0" name="Oval 268">
                <a:extLst>
                  <a:ext uri="{FF2B5EF4-FFF2-40B4-BE49-F238E27FC236}">
                    <a16:creationId xmlns:a16="http://schemas.microsoft.com/office/drawing/2014/main" id="{A38036E4-E531-5E2F-7B54-C3F214B72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3648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1" name="Oval 269">
                <a:extLst>
                  <a:ext uri="{FF2B5EF4-FFF2-40B4-BE49-F238E27FC236}">
                    <a16:creationId xmlns:a16="http://schemas.microsoft.com/office/drawing/2014/main" id="{C3423352-AD9D-FEC7-7D0E-2381F2697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3799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2" name="Oval 270">
                <a:extLst>
                  <a:ext uri="{FF2B5EF4-FFF2-40B4-BE49-F238E27FC236}">
                    <a16:creationId xmlns:a16="http://schemas.microsoft.com/office/drawing/2014/main" id="{C94B57A4-4716-B89D-E727-21D5B24BC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3648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3" name="Oval 271">
                <a:extLst>
                  <a:ext uri="{FF2B5EF4-FFF2-40B4-BE49-F238E27FC236}">
                    <a16:creationId xmlns:a16="http://schemas.microsoft.com/office/drawing/2014/main" id="{923CAA05-1DE9-0DB0-1257-218C456F7B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3799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4" name="Oval 272">
                <a:extLst>
                  <a:ext uri="{FF2B5EF4-FFF2-40B4-BE49-F238E27FC236}">
                    <a16:creationId xmlns:a16="http://schemas.microsoft.com/office/drawing/2014/main" id="{F74FCF64-B332-6376-1AC9-AFE3B5966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2568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5" name="Oval 273">
                <a:extLst>
                  <a:ext uri="{FF2B5EF4-FFF2-40B4-BE49-F238E27FC236}">
                    <a16:creationId xmlns:a16="http://schemas.microsoft.com/office/drawing/2014/main" id="{B56157FE-C8D3-906E-954F-1CBAF95E1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2719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6" name="Oval 274">
                <a:extLst>
                  <a:ext uri="{FF2B5EF4-FFF2-40B4-BE49-F238E27FC236}">
                    <a16:creationId xmlns:a16="http://schemas.microsoft.com/office/drawing/2014/main" id="{20BE3B37-8091-9FCA-5FA0-9253AB37A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2870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7" name="Oval 275">
                <a:extLst>
                  <a:ext uri="{FF2B5EF4-FFF2-40B4-BE49-F238E27FC236}">
                    <a16:creationId xmlns:a16="http://schemas.microsoft.com/office/drawing/2014/main" id="{A0FAD71A-8DEC-8607-8C61-03506FFB6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3021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8" name="Oval 276">
                <a:extLst>
                  <a:ext uri="{FF2B5EF4-FFF2-40B4-BE49-F238E27FC236}">
                    <a16:creationId xmlns:a16="http://schemas.microsoft.com/office/drawing/2014/main" id="{767E9964-5B50-C970-ADE1-8ADA6E772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3172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9" name="Oval 277">
                <a:extLst>
                  <a:ext uri="{FF2B5EF4-FFF2-40B4-BE49-F238E27FC236}">
                    <a16:creationId xmlns:a16="http://schemas.microsoft.com/office/drawing/2014/main" id="{EC5C1AB3-9F42-75DC-DECD-138A55175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3323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0" name="Oval 278">
                <a:extLst>
                  <a:ext uri="{FF2B5EF4-FFF2-40B4-BE49-F238E27FC236}">
                    <a16:creationId xmlns:a16="http://schemas.microsoft.com/office/drawing/2014/main" id="{B12AB69A-6814-DCFB-1D2A-B00A34C45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3493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1" name="Oval 279">
                <a:extLst>
                  <a:ext uri="{FF2B5EF4-FFF2-40B4-BE49-F238E27FC236}">
                    <a16:creationId xmlns:a16="http://schemas.microsoft.com/office/drawing/2014/main" id="{5EA0ECC5-8381-B2A5-591D-C8C4E9573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3644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2" name="Oval 280">
                <a:extLst>
                  <a:ext uri="{FF2B5EF4-FFF2-40B4-BE49-F238E27FC236}">
                    <a16:creationId xmlns:a16="http://schemas.microsoft.com/office/drawing/2014/main" id="{C0335E5B-89EB-9975-5E2E-F3BF5A5DA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3795"/>
                <a:ext cx="41" cy="41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3" name="Line 281">
                <a:extLst>
                  <a:ext uri="{FF2B5EF4-FFF2-40B4-BE49-F238E27FC236}">
                    <a16:creationId xmlns:a16="http://schemas.microsoft.com/office/drawing/2014/main" id="{695504C9-3B14-EC2C-3526-A4305853F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13" y="2749"/>
                <a:ext cx="182" cy="454"/>
              </a:xfrm>
              <a:prstGeom prst="line">
                <a:avLst/>
              </a:prstGeom>
              <a:grp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" name="Text Box 282">
                <a:extLst>
                  <a:ext uri="{FF2B5EF4-FFF2-40B4-BE49-F238E27FC236}">
                    <a16:creationId xmlns:a16="http://schemas.microsoft.com/office/drawing/2014/main" id="{CD7E5BCA-30BF-491D-1201-3D0B851E95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9" y="2296"/>
                <a:ext cx="224" cy="21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es-ES" sz="1600">
                    <a:latin typeface="Arial" panose="020B0604020202020204" pitchFamily="34" charset="0"/>
                  </a:rPr>
                  <a:t>k</a:t>
                </a:r>
                <a:r>
                  <a:rPr lang="en-US" altLang="es-ES" sz="1600" baseline="-25000">
                    <a:latin typeface="Arial" panose="020B0604020202020204" pitchFamily="34" charset="0"/>
                  </a:rPr>
                  <a:t>y</a:t>
                </a:r>
                <a:endParaRPr lang="en-US" altLang="es-ES" sz="1600">
                  <a:latin typeface="Arial" panose="020B0604020202020204" pitchFamily="34" charset="0"/>
                </a:endParaRPr>
              </a:p>
            </p:txBody>
          </p:sp>
          <p:sp>
            <p:nvSpPr>
              <p:cNvPr id="105" name="Line 283">
                <a:extLst>
                  <a:ext uri="{FF2B5EF4-FFF2-40B4-BE49-F238E27FC236}">
                    <a16:creationId xmlns:a16="http://schemas.microsoft.com/office/drawing/2014/main" id="{DF54FAD7-4502-2375-4BC0-095C685116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021"/>
                <a:ext cx="0" cy="18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" name="Text Box 284">
                <a:extLst>
                  <a:ext uri="{FF2B5EF4-FFF2-40B4-BE49-F238E27FC236}">
                    <a16:creationId xmlns:a16="http://schemas.microsoft.com/office/drawing/2014/main" id="{8803973B-6300-94F0-CEA7-C4D5D90582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" y="2974"/>
                <a:ext cx="364" cy="21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es-ES" sz="1600">
                    <a:latin typeface="Arial" panose="020B0604020202020204" pitchFamily="34" charset="0"/>
                  </a:rPr>
                  <a:t>2</a:t>
                </a:r>
                <a:r>
                  <a:rPr lang="en-US" altLang="es-ES" sz="1600">
                    <a:latin typeface="Symbol" pitchFamily="2" charset="2"/>
                  </a:rPr>
                  <a:t>p</a:t>
                </a:r>
                <a:r>
                  <a:rPr lang="en-US" altLang="es-ES" sz="1600">
                    <a:latin typeface="Arial" panose="020B0604020202020204" pitchFamily="34" charset="0"/>
                  </a:rPr>
                  <a:t>/L</a:t>
                </a:r>
              </a:p>
            </p:txBody>
          </p:sp>
        </p:grpSp>
      </p:grpSp>
      <p:grpSp>
        <p:nvGrpSpPr>
          <p:cNvPr id="123" name="Grupo 122">
            <a:extLst>
              <a:ext uri="{FF2B5EF4-FFF2-40B4-BE49-F238E27FC236}">
                <a16:creationId xmlns:a16="http://schemas.microsoft.com/office/drawing/2014/main" id="{78305465-70E9-4D41-E716-FEAD2B34A5E2}"/>
              </a:ext>
            </a:extLst>
          </p:cNvPr>
          <p:cNvGrpSpPr/>
          <p:nvPr/>
        </p:nvGrpSpPr>
        <p:grpSpPr>
          <a:xfrm>
            <a:off x="-228600" y="533400"/>
            <a:ext cx="9121587" cy="1220927"/>
            <a:chOff x="-228600" y="672405"/>
            <a:chExt cx="9121587" cy="1220927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F0B00D4-9CC9-AED9-38B0-14F864533221}"/>
                </a:ext>
              </a:extLst>
            </p:cNvPr>
            <p:cNvSpPr txBox="1"/>
            <p:nvPr/>
          </p:nvSpPr>
          <p:spPr>
            <a:xfrm>
              <a:off x="-228600" y="672405"/>
              <a:ext cx="86868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define a 3D </a:t>
              </a:r>
              <a:r>
                <a:rPr lang="es-ES" b="1" dirty="0" err="1">
                  <a:solidFill>
                    <a:schemeClr val="bg1"/>
                  </a:solidFill>
                </a:rPr>
                <a:t>space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Cartesian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coordinates</a:t>
              </a:r>
              <a:r>
                <a:rPr lang="es-ES" b="1" dirty="0">
                  <a:solidFill>
                    <a:schemeClr val="bg1"/>
                  </a:solidFill>
                </a:rPr>
                <a:t>                                     , 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where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represent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allowed</a:t>
              </a:r>
              <a:r>
                <a:rPr lang="es-ES" b="1" dirty="0">
                  <a:solidFill>
                    <a:schemeClr val="bg1"/>
                  </a:solidFill>
                </a:rPr>
                <a:t> wave </a:t>
              </a:r>
              <a:r>
                <a:rPr lang="es-ES" b="1" dirty="0" err="1">
                  <a:solidFill>
                    <a:schemeClr val="bg1"/>
                  </a:solidFill>
                </a:rPr>
                <a:t>vectors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which</a:t>
              </a:r>
              <a:r>
                <a:rPr lang="es-ES" b="1" dirty="0">
                  <a:solidFill>
                    <a:schemeClr val="bg1"/>
                  </a:solidFill>
                </a:rPr>
                <a:t> are </a:t>
              </a:r>
              <a:r>
                <a:rPr lang="es-ES" b="1" dirty="0" err="1">
                  <a:solidFill>
                    <a:schemeClr val="bg1"/>
                  </a:solidFill>
                </a:rPr>
                <a:t>those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coordinates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along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three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axes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that</a:t>
              </a:r>
              <a:r>
                <a:rPr lang="es-ES" b="1" dirty="0">
                  <a:solidFill>
                    <a:schemeClr val="bg1"/>
                  </a:solidFill>
                </a:rPr>
                <a:t> are </a:t>
              </a:r>
              <a:r>
                <a:rPr lang="es-ES" b="1" dirty="0" err="1">
                  <a:solidFill>
                    <a:schemeClr val="bg1"/>
                  </a:solidFill>
                </a:rPr>
                <a:t>multiples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CF4CC6A0-77D7-C059-917C-D8D2E10E5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5139" y="709864"/>
              <a:ext cx="2143461" cy="338659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66C7AC7-FE93-AC70-4627-BE698BAF5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7987" y="1282606"/>
              <a:ext cx="635000" cy="286441"/>
            </a:xfrm>
            <a:prstGeom prst="rect">
              <a:avLst/>
            </a:prstGeom>
          </p:spPr>
        </p:pic>
        <p:sp>
          <p:nvSpPr>
            <p:cNvPr id="109" name="CuadroTexto 108">
              <a:extLst>
                <a:ext uri="{FF2B5EF4-FFF2-40B4-BE49-F238E27FC236}">
                  <a16:creationId xmlns:a16="http://schemas.microsoft.com/office/drawing/2014/main" id="{D17AD2AC-40F3-EE9B-08A2-9AAD1AE7E78F}"/>
                </a:ext>
              </a:extLst>
            </p:cNvPr>
            <p:cNvSpPr txBox="1"/>
            <p:nvPr/>
          </p:nvSpPr>
          <p:spPr>
            <a:xfrm>
              <a:off x="1171178" y="15240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00B0F0"/>
                  </a:solidFill>
                </a:rPr>
                <a:t>In 2D</a:t>
              </a:r>
            </a:p>
          </p:txBody>
        </p:sp>
      </p:grpSp>
      <p:pic>
        <p:nvPicPr>
          <p:cNvPr id="115" name="Imagen 114">
            <a:extLst>
              <a:ext uri="{FF2B5EF4-FFF2-40B4-BE49-F238E27FC236}">
                <a16:creationId xmlns:a16="http://schemas.microsoft.com/office/drawing/2014/main" id="{CFAB9B1C-467C-29C9-7DF3-56BB42E25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5950" y="3823908"/>
            <a:ext cx="3634499" cy="630629"/>
          </a:xfrm>
          <a:prstGeom prst="rect">
            <a:avLst/>
          </a:prstGeom>
        </p:spPr>
      </p:pic>
      <p:grpSp>
        <p:nvGrpSpPr>
          <p:cNvPr id="122" name="Grupo 121">
            <a:extLst>
              <a:ext uri="{FF2B5EF4-FFF2-40B4-BE49-F238E27FC236}">
                <a16:creationId xmlns:a16="http://schemas.microsoft.com/office/drawing/2014/main" id="{6108ADB5-4BB8-10F8-D470-14CC79D7F534}"/>
              </a:ext>
            </a:extLst>
          </p:cNvPr>
          <p:cNvGrpSpPr/>
          <p:nvPr/>
        </p:nvGrpSpPr>
        <p:grpSpPr>
          <a:xfrm>
            <a:off x="1450807" y="4648200"/>
            <a:ext cx="6242386" cy="1486417"/>
            <a:chOff x="1450807" y="5109865"/>
            <a:chExt cx="6242386" cy="1486417"/>
          </a:xfrm>
        </p:grpSpPr>
        <p:pic>
          <p:nvPicPr>
            <p:cNvPr id="116" name="Imagen 115">
              <a:extLst>
                <a:ext uri="{FF2B5EF4-FFF2-40B4-BE49-F238E27FC236}">
                  <a16:creationId xmlns:a16="http://schemas.microsoft.com/office/drawing/2014/main" id="{A6BBE751-BF42-1654-A9B6-A3CD4E5F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28578" y="5719465"/>
              <a:ext cx="2690922" cy="876817"/>
            </a:xfrm>
            <a:prstGeom prst="rect">
              <a:avLst/>
            </a:prstGeom>
          </p:spPr>
        </p:pic>
        <p:sp>
          <p:nvSpPr>
            <p:cNvPr id="118" name="CuadroTexto 117">
              <a:extLst>
                <a:ext uri="{FF2B5EF4-FFF2-40B4-BE49-F238E27FC236}">
                  <a16:creationId xmlns:a16="http://schemas.microsoft.com/office/drawing/2014/main" id="{662DD177-8A3E-DC44-DDA6-9F3A87104589}"/>
                </a:ext>
              </a:extLst>
            </p:cNvPr>
            <p:cNvSpPr txBox="1"/>
            <p:nvPr/>
          </p:nvSpPr>
          <p:spPr>
            <a:xfrm>
              <a:off x="1450807" y="5109865"/>
              <a:ext cx="6242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One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arbitrary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region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volume</a:t>
              </a:r>
              <a:r>
                <a:rPr lang="es-ES" b="1" dirty="0">
                  <a:solidFill>
                    <a:schemeClr val="bg1"/>
                  </a:solidFill>
                </a:rPr>
                <a:t>      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     </a:t>
              </a:r>
              <a:r>
                <a:rPr lang="es-ES" b="1" dirty="0" err="1">
                  <a:solidFill>
                    <a:schemeClr val="bg1"/>
                  </a:solidFill>
                </a:rPr>
                <a:t>space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contains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number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     </a:t>
              </a:r>
              <a:r>
                <a:rPr lang="es-ES" b="1" dirty="0" err="1">
                  <a:solidFill>
                    <a:schemeClr val="bg1"/>
                  </a:solidFill>
                </a:rPr>
                <a:t>points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equal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19" name="Imagen 118">
              <a:extLst>
                <a:ext uri="{FF2B5EF4-FFF2-40B4-BE49-F238E27FC236}">
                  <a16:creationId xmlns:a16="http://schemas.microsoft.com/office/drawing/2014/main" id="{D8DE1C65-853D-854B-77A4-5D201B1E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4000" y="5187497"/>
              <a:ext cx="228600" cy="245533"/>
            </a:xfrm>
            <a:prstGeom prst="rect">
              <a:avLst/>
            </a:prstGeom>
          </p:spPr>
        </p:pic>
        <p:pic>
          <p:nvPicPr>
            <p:cNvPr id="120" name="Imagen 119">
              <a:extLst>
                <a:ext uri="{FF2B5EF4-FFF2-40B4-BE49-F238E27FC236}">
                  <a16:creationId xmlns:a16="http://schemas.microsoft.com/office/drawing/2014/main" id="{E4C8A256-F6F0-B4B8-1E5C-CA9421AA1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0800" y="5158200"/>
              <a:ext cx="135220" cy="252000"/>
            </a:xfrm>
            <a:prstGeom prst="rect">
              <a:avLst/>
            </a:prstGeom>
          </p:spPr>
        </p:pic>
        <p:pic>
          <p:nvPicPr>
            <p:cNvPr id="121" name="Imagen 120">
              <a:extLst>
                <a:ext uri="{FF2B5EF4-FFF2-40B4-BE49-F238E27FC236}">
                  <a16:creationId xmlns:a16="http://schemas.microsoft.com/office/drawing/2014/main" id="{0866DB2E-21A8-A8D1-874B-B66C5269A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800" y="5410200"/>
              <a:ext cx="135220" cy="252000"/>
            </a:xfrm>
            <a:prstGeom prst="rect">
              <a:avLst/>
            </a:prstGeom>
          </p:spPr>
        </p:pic>
      </p:grpSp>
      <p:grpSp>
        <p:nvGrpSpPr>
          <p:cNvPr id="127" name="Grupo 126">
            <a:extLst>
              <a:ext uri="{FF2B5EF4-FFF2-40B4-BE49-F238E27FC236}">
                <a16:creationId xmlns:a16="http://schemas.microsoft.com/office/drawing/2014/main" id="{7DC5A921-084D-37F5-F66B-B93F779AD0A3}"/>
              </a:ext>
            </a:extLst>
          </p:cNvPr>
          <p:cNvGrpSpPr/>
          <p:nvPr/>
        </p:nvGrpSpPr>
        <p:grpSpPr>
          <a:xfrm>
            <a:off x="2362200" y="6184255"/>
            <a:ext cx="4393061" cy="693836"/>
            <a:chOff x="450849" y="6184255"/>
            <a:chExt cx="4393061" cy="693836"/>
          </a:xfrm>
        </p:grpSpPr>
        <p:sp>
          <p:nvSpPr>
            <p:cNvPr id="124" name="CuadroTexto 123">
              <a:extLst>
                <a:ext uri="{FF2B5EF4-FFF2-40B4-BE49-F238E27FC236}">
                  <a16:creationId xmlns:a16="http://schemas.microsoft.com/office/drawing/2014/main" id="{7DF4D82C-6A19-7C0E-D447-634CD72FFDA8}"/>
                </a:ext>
              </a:extLst>
            </p:cNvPr>
            <p:cNvSpPr txBox="1"/>
            <p:nvPr/>
          </p:nvSpPr>
          <p:spPr>
            <a:xfrm>
              <a:off x="450849" y="6231760"/>
              <a:ext cx="3962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     </a:t>
              </a:r>
              <a:r>
                <a:rPr lang="es-ES" b="1" dirty="0" err="1">
                  <a:solidFill>
                    <a:schemeClr val="bg1"/>
                  </a:solidFill>
                </a:rPr>
                <a:t>space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density</a:t>
              </a:r>
              <a:r>
                <a:rPr lang="es-ES" b="1" dirty="0">
                  <a:solidFill>
                    <a:schemeClr val="bg1"/>
                  </a:solidFill>
                </a:rPr>
                <a:t>:</a:t>
              </a:r>
            </a:p>
            <a:p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number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states</a:t>
              </a:r>
              <a:r>
                <a:rPr lang="es-ES" b="1" dirty="0">
                  <a:solidFill>
                    <a:schemeClr val="bg1"/>
                  </a:solidFill>
                </a:rPr>
                <a:t> per </a:t>
              </a:r>
              <a:r>
                <a:rPr lang="es-ES" b="1" dirty="0" err="1">
                  <a:solidFill>
                    <a:schemeClr val="bg1"/>
                  </a:solidFill>
                </a:rPr>
                <a:t>unit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volume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125" name="Imagen 124">
              <a:extLst>
                <a:ext uri="{FF2B5EF4-FFF2-40B4-BE49-F238E27FC236}">
                  <a16:creationId xmlns:a16="http://schemas.microsoft.com/office/drawing/2014/main" id="{F3F8E612-C214-3A9A-E212-19F8E61D7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449" y="6248400"/>
              <a:ext cx="135220" cy="252000"/>
            </a:xfrm>
            <a:prstGeom prst="rect">
              <a:avLst/>
            </a:prstGeom>
          </p:spPr>
        </p:pic>
        <p:pic>
          <p:nvPicPr>
            <p:cNvPr id="126" name="Imagen 125">
              <a:extLst>
                <a:ext uri="{FF2B5EF4-FFF2-40B4-BE49-F238E27FC236}">
                  <a16:creationId xmlns:a16="http://schemas.microsoft.com/office/drawing/2014/main" id="{E7FBE466-90A3-BFCE-A9DC-4BFAB7B87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97183" y="6184255"/>
              <a:ext cx="446727" cy="632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5432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8991599" cy="914400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ground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state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system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,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occupied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orbitals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system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fill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sphere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495C941-A83C-768C-99ED-F8AF09678375}"/>
              </a:ext>
            </a:extLst>
          </p:cNvPr>
          <p:cNvGrpSpPr/>
          <p:nvPr/>
        </p:nvGrpSpPr>
        <p:grpSpPr>
          <a:xfrm>
            <a:off x="2425700" y="1047974"/>
            <a:ext cx="4292600" cy="3505200"/>
            <a:chOff x="2425700" y="1295400"/>
            <a:chExt cx="4292600" cy="35052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879896BC-4E9A-0DAA-0DDB-EB04A68AD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5700" y="1295400"/>
              <a:ext cx="4292600" cy="3505200"/>
            </a:xfrm>
            <a:prstGeom prst="rect">
              <a:avLst/>
            </a:prstGeom>
            <a:effectLst/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4178D263-84BC-C97D-96D9-C7A55FAD55B6}"/>
                </a:ext>
              </a:extLst>
            </p:cNvPr>
            <p:cNvSpPr/>
            <p:nvPr/>
          </p:nvSpPr>
          <p:spPr>
            <a:xfrm>
              <a:off x="2425700" y="1524000"/>
              <a:ext cx="393700" cy="190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C4A947E-DC31-93D7-94FD-72FC8B006B6E}"/>
                </a:ext>
              </a:extLst>
            </p:cNvPr>
            <p:cNvSpPr/>
            <p:nvPr/>
          </p:nvSpPr>
          <p:spPr>
            <a:xfrm>
              <a:off x="2578100" y="1676400"/>
              <a:ext cx="3937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B41041F-242B-DADE-0D34-5CC053D3CB52}"/>
              </a:ext>
            </a:extLst>
          </p:cNvPr>
          <p:cNvGrpSpPr/>
          <p:nvPr/>
        </p:nvGrpSpPr>
        <p:grpSpPr>
          <a:xfrm>
            <a:off x="319144" y="5086574"/>
            <a:ext cx="8610600" cy="1009426"/>
            <a:chOff x="381000" y="5467574"/>
            <a:chExt cx="8610600" cy="1009426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B1ABF5F-0B1C-74AF-EE54-37686BC7A61A}"/>
                </a:ext>
              </a:extLst>
            </p:cNvPr>
            <p:cNvSpPr txBox="1"/>
            <p:nvPr/>
          </p:nvSpPr>
          <p:spPr>
            <a:xfrm>
              <a:off x="381000" y="5467574"/>
              <a:ext cx="861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A </a:t>
              </a:r>
              <a:r>
                <a:rPr lang="es-ES" b="1" dirty="0" err="1">
                  <a:solidFill>
                    <a:schemeClr val="bg1"/>
                  </a:solidFill>
                </a:rPr>
                <a:t>representation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allowed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values</a:t>
              </a:r>
              <a:r>
                <a:rPr lang="es-ES" b="1" dirty="0">
                  <a:solidFill>
                    <a:schemeClr val="bg1"/>
                  </a:solidFill>
                </a:rPr>
                <a:t> in a </a:t>
              </a:r>
              <a:r>
                <a:rPr lang="es-ES" b="1" dirty="0" err="1">
                  <a:solidFill>
                    <a:schemeClr val="bg1"/>
                  </a:solidFill>
                </a:rPr>
                <a:t>three</a:t>
              </a:r>
              <a:r>
                <a:rPr lang="es-ES" b="1" dirty="0">
                  <a:solidFill>
                    <a:schemeClr val="bg1"/>
                  </a:solidFill>
                </a:rPr>
                <a:t>-dimensional  wave-vector</a:t>
              </a:r>
            </a:p>
            <a:p>
              <a:pPr algn="ctr"/>
              <a:endParaRPr lang="es-ES" b="1" dirty="0">
                <a:solidFill>
                  <a:schemeClr val="bg1"/>
                </a:solidFill>
              </a:endParaRPr>
            </a:p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space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yields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constant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surfaces</a:t>
              </a:r>
              <a:r>
                <a:rPr lang="es-ES" b="1" dirty="0">
                  <a:solidFill>
                    <a:schemeClr val="bg1"/>
                  </a:solidFill>
                </a:rPr>
                <a:t>                        </a:t>
              </a:r>
              <a:r>
                <a:rPr lang="es-ES" b="1" dirty="0" err="1">
                  <a:solidFill>
                    <a:schemeClr val="bg1"/>
                  </a:solidFill>
                </a:rPr>
                <a:t>that</a:t>
              </a:r>
              <a:r>
                <a:rPr lang="es-ES" b="1" dirty="0">
                  <a:solidFill>
                    <a:schemeClr val="bg1"/>
                  </a:solidFill>
                </a:rPr>
                <a:t> are </a:t>
              </a:r>
              <a:r>
                <a:rPr lang="es-ES" b="1" dirty="0" err="1">
                  <a:solidFill>
                    <a:schemeClr val="bg1"/>
                  </a:solidFill>
                </a:rPr>
                <a:t>spherical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DAC4F95-361F-3CD8-672E-A21332610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0" y="5928411"/>
              <a:ext cx="1283040" cy="548589"/>
            </a:xfrm>
            <a:prstGeom prst="rect">
              <a:avLst/>
            </a:prstGeom>
          </p:spPr>
        </p:pic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F1F79FF-C871-8AE7-7F3C-2795FF48D772}"/>
              </a:ext>
            </a:extLst>
          </p:cNvPr>
          <p:cNvSpPr txBox="1"/>
          <p:nvPr/>
        </p:nvSpPr>
        <p:spPr>
          <a:xfrm>
            <a:off x="2666136" y="4114800"/>
            <a:ext cx="381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From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Kittel</a:t>
            </a:r>
            <a:endParaRPr lang="es-E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16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8BC15E7-DF60-6FAC-06D0-902A33082316}"/>
              </a:ext>
            </a:extLst>
          </p:cNvPr>
          <p:cNvGrpSpPr/>
          <p:nvPr/>
        </p:nvGrpSpPr>
        <p:grpSpPr>
          <a:xfrm>
            <a:off x="838200" y="1066800"/>
            <a:ext cx="7467600" cy="646331"/>
            <a:chOff x="609600" y="838200"/>
            <a:chExt cx="7467600" cy="646331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78B53B70-8D84-F23F-83F5-B542A65AB451}"/>
                </a:ext>
              </a:extLst>
            </p:cNvPr>
            <p:cNvSpPr txBox="1"/>
            <p:nvPr/>
          </p:nvSpPr>
          <p:spPr>
            <a:xfrm>
              <a:off x="609600" y="838200"/>
              <a:ext cx="746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ground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system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s-ES" b="1" dirty="0">
                  <a:solidFill>
                    <a:schemeClr val="bg1"/>
                  </a:solidFill>
                </a:rPr>
                <a:t> free </a:t>
              </a:r>
              <a:r>
                <a:rPr lang="es-ES" b="1" dirty="0" err="1">
                  <a:solidFill>
                    <a:schemeClr val="bg1"/>
                  </a:solidFill>
                </a:rPr>
                <a:t>electrons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occupied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may</a:t>
              </a:r>
              <a:r>
                <a:rPr lang="es-ES" b="1" dirty="0">
                  <a:solidFill>
                    <a:schemeClr val="bg1"/>
                  </a:solidFill>
                </a:rPr>
                <a:t> be </a:t>
              </a:r>
              <a:r>
                <a:rPr lang="es-ES" b="1" dirty="0" err="1">
                  <a:solidFill>
                    <a:schemeClr val="bg1"/>
                  </a:solidFill>
                </a:rPr>
                <a:t>represented</a:t>
              </a:r>
              <a:r>
                <a:rPr lang="es-ES" b="1" dirty="0">
                  <a:solidFill>
                    <a:schemeClr val="bg1"/>
                  </a:solidFill>
                </a:rPr>
                <a:t> as </a:t>
              </a:r>
              <a:r>
                <a:rPr lang="es-ES" b="1" dirty="0" err="1">
                  <a:solidFill>
                    <a:schemeClr val="bg1"/>
                  </a:solidFill>
                </a:rPr>
                <a:t>points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inside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sphere</a:t>
              </a:r>
              <a:r>
                <a:rPr lang="es-ES" b="1" dirty="0">
                  <a:solidFill>
                    <a:schemeClr val="bg1"/>
                  </a:solidFill>
                </a:rPr>
                <a:t> in     </a:t>
              </a:r>
              <a:r>
                <a:rPr lang="es-ES" b="1" dirty="0" err="1">
                  <a:solidFill>
                    <a:schemeClr val="bg1"/>
                  </a:solidFill>
                </a:rPr>
                <a:t>space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4CE551E-A457-9F80-8BCF-C6D8925E2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1800" y="1143000"/>
              <a:ext cx="135220" cy="252000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6C39F79-4BC4-5C5A-A75A-633F627788F1}"/>
              </a:ext>
            </a:extLst>
          </p:cNvPr>
          <p:cNvGrpSpPr/>
          <p:nvPr/>
        </p:nvGrpSpPr>
        <p:grpSpPr>
          <a:xfrm>
            <a:off x="152400" y="2514600"/>
            <a:ext cx="4292600" cy="3505200"/>
            <a:chOff x="2425700" y="1295400"/>
            <a:chExt cx="4292600" cy="350520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99AB659-7E25-A8A8-85FA-7C8B1EE79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5700" y="1295400"/>
              <a:ext cx="4292600" cy="3505200"/>
            </a:xfrm>
            <a:prstGeom prst="rect">
              <a:avLst/>
            </a:prstGeom>
            <a:effectLst/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0DCDCCAD-5F8F-B085-7C38-340E1A8DBA7E}"/>
                </a:ext>
              </a:extLst>
            </p:cNvPr>
            <p:cNvSpPr/>
            <p:nvPr/>
          </p:nvSpPr>
          <p:spPr>
            <a:xfrm>
              <a:off x="2425700" y="1524000"/>
              <a:ext cx="393700" cy="190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B21A8832-35A5-BDE2-B17A-A4291945B8D4}"/>
                </a:ext>
              </a:extLst>
            </p:cNvPr>
            <p:cNvSpPr/>
            <p:nvPr/>
          </p:nvSpPr>
          <p:spPr>
            <a:xfrm>
              <a:off x="2578100" y="1676400"/>
              <a:ext cx="3937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59C9BDF5-EE48-8D0D-D2AD-25A6D4EE3ECD}"/>
              </a:ext>
            </a:extLst>
          </p:cNvPr>
          <p:cNvGrpSpPr/>
          <p:nvPr/>
        </p:nvGrpSpPr>
        <p:grpSpPr>
          <a:xfrm>
            <a:off x="4419600" y="2513531"/>
            <a:ext cx="4699000" cy="1260807"/>
            <a:chOff x="4445000" y="5256731"/>
            <a:chExt cx="4699000" cy="1260807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62D175C-EC11-E005-1849-00435B73FFAF}"/>
                </a:ext>
              </a:extLst>
            </p:cNvPr>
            <p:cNvSpPr txBox="1"/>
            <p:nvPr/>
          </p:nvSpPr>
          <p:spPr>
            <a:xfrm>
              <a:off x="4445000" y="5256731"/>
              <a:ext cx="469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at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surface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sphere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>
                  <a:solidFill>
                    <a:srgbClr val="FFFF00"/>
                  </a:solidFill>
                </a:rPr>
                <a:t>Fermi </a:t>
              </a:r>
              <a:r>
                <a:rPr lang="es-ES" b="1" dirty="0" err="1">
                  <a:solidFill>
                    <a:srgbClr val="FFFF00"/>
                  </a:solidFill>
                </a:rPr>
                <a:t>energy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EBF37371-E227-A336-C443-F9DAD4A09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0608" y="5867400"/>
              <a:ext cx="1442383" cy="650138"/>
            </a:xfrm>
            <a:prstGeom prst="rect">
              <a:avLst/>
            </a:prstGeom>
          </p:spPr>
        </p:pic>
      </p:grp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18599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Important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magnitudes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gas: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Fermi wave vector,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sphere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,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surface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and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energy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3E7D5777-A2A8-CF06-5E93-07DB1B68CEA3}"/>
              </a:ext>
            </a:extLst>
          </p:cNvPr>
          <p:cNvGrpSpPr/>
          <p:nvPr/>
        </p:nvGrpSpPr>
        <p:grpSpPr>
          <a:xfrm>
            <a:off x="914400" y="1715869"/>
            <a:ext cx="7391400" cy="646331"/>
            <a:chOff x="914400" y="1715869"/>
            <a:chExt cx="7391400" cy="646331"/>
          </a:xfrm>
        </p:grpSpPr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83193BCD-D49F-0084-563A-B212D7D1ADF4}"/>
                </a:ext>
              </a:extLst>
            </p:cNvPr>
            <p:cNvSpPr txBox="1"/>
            <p:nvPr/>
          </p:nvSpPr>
          <p:spPr>
            <a:xfrm>
              <a:off x="914400" y="1715869"/>
              <a:ext cx="7391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When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very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large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volume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region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occupied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states</a:t>
              </a:r>
              <a:r>
                <a:rPr lang="es-ES" b="1" dirty="0">
                  <a:solidFill>
                    <a:schemeClr val="bg1"/>
                  </a:solidFill>
                </a:rPr>
                <a:t> in      </a:t>
              </a:r>
              <a:r>
                <a:rPr lang="es-ES" b="1" dirty="0" err="1">
                  <a:solidFill>
                    <a:schemeClr val="bg1"/>
                  </a:solidFill>
                </a:rPr>
                <a:t>space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sphere</a:t>
              </a:r>
              <a:r>
                <a:rPr lang="es-ES" b="1" dirty="0">
                  <a:solidFill>
                    <a:schemeClr val="bg1"/>
                  </a:solidFill>
                </a:rPr>
                <a:t>  </a:t>
              </a:r>
            </a:p>
          </p:txBody>
        </p:sp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9824BF1A-5C86-88BA-7AA8-271070E3E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3800" y="2034000"/>
              <a:ext cx="135220" cy="252000"/>
            </a:xfrm>
            <a:prstGeom prst="rect">
              <a:avLst/>
            </a:prstGeom>
          </p:spPr>
        </p:pic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9A4811F0-1377-65D6-408B-584BC694035F}"/>
              </a:ext>
            </a:extLst>
          </p:cNvPr>
          <p:cNvGrpSpPr/>
          <p:nvPr/>
        </p:nvGrpSpPr>
        <p:grpSpPr>
          <a:xfrm>
            <a:off x="4724400" y="3886200"/>
            <a:ext cx="4140198" cy="882478"/>
            <a:chOff x="4699002" y="2514600"/>
            <a:chExt cx="4140198" cy="882478"/>
          </a:xfrm>
        </p:grpSpPr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994DEC4E-DD04-6731-E7A4-13D407E8298A}"/>
                </a:ext>
              </a:extLst>
            </p:cNvPr>
            <p:cNvSpPr txBox="1"/>
            <p:nvPr/>
          </p:nvSpPr>
          <p:spPr>
            <a:xfrm>
              <a:off x="4699002" y="2514600"/>
              <a:ext cx="41401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Fermi wave vector</a:t>
              </a:r>
              <a:r>
                <a:rPr lang="es-ES" b="1" dirty="0">
                  <a:solidFill>
                    <a:schemeClr val="bg1"/>
                  </a:solidFill>
                </a:rPr>
                <a:t>         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radius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sphere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D60B0DB5-0234-AE4B-C793-4D25A81D6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7471" y="3190515"/>
              <a:ext cx="823259" cy="206563"/>
            </a:xfrm>
            <a:prstGeom prst="rect">
              <a:avLst/>
            </a:prstGeom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07FAE521-6E7D-B37B-989D-8B9F5661A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7791" y="2530886"/>
              <a:ext cx="325609" cy="288514"/>
            </a:xfrm>
            <a:prstGeom prst="rect">
              <a:avLst/>
            </a:prstGeom>
          </p:spPr>
        </p:pic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C1A7CE1D-904C-7383-6C6E-9D5ECBB6AFC8}"/>
              </a:ext>
            </a:extLst>
          </p:cNvPr>
          <p:cNvGrpSpPr/>
          <p:nvPr/>
        </p:nvGrpSpPr>
        <p:grpSpPr>
          <a:xfrm>
            <a:off x="4739640" y="4800600"/>
            <a:ext cx="4140198" cy="1244830"/>
            <a:chOff x="4739640" y="4927370"/>
            <a:chExt cx="4140198" cy="1244830"/>
          </a:xfrm>
        </p:grpSpPr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AB4E040D-A1B9-50B3-86ED-5A2B0026AD81}"/>
                </a:ext>
              </a:extLst>
            </p:cNvPr>
            <p:cNvSpPr txBox="1"/>
            <p:nvPr/>
          </p:nvSpPr>
          <p:spPr>
            <a:xfrm>
              <a:off x="4739640" y="4927370"/>
              <a:ext cx="41401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Fermi </a:t>
              </a:r>
              <a:r>
                <a:rPr lang="es-ES" b="1" dirty="0" err="1">
                  <a:solidFill>
                    <a:srgbClr val="FFFF00"/>
                  </a:solidFill>
                </a:rPr>
                <a:t>sphere</a:t>
              </a:r>
              <a:endParaRPr lang="es-ES" b="1" dirty="0">
                <a:solidFill>
                  <a:srgbClr val="FFFF00"/>
                </a:solidFill>
              </a:endParaRP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Sphere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radius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521373DB-8FEE-F29C-BBA2-DC907EF6D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72400" y="5259500"/>
              <a:ext cx="259114" cy="229595"/>
            </a:xfrm>
            <a:prstGeom prst="rect">
              <a:avLst/>
            </a:prstGeom>
          </p:spPr>
        </p:pic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80F5897B-24D8-4A98-DC51-D26B31952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19800" y="5565571"/>
              <a:ext cx="1454490" cy="606629"/>
            </a:xfrm>
            <a:prstGeom prst="rect">
              <a:avLst/>
            </a:prstGeom>
          </p:spPr>
        </p:pic>
      </p:grp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E0EE47F-E887-015B-B5C1-CCF3A3D25271}"/>
              </a:ext>
            </a:extLst>
          </p:cNvPr>
          <p:cNvSpPr txBox="1"/>
          <p:nvPr/>
        </p:nvSpPr>
        <p:spPr>
          <a:xfrm>
            <a:off x="4724399" y="6040340"/>
            <a:ext cx="414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Fermi </a:t>
            </a:r>
            <a:r>
              <a:rPr lang="es-ES" b="1" dirty="0" err="1">
                <a:solidFill>
                  <a:srgbClr val="FFFF00"/>
                </a:solidFill>
              </a:rPr>
              <a:t>surface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Surface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sphere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21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6781800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approximation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(Sommerfeld and Bethe 1933)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8E9CE3-8B40-F87F-9ED8-5B7AFD57FE94}"/>
              </a:ext>
            </a:extLst>
          </p:cNvPr>
          <p:cNvSpPr txBox="1"/>
          <p:nvPr/>
        </p:nvSpPr>
        <p:spPr>
          <a:xfrm>
            <a:off x="876300" y="16880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One</a:t>
            </a:r>
            <a:r>
              <a:rPr lang="es-ES" b="1" dirty="0">
                <a:solidFill>
                  <a:schemeClr val="bg1"/>
                </a:solidFill>
              </a:rPr>
              <a:t> extra </a:t>
            </a:r>
            <a:r>
              <a:rPr lang="es-ES" b="1" dirty="0" err="1">
                <a:solidFill>
                  <a:schemeClr val="bg1"/>
                </a:solidFill>
              </a:rPr>
              <a:t>approximation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beyond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one-particle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approximation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C524579-C9D2-D088-A8FE-C7123AA75747}"/>
              </a:ext>
            </a:extLst>
          </p:cNvPr>
          <p:cNvSpPr txBox="1"/>
          <p:nvPr/>
        </p:nvSpPr>
        <p:spPr>
          <a:xfrm>
            <a:off x="1219200" y="5221069"/>
            <a:ext cx="6736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do </a:t>
            </a:r>
            <a:r>
              <a:rPr lang="es-ES" b="1" dirty="0" err="1">
                <a:solidFill>
                  <a:schemeClr val="bg1"/>
                </a:solidFill>
              </a:rPr>
              <a:t>not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interact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neither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between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themselves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nuclei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3D58F3-9056-8A93-FFD3-6E54B727D368}"/>
              </a:ext>
            </a:extLst>
          </p:cNvPr>
          <p:cNvSpPr txBox="1"/>
          <p:nvPr/>
        </p:nvSpPr>
        <p:spPr>
          <a:xfrm>
            <a:off x="1047750" y="5934670"/>
            <a:ext cx="704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confined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boundaries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solid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behave</a:t>
            </a:r>
            <a:r>
              <a:rPr lang="es-ES" b="1" dirty="0">
                <a:solidFill>
                  <a:schemeClr val="bg1"/>
                </a:solidFill>
              </a:rPr>
              <a:t> as </a:t>
            </a:r>
            <a:r>
              <a:rPr lang="es-ES" b="1" dirty="0" err="1">
                <a:solidFill>
                  <a:schemeClr val="bg1"/>
                </a:solidFill>
              </a:rPr>
              <a:t>an</a:t>
            </a:r>
            <a:r>
              <a:rPr lang="es-ES" b="1" dirty="0">
                <a:solidFill>
                  <a:schemeClr val="bg1"/>
                </a:solidFill>
              </a:rPr>
              <a:t> ideal gas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(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shall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consider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Pauli </a:t>
            </a:r>
            <a:r>
              <a:rPr lang="es-ES" b="1" dirty="0" err="1">
                <a:solidFill>
                  <a:schemeClr val="bg1"/>
                </a:solidFill>
              </a:rPr>
              <a:t>exclusion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principle</a:t>
            </a:r>
            <a:r>
              <a:rPr lang="es-ES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47D0D8-7A33-5109-7E8F-44077BB7586B}"/>
              </a:ext>
            </a:extLst>
          </p:cNvPr>
          <p:cNvSpPr txBox="1"/>
          <p:nvPr/>
        </p:nvSpPr>
        <p:spPr>
          <a:xfrm>
            <a:off x="889299" y="19928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will</a:t>
            </a:r>
            <a:r>
              <a:rPr lang="es-ES" b="1" dirty="0">
                <a:solidFill>
                  <a:schemeClr val="bg1"/>
                </a:solidFill>
              </a:rPr>
              <a:t> be </a:t>
            </a:r>
            <a:r>
              <a:rPr lang="es-ES" b="1" dirty="0" err="1">
                <a:solidFill>
                  <a:schemeClr val="bg1"/>
                </a:solidFill>
              </a:rPr>
              <a:t>replaced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constant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AF933DF-D5FA-3369-2E9A-36B2DC9C9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075" y="2397019"/>
            <a:ext cx="3879850" cy="27845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A36333-3098-B5EA-229C-1511F238938A}"/>
              </a:ext>
            </a:extLst>
          </p:cNvPr>
          <p:cNvSpPr txBox="1"/>
          <p:nvPr/>
        </p:nvSpPr>
        <p:spPr>
          <a:xfrm>
            <a:off x="3733800" y="3688318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Actual </a:t>
            </a:r>
            <a:r>
              <a:rPr lang="es-ES" sz="1400" dirty="0" err="1"/>
              <a:t>crystal</a:t>
            </a:r>
            <a:r>
              <a:rPr lang="es-ES" sz="1400" dirty="0"/>
              <a:t> </a:t>
            </a:r>
            <a:r>
              <a:rPr lang="es-ES" sz="1400" dirty="0" err="1"/>
              <a:t>potential</a:t>
            </a:r>
            <a:endParaRPr lang="es-ES" sz="1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324DE01-8417-3648-E2A6-E9109E441726}"/>
              </a:ext>
            </a:extLst>
          </p:cNvPr>
          <p:cNvSpPr txBox="1"/>
          <p:nvPr/>
        </p:nvSpPr>
        <p:spPr>
          <a:xfrm>
            <a:off x="3581400" y="3104275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/>
              <a:t>Approximated</a:t>
            </a:r>
            <a:r>
              <a:rPr lang="es-ES" sz="1400" dirty="0"/>
              <a:t> </a:t>
            </a:r>
            <a:r>
              <a:rPr lang="es-ES" sz="1400" dirty="0" err="1"/>
              <a:t>crystal</a:t>
            </a:r>
            <a:r>
              <a:rPr lang="es-ES" sz="1400" dirty="0"/>
              <a:t> </a:t>
            </a:r>
            <a:r>
              <a:rPr lang="es-ES" sz="1400" dirty="0" err="1"/>
              <a:t>potential</a:t>
            </a:r>
            <a:endParaRPr lang="es-ES" sz="1400" dirty="0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2308A0CE-45D4-EEA7-0985-2315A3964D82}"/>
              </a:ext>
            </a:extLst>
          </p:cNvPr>
          <p:cNvCxnSpPr>
            <a:cxnSpLocks/>
          </p:cNvCxnSpPr>
          <p:nvPr/>
        </p:nvCxnSpPr>
        <p:spPr>
          <a:xfrm flipH="1">
            <a:off x="4495800" y="3949928"/>
            <a:ext cx="114300" cy="1648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9F2698F0-6516-F391-312C-179CA5BA3692}"/>
              </a:ext>
            </a:extLst>
          </p:cNvPr>
          <p:cNvCxnSpPr>
            <a:cxnSpLocks/>
          </p:cNvCxnSpPr>
          <p:nvPr/>
        </p:nvCxnSpPr>
        <p:spPr>
          <a:xfrm flipH="1">
            <a:off x="3505200" y="3429000"/>
            <a:ext cx="190500" cy="6033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upo 32">
            <a:extLst>
              <a:ext uri="{FF2B5EF4-FFF2-40B4-BE49-F238E27FC236}">
                <a16:creationId xmlns:a16="http://schemas.microsoft.com/office/drawing/2014/main" id="{385E3A0E-2F7D-D1DC-B829-04007B53C64C}"/>
              </a:ext>
            </a:extLst>
          </p:cNvPr>
          <p:cNvGrpSpPr/>
          <p:nvPr/>
        </p:nvGrpSpPr>
        <p:grpSpPr>
          <a:xfrm>
            <a:off x="5257800" y="3580"/>
            <a:ext cx="2228850" cy="1819364"/>
            <a:chOff x="5257800" y="3580"/>
            <a:chExt cx="2228850" cy="1819364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35635F95-003C-F98D-8453-A05E1D2DA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9800" y="3580"/>
              <a:ext cx="761999" cy="1142999"/>
            </a:xfrm>
            <a:prstGeom prst="rect">
              <a:avLst/>
            </a:prstGeom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5C9E5B69-A1C9-B510-EBFA-AC40925E4DA8}"/>
                </a:ext>
              </a:extLst>
            </p:cNvPr>
            <p:cNvSpPr txBox="1"/>
            <p:nvPr/>
          </p:nvSpPr>
          <p:spPr>
            <a:xfrm>
              <a:off x="5257800" y="1176613"/>
              <a:ext cx="2228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AutoNum type="alphaUcPeriod"/>
              </a:pPr>
              <a:r>
                <a:rPr lang="es-ES" b="1" dirty="0">
                  <a:solidFill>
                    <a:srgbClr val="00B0F0"/>
                  </a:solidFill>
                </a:rPr>
                <a:t>Sommerfeld</a:t>
              </a:r>
            </a:p>
            <a:p>
              <a:pPr algn="ctr"/>
              <a:r>
                <a:rPr lang="es-ES" b="1" dirty="0">
                  <a:solidFill>
                    <a:srgbClr val="00B0F0"/>
                  </a:solidFill>
                </a:rPr>
                <a:t>(1868-1951)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1DC38A54-8162-008E-9DDA-59A4DFA4623C}"/>
              </a:ext>
            </a:extLst>
          </p:cNvPr>
          <p:cNvGrpSpPr/>
          <p:nvPr/>
        </p:nvGrpSpPr>
        <p:grpSpPr>
          <a:xfrm>
            <a:off x="7486650" y="0"/>
            <a:ext cx="1657350" cy="1828800"/>
            <a:chOff x="7486650" y="0"/>
            <a:chExt cx="1657350" cy="1828800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B7075E7C-8C3A-9691-638D-405699712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2669" y="0"/>
              <a:ext cx="880331" cy="1100413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F3D6937F-6CF1-CCE4-D723-65F6EF44C0D3}"/>
                </a:ext>
              </a:extLst>
            </p:cNvPr>
            <p:cNvSpPr txBox="1"/>
            <p:nvPr/>
          </p:nvSpPr>
          <p:spPr>
            <a:xfrm>
              <a:off x="7486650" y="1182469"/>
              <a:ext cx="1657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00B0F0"/>
                  </a:solidFill>
                </a:rPr>
                <a:t>H. Bethe</a:t>
              </a:r>
            </a:p>
            <a:p>
              <a:pPr algn="ctr"/>
              <a:r>
                <a:rPr lang="es-ES" b="1" dirty="0">
                  <a:solidFill>
                    <a:srgbClr val="00B0F0"/>
                  </a:solidFill>
                </a:rPr>
                <a:t>(1906-2005)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8BC15E7-DF60-6FAC-06D0-902A33082316}"/>
              </a:ext>
            </a:extLst>
          </p:cNvPr>
          <p:cNvGrpSpPr/>
          <p:nvPr/>
        </p:nvGrpSpPr>
        <p:grpSpPr>
          <a:xfrm>
            <a:off x="838200" y="1066800"/>
            <a:ext cx="7467600" cy="646331"/>
            <a:chOff x="609600" y="838200"/>
            <a:chExt cx="7467600" cy="646331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78B53B70-8D84-F23F-83F5-B542A65AB451}"/>
                </a:ext>
              </a:extLst>
            </p:cNvPr>
            <p:cNvSpPr txBox="1"/>
            <p:nvPr/>
          </p:nvSpPr>
          <p:spPr>
            <a:xfrm>
              <a:off x="609600" y="838200"/>
              <a:ext cx="746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ground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system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s-ES" b="1" dirty="0">
                  <a:solidFill>
                    <a:schemeClr val="bg1"/>
                  </a:solidFill>
                </a:rPr>
                <a:t> free </a:t>
              </a:r>
              <a:r>
                <a:rPr lang="es-ES" b="1" dirty="0" err="1">
                  <a:solidFill>
                    <a:schemeClr val="bg1"/>
                  </a:solidFill>
                </a:rPr>
                <a:t>electrons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occupied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may</a:t>
              </a:r>
              <a:r>
                <a:rPr lang="es-ES" b="1" dirty="0">
                  <a:solidFill>
                    <a:schemeClr val="bg1"/>
                  </a:solidFill>
                </a:rPr>
                <a:t> be </a:t>
              </a:r>
              <a:r>
                <a:rPr lang="es-ES" b="1" dirty="0" err="1">
                  <a:solidFill>
                    <a:schemeClr val="bg1"/>
                  </a:solidFill>
                </a:rPr>
                <a:t>represented</a:t>
              </a:r>
              <a:r>
                <a:rPr lang="es-ES" b="1" dirty="0">
                  <a:solidFill>
                    <a:schemeClr val="bg1"/>
                  </a:solidFill>
                </a:rPr>
                <a:t> as </a:t>
              </a:r>
              <a:r>
                <a:rPr lang="es-ES" b="1" dirty="0" err="1">
                  <a:solidFill>
                    <a:schemeClr val="bg1"/>
                  </a:solidFill>
                </a:rPr>
                <a:t>points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inside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sphere</a:t>
              </a:r>
              <a:r>
                <a:rPr lang="es-ES" b="1" dirty="0">
                  <a:solidFill>
                    <a:schemeClr val="bg1"/>
                  </a:solidFill>
                </a:rPr>
                <a:t> in     </a:t>
              </a:r>
              <a:r>
                <a:rPr lang="es-ES" b="1" dirty="0" err="1">
                  <a:solidFill>
                    <a:schemeClr val="bg1"/>
                  </a:solidFill>
                </a:rPr>
                <a:t>space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4CE551E-A457-9F80-8BCF-C6D8925E2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1800" y="1143000"/>
              <a:ext cx="135220" cy="252000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6C39F79-4BC4-5C5A-A75A-633F627788F1}"/>
              </a:ext>
            </a:extLst>
          </p:cNvPr>
          <p:cNvGrpSpPr/>
          <p:nvPr/>
        </p:nvGrpSpPr>
        <p:grpSpPr>
          <a:xfrm>
            <a:off x="152400" y="2514600"/>
            <a:ext cx="4292600" cy="3505200"/>
            <a:chOff x="2425700" y="1295400"/>
            <a:chExt cx="4292600" cy="350520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99AB659-7E25-A8A8-85FA-7C8B1EE79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5700" y="1295400"/>
              <a:ext cx="4292600" cy="3505200"/>
            </a:xfrm>
            <a:prstGeom prst="rect">
              <a:avLst/>
            </a:prstGeom>
            <a:effectLst/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0DCDCCAD-5F8F-B085-7C38-340E1A8DBA7E}"/>
                </a:ext>
              </a:extLst>
            </p:cNvPr>
            <p:cNvSpPr/>
            <p:nvPr/>
          </p:nvSpPr>
          <p:spPr>
            <a:xfrm>
              <a:off x="2425700" y="1524000"/>
              <a:ext cx="393700" cy="190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B21A8832-35A5-BDE2-B17A-A4291945B8D4}"/>
                </a:ext>
              </a:extLst>
            </p:cNvPr>
            <p:cNvSpPr/>
            <p:nvPr/>
          </p:nvSpPr>
          <p:spPr>
            <a:xfrm>
              <a:off x="2578100" y="1676400"/>
              <a:ext cx="3937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18599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Important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magnitudes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gas: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Fermi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momentum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and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velocity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3E7D5777-A2A8-CF06-5E93-07DB1B68CEA3}"/>
              </a:ext>
            </a:extLst>
          </p:cNvPr>
          <p:cNvGrpSpPr/>
          <p:nvPr/>
        </p:nvGrpSpPr>
        <p:grpSpPr>
          <a:xfrm>
            <a:off x="914400" y="1715869"/>
            <a:ext cx="7391400" cy="646331"/>
            <a:chOff x="914400" y="1715869"/>
            <a:chExt cx="7391400" cy="646331"/>
          </a:xfrm>
        </p:grpSpPr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83193BCD-D49F-0084-563A-B212D7D1ADF4}"/>
                </a:ext>
              </a:extLst>
            </p:cNvPr>
            <p:cNvSpPr txBox="1"/>
            <p:nvPr/>
          </p:nvSpPr>
          <p:spPr>
            <a:xfrm>
              <a:off x="914400" y="1715869"/>
              <a:ext cx="7391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When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very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large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volume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region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occupied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states</a:t>
              </a:r>
              <a:r>
                <a:rPr lang="es-ES" b="1" dirty="0">
                  <a:solidFill>
                    <a:schemeClr val="bg1"/>
                  </a:solidFill>
                </a:rPr>
                <a:t> in      </a:t>
              </a:r>
              <a:r>
                <a:rPr lang="es-ES" b="1" dirty="0" err="1">
                  <a:solidFill>
                    <a:schemeClr val="bg1"/>
                  </a:solidFill>
                </a:rPr>
                <a:t>space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sphere</a:t>
              </a:r>
              <a:r>
                <a:rPr lang="es-ES" b="1" dirty="0">
                  <a:solidFill>
                    <a:schemeClr val="bg1"/>
                  </a:solidFill>
                </a:rPr>
                <a:t>  </a:t>
              </a:r>
            </a:p>
          </p:txBody>
        </p:sp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9824BF1A-5C86-88BA-7AA8-271070E3E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3800" y="2034000"/>
              <a:ext cx="135220" cy="252000"/>
            </a:xfrm>
            <a:prstGeom prst="rect">
              <a:avLst/>
            </a:prstGeom>
          </p:spPr>
        </p:pic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64CE57B1-5CDD-F3DD-B377-0193185F85B4}"/>
              </a:ext>
            </a:extLst>
          </p:cNvPr>
          <p:cNvGrpSpPr/>
          <p:nvPr/>
        </p:nvGrpSpPr>
        <p:grpSpPr>
          <a:xfrm>
            <a:off x="5867400" y="2743200"/>
            <a:ext cx="2286000" cy="715626"/>
            <a:chOff x="152400" y="5955268"/>
            <a:chExt cx="2286000" cy="715626"/>
          </a:xfrm>
        </p:grpSpPr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E2236348-3142-46A4-3727-B275226A29D5}"/>
                </a:ext>
              </a:extLst>
            </p:cNvPr>
            <p:cNvSpPr txBox="1"/>
            <p:nvPr/>
          </p:nvSpPr>
          <p:spPr>
            <a:xfrm>
              <a:off x="152400" y="5955268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Fermi </a:t>
              </a:r>
              <a:r>
                <a:rPr lang="es-ES" b="1" dirty="0" err="1">
                  <a:solidFill>
                    <a:srgbClr val="FFFF00"/>
                  </a:solidFill>
                </a:rPr>
                <a:t>momentum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968F6AD4-6E0F-387C-5068-A52FBA78E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275" y="6336268"/>
              <a:ext cx="1492250" cy="334626"/>
            </a:xfrm>
            <a:prstGeom prst="rect">
              <a:avLst/>
            </a:prstGeom>
          </p:spPr>
        </p:pic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A65CE59D-877A-E802-11AA-13D0A0976A7D}"/>
              </a:ext>
            </a:extLst>
          </p:cNvPr>
          <p:cNvGrpSpPr/>
          <p:nvPr/>
        </p:nvGrpSpPr>
        <p:grpSpPr>
          <a:xfrm>
            <a:off x="5868296" y="3733800"/>
            <a:ext cx="2286000" cy="902732"/>
            <a:chOff x="2590800" y="5955268"/>
            <a:chExt cx="2286000" cy="902732"/>
          </a:xfrm>
        </p:grpSpPr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7C5632D8-ADFB-834F-F99C-45E206AD1710}"/>
                </a:ext>
              </a:extLst>
            </p:cNvPr>
            <p:cNvSpPr txBox="1"/>
            <p:nvPr/>
          </p:nvSpPr>
          <p:spPr>
            <a:xfrm>
              <a:off x="2590800" y="5955268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Fermi </a:t>
              </a:r>
              <a:r>
                <a:rPr lang="es-ES" b="1" dirty="0" err="1">
                  <a:solidFill>
                    <a:srgbClr val="FFFF00"/>
                  </a:solidFill>
                </a:rPr>
                <a:t>velocity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AC902AE4-1E73-0A9E-68DD-60EA25CC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7377" y="6303460"/>
              <a:ext cx="1808703" cy="554540"/>
            </a:xfrm>
            <a:prstGeom prst="rect">
              <a:avLst/>
            </a:prstGeom>
          </p:spPr>
        </p:pic>
      </p:grpSp>
      <p:sp>
        <p:nvSpPr>
          <p:cNvPr id="66" name="CuadroTexto 65">
            <a:extLst>
              <a:ext uri="{FF2B5EF4-FFF2-40B4-BE49-F238E27FC236}">
                <a16:creationId xmlns:a16="http://schemas.microsoft.com/office/drawing/2014/main" id="{E3DEE5A2-8B5A-62F8-E696-FAA29204FE61}"/>
              </a:ext>
            </a:extLst>
          </p:cNvPr>
          <p:cNvSpPr txBox="1"/>
          <p:nvPr/>
        </p:nvSpPr>
        <p:spPr>
          <a:xfrm>
            <a:off x="5219700" y="5407367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As </a:t>
            </a:r>
            <a:r>
              <a:rPr lang="es-ES" b="1" dirty="0" err="1">
                <a:solidFill>
                  <a:schemeClr val="bg1"/>
                </a:solidFill>
              </a:rPr>
              <a:t>important</a:t>
            </a:r>
            <a:r>
              <a:rPr lang="es-ES" b="1" dirty="0">
                <a:solidFill>
                  <a:schemeClr val="bg1"/>
                </a:solidFill>
              </a:rPr>
              <a:t> as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thermal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velocity</a:t>
            </a:r>
            <a:r>
              <a:rPr lang="es-ES" b="1" dirty="0">
                <a:solidFill>
                  <a:schemeClr val="bg1"/>
                </a:solidFill>
              </a:rPr>
              <a:t> in a </a:t>
            </a:r>
            <a:r>
              <a:rPr lang="es-ES" b="1" dirty="0" err="1">
                <a:solidFill>
                  <a:schemeClr val="bg1"/>
                </a:solidFill>
              </a:rPr>
              <a:t>classical</a:t>
            </a:r>
            <a:r>
              <a:rPr lang="es-ES" b="1" dirty="0">
                <a:solidFill>
                  <a:schemeClr val="bg1"/>
                </a:solidFill>
              </a:rPr>
              <a:t> gas</a:t>
            </a:r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90C4E242-D994-73E2-379C-CE3734124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476" y="6129898"/>
            <a:ext cx="1797847" cy="651902"/>
          </a:xfrm>
          <a:prstGeom prst="rect">
            <a:avLst/>
          </a:prstGeom>
        </p:spPr>
      </p:pic>
      <p:sp>
        <p:nvSpPr>
          <p:cNvPr id="68" name="CuadroTexto 67">
            <a:extLst>
              <a:ext uri="{FF2B5EF4-FFF2-40B4-BE49-F238E27FC236}">
                <a16:creationId xmlns:a16="http://schemas.microsoft.com/office/drawing/2014/main" id="{1005729A-2647-D9B4-E12F-DE6308863FF3}"/>
              </a:ext>
            </a:extLst>
          </p:cNvPr>
          <p:cNvSpPr txBox="1"/>
          <p:nvPr/>
        </p:nvSpPr>
        <p:spPr>
          <a:xfrm>
            <a:off x="5003389" y="4859551"/>
            <a:ext cx="398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≈10</a:t>
            </a:r>
            <a:r>
              <a:rPr lang="es-ES" b="1" baseline="30000" dirty="0">
                <a:solidFill>
                  <a:srgbClr val="00B0F0"/>
                </a:solidFill>
              </a:rPr>
              <a:t>8</a:t>
            </a:r>
            <a:r>
              <a:rPr lang="es-ES" b="1" dirty="0">
                <a:solidFill>
                  <a:srgbClr val="00B0F0"/>
                </a:solidFill>
              </a:rPr>
              <a:t> cm/s (1% </a:t>
            </a:r>
            <a:r>
              <a:rPr lang="es-ES" b="1" dirty="0" err="1">
                <a:solidFill>
                  <a:srgbClr val="00B0F0"/>
                </a:solidFill>
              </a:rPr>
              <a:t>of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speed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of</a:t>
            </a:r>
            <a:r>
              <a:rPr lang="es-ES" b="1" dirty="0">
                <a:solidFill>
                  <a:srgbClr val="00B0F0"/>
                </a:solidFill>
              </a:rPr>
              <a:t> light)</a:t>
            </a:r>
          </a:p>
        </p:txBody>
      </p:sp>
    </p:spTree>
    <p:extLst>
      <p:ext uri="{BB962C8B-B14F-4D97-AF65-F5344CB8AC3E}">
        <p14:creationId xmlns:p14="http://schemas.microsoft.com/office/powerpoint/2010/main" val="3425127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18599" cy="914400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Fermi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energy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as a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function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density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E599239-8F8D-0218-BA73-4E6732B3E93D}"/>
              </a:ext>
            </a:extLst>
          </p:cNvPr>
          <p:cNvGrpSpPr/>
          <p:nvPr/>
        </p:nvGrpSpPr>
        <p:grpSpPr>
          <a:xfrm>
            <a:off x="1905000" y="877645"/>
            <a:ext cx="5334000" cy="610707"/>
            <a:chOff x="1905000" y="793713"/>
            <a:chExt cx="5334000" cy="610707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439FCE9-28E1-CAF4-869B-F7665E1E975E}"/>
                </a:ext>
              </a:extLst>
            </p:cNvPr>
            <p:cNvSpPr txBox="1"/>
            <p:nvPr/>
          </p:nvSpPr>
          <p:spPr>
            <a:xfrm>
              <a:off x="1905000" y="914400"/>
              <a:ext cx="533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Fermi </a:t>
              </a:r>
              <a:r>
                <a:rPr lang="es-ES" b="1" dirty="0" err="1">
                  <a:solidFill>
                    <a:schemeClr val="bg1"/>
                  </a:solidFill>
                </a:rPr>
                <a:t>sphere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volume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5AA569D-E0D1-58F1-F52E-11D2B6C31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4600" y="793713"/>
              <a:ext cx="660707" cy="610707"/>
            </a:xfrm>
            <a:prstGeom prst="rect">
              <a:avLst/>
            </a:prstGeom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C223796-10B2-C4FF-A195-C046B6A7E947}"/>
              </a:ext>
            </a:extLst>
          </p:cNvPr>
          <p:cNvSpPr txBox="1"/>
          <p:nvPr/>
        </p:nvSpPr>
        <p:spPr>
          <a:xfrm>
            <a:off x="1371600" y="1611868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total </a:t>
            </a:r>
            <a:r>
              <a:rPr lang="es-ES" b="1" dirty="0" err="1">
                <a:solidFill>
                  <a:schemeClr val="bg1"/>
                </a:solidFill>
              </a:rPr>
              <a:t>allowed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number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2E86627-0763-7526-FC7D-F0EF385B9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209800"/>
            <a:ext cx="3794760" cy="73104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9B0D1A3-8F3A-185F-CF9F-B29F3BE0C6A8}"/>
              </a:ext>
            </a:extLst>
          </p:cNvPr>
          <p:cNvSpPr txBox="1"/>
          <p:nvPr/>
        </p:nvSpPr>
        <p:spPr>
          <a:xfrm>
            <a:off x="2057400" y="3200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spin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74E27DC5-CAD9-BCF4-462A-86A271E10A94}"/>
              </a:ext>
            </a:extLst>
          </p:cNvPr>
          <p:cNvCxnSpPr>
            <a:stCxn id="14" idx="0"/>
          </p:cNvCxnSpPr>
          <p:nvPr/>
        </p:nvCxnSpPr>
        <p:spPr>
          <a:xfrm flipV="1">
            <a:off x="2667000" y="2819400"/>
            <a:ext cx="0" cy="381000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0843150-DE21-5991-9964-95FEAF8B832C}"/>
              </a:ext>
            </a:extLst>
          </p:cNvPr>
          <p:cNvSpPr txBox="1"/>
          <p:nvPr/>
        </p:nvSpPr>
        <p:spPr>
          <a:xfrm>
            <a:off x="711200" y="3544669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Below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occupied</a:t>
            </a:r>
            <a:r>
              <a:rPr lang="es-ES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so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number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same</a:t>
            </a:r>
            <a:r>
              <a:rPr lang="es-ES" b="1" dirty="0">
                <a:solidFill>
                  <a:schemeClr val="bg1"/>
                </a:solidFill>
              </a:rPr>
              <a:t> as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number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Then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89762DB-0BF4-E457-1015-72A3DDD08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53" y="4629469"/>
            <a:ext cx="3362493" cy="684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F3F58CB-0D79-76F4-A426-DB0C44104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556" y="4629423"/>
            <a:ext cx="270688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24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18599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Orders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magnitude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all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Fermi magnitudes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9C0628-4743-141B-7C47-F5A95888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88" y="1219200"/>
            <a:ext cx="8553624" cy="50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49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18599" cy="6858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Density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states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per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unit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volumen in 3D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5F7200A-2A72-5ABF-C4A9-2DB167053FD6}"/>
              </a:ext>
            </a:extLst>
          </p:cNvPr>
          <p:cNvSpPr txBox="1"/>
          <p:nvPr/>
        </p:nvSpPr>
        <p:spPr>
          <a:xfrm>
            <a:off x="266700" y="781734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build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multielectron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filling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available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levels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one</a:t>
            </a:r>
            <a:r>
              <a:rPr lang="es-ES" b="1" dirty="0">
                <a:solidFill>
                  <a:schemeClr val="bg1"/>
                </a:solidFill>
              </a:rPr>
              <a:t> at a time, </a:t>
            </a:r>
            <a:r>
              <a:rPr lang="es-ES" b="1" dirty="0" err="1">
                <a:solidFill>
                  <a:schemeClr val="bg1"/>
                </a:solidFill>
              </a:rPr>
              <a:t>considering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two</a:t>
            </a:r>
            <a:r>
              <a:rPr lang="es-ES" b="1" dirty="0">
                <a:solidFill>
                  <a:schemeClr val="bg1"/>
                </a:solidFill>
              </a:rPr>
              <a:t> spin </a:t>
            </a:r>
            <a:r>
              <a:rPr lang="es-ES" b="1" dirty="0" err="1">
                <a:solidFill>
                  <a:schemeClr val="bg1"/>
                </a:solidFill>
              </a:rPr>
              <a:t>orientations</a:t>
            </a:r>
            <a:r>
              <a:rPr lang="es-ES" b="1" dirty="0">
                <a:solidFill>
                  <a:schemeClr val="bg1"/>
                </a:solidFill>
              </a:rPr>
              <a:t> per </a:t>
            </a:r>
            <a:r>
              <a:rPr lang="es-ES" b="1" dirty="0" err="1">
                <a:solidFill>
                  <a:schemeClr val="bg1"/>
                </a:solidFill>
              </a:rPr>
              <a:t>level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80D460-7074-A6F2-0EAD-AC2D80AB8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88" y="2133600"/>
            <a:ext cx="3091395" cy="3200400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67C87156-9FD4-0ACC-81CF-6004E67E6EFF}"/>
              </a:ext>
            </a:extLst>
          </p:cNvPr>
          <p:cNvGrpSpPr/>
          <p:nvPr/>
        </p:nvGrpSpPr>
        <p:grpSpPr>
          <a:xfrm>
            <a:off x="609600" y="1371600"/>
            <a:ext cx="7924800" cy="646331"/>
            <a:chOff x="609600" y="1371600"/>
            <a:chExt cx="7924800" cy="646331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C6372C52-AB77-9CAD-73A3-1FA461128524}"/>
                </a:ext>
              </a:extLst>
            </p:cNvPr>
            <p:cNvSpPr txBox="1"/>
            <p:nvPr/>
          </p:nvSpPr>
          <p:spPr>
            <a:xfrm>
              <a:off x="609600" y="1371600"/>
              <a:ext cx="792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Let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us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consider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two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surfaces</a:t>
              </a:r>
              <a:r>
                <a:rPr lang="es-ES" b="1" dirty="0">
                  <a:solidFill>
                    <a:schemeClr val="bg1"/>
                  </a:solidFill>
                </a:rPr>
                <a:t> (</a:t>
              </a:r>
              <a:r>
                <a:rPr lang="es-ES" b="1" dirty="0" err="1">
                  <a:solidFill>
                    <a:schemeClr val="bg1"/>
                  </a:solidFill>
                </a:rPr>
                <a:t>spheres</a:t>
              </a:r>
              <a:r>
                <a:rPr lang="es-ES" b="1" dirty="0">
                  <a:solidFill>
                    <a:schemeClr val="bg1"/>
                  </a:solidFill>
                </a:rPr>
                <a:t>)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radii</a:t>
              </a:r>
              <a:r>
                <a:rPr lang="es-ES" b="1" dirty="0">
                  <a:solidFill>
                    <a:schemeClr val="bg1"/>
                  </a:solidFill>
                </a:rPr>
                <a:t>     and              , </a:t>
              </a:r>
              <a:r>
                <a:rPr lang="es-ES" b="1" dirty="0" err="1">
                  <a:solidFill>
                    <a:schemeClr val="bg1"/>
                  </a:solidFill>
                </a:rPr>
                <a:t>corresponding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energies</a:t>
              </a:r>
              <a:r>
                <a:rPr lang="es-ES" b="1" dirty="0">
                  <a:solidFill>
                    <a:schemeClr val="bg1"/>
                  </a:solidFill>
                </a:rPr>
                <a:t>       and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8D737EF5-C786-3D5D-3F42-B4207DF83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1800" y="1447800"/>
              <a:ext cx="142779" cy="216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00122EC-9E93-721B-D112-CBCBF8E56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7600" y="1447800"/>
              <a:ext cx="762000" cy="216288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65975B2-00AA-DAB5-0CF2-364D7E2D8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3600" y="1752600"/>
              <a:ext cx="141081" cy="180000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C86203CF-3BE2-C9D7-527F-F32EBBB1E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1274" y="1676400"/>
              <a:ext cx="802526" cy="25200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D73ED0CD-22D9-008D-0FE1-7D52CD8BD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6241" y="2057400"/>
            <a:ext cx="4436717" cy="590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B7DA64C-9BD5-CE26-0353-5D96C9236ADF}"/>
              </a:ext>
            </a:extLst>
          </p:cNvPr>
          <p:cNvSpPr txBox="1"/>
          <p:nvPr/>
        </p:nvSpPr>
        <p:spPr>
          <a:xfrm>
            <a:off x="4106240" y="2782669"/>
            <a:ext cx="443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Number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allowed</a:t>
            </a:r>
            <a:r>
              <a:rPr lang="es-ES" b="1" dirty="0">
                <a:solidFill>
                  <a:schemeClr val="bg1"/>
                </a:solidFill>
              </a:rPr>
              <a:t> wave </a:t>
            </a:r>
            <a:r>
              <a:rPr lang="es-ES" b="1" dirty="0" err="1">
                <a:solidFill>
                  <a:schemeClr val="bg1"/>
                </a:solidFill>
              </a:rPr>
              <a:t>vectors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between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two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spheres</a:t>
            </a:r>
            <a:r>
              <a:rPr lang="es-ES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5CCA99-E3C8-56BA-9C9F-10C93749FAD9}"/>
              </a:ext>
            </a:extLst>
          </p:cNvPr>
          <p:cNvSpPr txBox="1"/>
          <p:nvPr/>
        </p:nvSpPr>
        <p:spPr>
          <a:xfrm>
            <a:off x="3482041" y="3505200"/>
            <a:ext cx="5636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First</a:t>
            </a:r>
            <a:r>
              <a:rPr lang="es-ES" b="1" dirty="0">
                <a:solidFill>
                  <a:schemeClr val="bg1"/>
                </a:solidFill>
              </a:rPr>
              <a:t>, compute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volume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spherical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crust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1446CC1-B4CF-7DA1-93E1-5D64CF1AD5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8803" y="3950732"/>
            <a:ext cx="1531594" cy="26419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9E21F83-0449-6BB9-E67E-E0BF5CBF6CC5}"/>
              </a:ext>
            </a:extLst>
          </p:cNvPr>
          <p:cNvSpPr txBox="1"/>
          <p:nvPr/>
        </p:nvSpPr>
        <p:spPr>
          <a:xfrm>
            <a:off x="3397282" y="4267200"/>
            <a:ext cx="580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Second</a:t>
            </a:r>
            <a:r>
              <a:rPr lang="es-ES" b="1" dirty="0">
                <a:solidFill>
                  <a:schemeClr val="bg1"/>
                </a:solidFill>
              </a:rPr>
              <a:t>, divide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volume</a:t>
            </a:r>
            <a:r>
              <a:rPr lang="es-ES" b="1" dirty="0">
                <a:solidFill>
                  <a:schemeClr val="bg1"/>
                </a:solidFill>
              </a:rPr>
              <a:t> per </a:t>
            </a:r>
            <a:r>
              <a:rPr lang="es-ES" b="1" dirty="0" err="1">
                <a:solidFill>
                  <a:schemeClr val="bg1"/>
                </a:solidFill>
              </a:rPr>
              <a:t>allowed</a:t>
            </a:r>
            <a:r>
              <a:rPr lang="es-ES" b="1" dirty="0">
                <a:solidFill>
                  <a:schemeClr val="bg1"/>
                </a:solidFill>
              </a:rPr>
              <a:t>     </a:t>
            </a:r>
            <a:r>
              <a:rPr lang="es-ES" b="1" dirty="0" err="1">
                <a:solidFill>
                  <a:schemeClr val="bg1"/>
                </a:solidFill>
              </a:rPr>
              <a:t>point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2B81154-B7C7-7C2E-CC81-F279CB163D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889" y="4572000"/>
            <a:ext cx="914862" cy="76296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C0ECD10-5F79-CBA2-DDE4-85A99E9954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6780" y="4343400"/>
            <a:ext cx="135220" cy="2520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E7A7024-A4DE-3300-CA22-F6478B3F7E77}"/>
              </a:ext>
            </a:extLst>
          </p:cNvPr>
          <p:cNvSpPr txBox="1"/>
          <p:nvPr/>
        </p:nvSpPr>
        <p:spPr>
          <a:xfrm>
            <a:off x="914400" y="53340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Then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number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energies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between</a:t>
            </a:r>
            <a:r>
              <a:rPr lang="es-ES" b="1" dirty="0">
                <a:solidFill>
                  <a:schemeClr val="bg1"/>
                </a:solidFill>
              </a:rPr>
              <a:t>     and    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0B2C800-AEE9-B263-4664-8C4B79656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5428666"/>
            <a:ext cx="141081" cy="180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72C3CF2-D328-DD52-BC33-1873693B7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7993" y="5392666"/>
            <a:ext cx="802526" cy="252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97BE4D2-AF32-5AEB-4272-82EBFEF7FB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000" y="5753676"/>
            <a:ext cx="5006363" cy="71707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BDCEF37-6555-C48F-0052-D39427CFC4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6408" y="5802647"/>
            <a:ext cx="2375192" cy="674147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8A859DE5-B3B0-9CB9-1AB6-BC7FB3E09A0B}"/>
              </a:ext>
            </a:extLst>
          </p:cNvPr>
          <p:cNvSpPr txBox="1"/>
          <p:nvPr/>
        </p:nvSpPr>
        <p:spPr>
          <a:xfrm>
            <a:off x="1409700" y="649407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spin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898E5EF7-C0CB-2791-C786-8D5BD5A84BE4}"/>
              </a:ext>
            </a:extLst>
          </p:cNvPr>
          <p:cNvCxnSpPr>
            <a:stCxn id="27" idx="0"/>
          </p:cNvCxnSpPr>
          <p:nvPr/>
        </p:nvCxnSpPr>
        <p:spPr>
          <a:xfrm flipV="1">
            <a:off x="1905000" y="6248400"/>
            <a:ext cx="0" cy="24567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233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18599" cy="6858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Density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states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per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unit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volumen in 3D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97BE4D2-AF32-5AEB-4272-82EBFEF7F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47671"/>
            <a:ext cx="5006363" cy="71707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BDCEF37-6555-C48F-0052-D39427CFC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408" y="996642"/>
            <a:ext cx="2375192" cy="674147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8A859DE5-B3B0-9CB9-1AB6-BC7FB3E09A0B}"/>
              </a:ext>
            </a:extLst>
          </p:cNvPr>
          <p:cNvSpPr txBox="1"/>
          <p:nvPr/>
        </p:nvSpPr>
        <p:spPr>
          <a:xfrm>
            <a:off x="1409700" y="16880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spin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898E5EF7-C0CB-2791-C786-8D5BD5A84BE4}"/>
              </a:ext>
            </a:extLst>
          </p:cNvPr>
          <p:cNvCxnSpPr>
            <a:stCxn id="27" idx="0"/>
          </p:cNvCxnSpPr>
          <p:nvPr/>
        </p:nvCxnSpPr>
        <p:spPr>
          <a:xfrm flipV="1">
            <a:off x="1905000" y="1442395"/>
            <a:ext cx="0" cy="24567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upo 28">
            <a:extLst>
              <a:ext uri="{FF2B5EF4-FFF2-40B4-BE49-F238E27FC236}">
                <a16:creationId xmlns:a16="http://schemas.microsoft.com/office/drawing/2014/main" id="{E2A4CC79-732E-54B4-AA81-EFFB0E6B5A6F}"/>
              </a:ext>
            </a:extLst>
          </p:cNvPr>
          <p:cNvGrpSpPr/>
          <p:nvPr/>
        </p:nvGrpSpPr>
        <p:grpSpPr>
          <a:xfrm>
            <a:off x="368300" y="2057400"/>
            <a:ext cx="8382000" cy="646331"/>
            <a:chOff x="533400" y="2514600"/>
            <a:chExt cx="8382000" cy="646331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8546D2BE-BA94-277B-8695-2CB5D2C80DBE}"/>
                </a:ext>
              </a:extLst>
            </p:cNvPr>
            <p:cNvSpPr txBox="1"/>
            <p:nvPr/>
          </p:nvSpPr>
          <p:spPr>
            <a:xfrm>
              <a:off x="533400" y="2514600"/>
              <a:ext cx="838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define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density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states</a:t>
              </a:r>
              <a:endParaRPr lang="es-ES" b="1" dirty="0">
                <a:solidFill>
                  <a:schemeClr val="bg1"/>
                </a:solidFill>
              </a:endParaRPr>
            </a:p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 (</a:t>
              </a:r>
              <a:r>
                <a:rPr lang="es-ES" b="1" dirty="0" err="1">
                  <a:solidFill>
                    <a:schemeClr val="bg1"/>
                  </a:solidFill>
                </a:rPr>
                <a:t>number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states</a:t>
              </a:r>
              <a:r>
                <a:rPr lang="es-ES" b="1" dirty="0">
                  <a:solidFill>
                    <a:schemeClr val="bg1"/>
                  </a:solidFill>
                </a:rPr>
                <a:t> per </a:t>
              </a:r>
              <a:r>
                <a:rPr lang="es-ES" b="1" dirty="0" err="1">
                  <a:solidFill>
                    <a:schemeClr val="bg1"/>
                  </a:solidFill>
                </a:rPr>
                <a:t>unit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volume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between</a:t>
              </a:r>
              <a:r>
                <a:rPr lang="es-ES" b="1" dirty="0">
                  <a:solidFill>
                    <a:schemeClr val="bg1"/>
                  </a:solidFill>
                </a:rPr>
                <a:t>     and              ) </a:t>
              </a: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1BB57E3-2CA1-F0B2-EB56-CF91F9F85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8219" y="2895600"/>
              <a:ext cx="141081" cy="18000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92215DB-9A13-9AC7-866E-E1A82C516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374" y="2837765"/>
              <a:ext cx="802526" cy="252000"/>
            </a:xfrm>
            <a:prstGeom prst="rect">
              <a:avLst/>
            </a:prstGeom>
          </p:spPr>
        </p:pic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7A358486-892E-D5A7-0882-0CC3A44A5E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0" y="2943155"/>
            <a:ext cx="5638800" cy="69551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1CCB2B86-623F-EB37-2DC9-68A65600BD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896" y="3878096"/>
            <a:ext cx="2845804" cy="633530"/>
          </a:xfrm>
          <a:prstGeom prst="rect">
            <a:avLst/>
          </a:prstGeom>
        </p:spPr>
      </p:pic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0F412614-CCEF-F3A1-8018-9E3F54DF7E4F}"/>
              </a:ext>
            </a:extLst>
          </p:cNvPr>
          <p:cNvCxnSpPr>
            <a:stCxn id="32" idx="0"/>
          </p:cNvCxnSpPr>
          <p:nvPr/>
        </p:nvCxnSpPr>
        <p:spPr>
          <a:xfrm flipH="1" flipV="1">
            <a:off x="5562600" y="3429000"/>
            <a:ext cx="12198" cy="44909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n 34">
            <a:extLst>
              <a:ext uri="{FF2B5EF4-FFF2-40B4-BE49-F238E27FC236}">
                <a16:creationId xmlns:a16="http://schemas.microsoft.com/office/drawing/2014/main" id="{316D64B3-E95B-2D95-E6F8-CC1BF7BD8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3694844"/>
            <a:ext cx="3006214" cy="313982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EF950A8-7E02-1B80-5D04-B46E2FE0236E}"/>
              </a:ext>
            </a:extLst>
          </p:cNvPr>
          <p:cNvSpPr txBox="1"/>
          <p:nvPr/>
        </p:nvSpPr>
        <p:spPr>
          <a:xfrm>
            <a:off x="3417694" y="4672419"/>
            <a:ext cx="575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 </a:t>
            </a:r>
            <a:r>
              <a:rPr lang="es-ES" b="1" dirty="0" err="1">
                <a:solidFill>
                  <a:schemeClr val="bg1"/>
                </a:solidFill>
              </a:rPr>
              <a:t>dimensionally</a:t>
            </a:r>
            <a:r>
              <a:rPr lang="es-ES" b="1" dirty="0">
                <a:solidFill>
                  <a:schemeClr val="bg1"/>
                </a:solidFill>
              </a:rPr>
              <a:t> more </a:t>
            </a:r>
            <a:r>
              <a:rPr lang="es-ES" b="1" dirty="0" err="1">
                <a:solidFill>
                  <a:schemeClr val="bg1"/>
                </a:solidFill>
              </a:rPr>
              <a:t>transparent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way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writing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it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74799F-B36C-7B26-4C95-87431C4F94FC}"/>
              </a:ext>
            </a:extLst>
          </p:cNvPr>
          <p:cNvSpPr txBox="1"/>
          <p:nvPr/>
        </p:nvSpPr>
        <p:spPr>
          <a:xfrm>
            <a:off x="6084316" y="5814938"/>
            <a:ext cx="46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2B9D6A5-2544-514B-4D37-41FE713BCD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4026" y="6259675"/>
            <a:ext cx="1794974" cy="5983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4CC6AF5-C1E5-F589-85A8-E977624078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3000" y="5041751"/>
            <a:ext cx="2786499" cy="7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89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18599" cy="6858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Density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states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different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dimensions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29DFF31-9C6C-03BD-3412-DC0CBF25D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990600"/>
            <a:ext cx="7772400" cy="53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98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826532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Computing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energy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density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22C0F86-04B5-7AAA-C836-A0D4A3653C96}"/>
              </a:ext>
            </a:extLst>
          </p:cNvPr>
          <p:cNvSpPr txBox="1"/>
          <p:nvPr/>
        </p:nvSpPr>
        <p:spPr>
          <a:xfrm>
            <a:off x="266700" y="844461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calculate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ground-state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in a </a:t>
            </a:r>
            <a:r>
              <a:rPr lang="es-ES" b="1" dirty="0" err="1">
                <a:solidFill>
                  <a:schemeClr val="bg1"/>
                </a:solidFill>
              </a:rPr>
              <a:t>volume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must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add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energies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one-electron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levels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inside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sphere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54FB059-0B9E-3CB9-E4D1-31FAEE718B0F}"/>
              </a:ext>
            </a:extLst>
          </p:cNvPr>
          <p:cNvGrpSpPr/>
          <p:nvPr/>
        </p:nvGrpSpPr>
        <p:grpSpPr>
          <a:xfrm>
            <a:off x="-1" y="2365864"/>
            <a:ext cx="9143999" cy="1178840"/>
            <a:chOff x="-1" y="2365864"/>
            <a:chExt cx="9143999" cy="1178840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D9E0F66-ADAF-3A09-4B34-820B9B8A40DD}"/>
                </a:ext>
              </a:extLst>
            </p:cNvPr>
            <p:cNvGrpSpPr/>
            <p:nvPr/>
          </p:nvGrpSpPr>
          <p:grpSpPr>
            <a:xfrm>
              <a:off x="266699" y="2365864"/>
              <a:ext cx="8610600" cy="369332"/>
              <a:chOff x="304800" y="2706469"/>
              <a:chExt cx="8610600" cy="369332"/>
            </a:xfrm>
          </p:grpSpPr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02C84605-467A-B119-120F-D717E1D20DA1}"/>
                  </a:ext>
                </a:extLst>
              </p:cNvPr>
              <p:cNvSpPr txBox="1"/>
              <p:nvPr/>
            </p:nvSpPr>
            <p:spPr>
              <a:xfrm>
                <a:off x="304800" y="2706469"/>
                <a:ext cx="861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err="1">
                    <a:solidFill>
                      <a:schemeClr val="bg1"/>
                    </a:solidFill>
                  </a:rPr>
                  <a:t>We</a:t>
                </a:r>
                <a:r>
                  <a:rPr lang="es-ES" b="1" dirty="0">
                    <a:solidFill>
                      <a:schemeClr val="bg1"/>
                    </a:solidFill>
                  </a:rPr>
                  <a:t> can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multiply</a:t>
                </a:r>
                <a:r>
                  <a:rPr lang="es-ES" b="1" dirty="0">
                    <a:solidFill>
                      <a:schemeClr val="bg1"/>
                    </a:solidFill>
                  </a:rPr>
                  <a:t> and divide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by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volume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allowed</a:t>
                </a:r>
                <a:r>
                  <a:rPr lang="es-ES" b="1" dirty="0">
                    <a:solidFill>
                      <a:schemeClr val="bg1"/>
                    </a:solidFill>
                  </a:rPr>
                  <a:t> per     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point</a:t>
                </a:r>
                <a:endParaRPr lang="es-ES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E7D33B9A-B3F9-71A1-BDE9-F3FB12EDD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62800" y="2754044"/>
                <a:ext cx="147122" cy="274181"/>
              </a:xfrm>
              <a:prstGeom prst="rect">
                <a:avLst/>
              </a:prstGeom>
            </p:spPr>
          </p:pic>
        </p:grp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C70B1F86-A052-ADD9-FD2B-C3EDD4CCE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2835309"/>
              <a:ext cx="9143999" cy="709395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739CE8B1-12CE-BFC4-C8D0-1AF72C4951A7}"/>
              </a:ext>
            </a:extLst>
          </p:cNvPr>
          <p:cNvGrpSpPr/>
          <p:nvPr/>
        </p:nvGrpSpPr>
        <p:grpSpPr>
          <a:xfrm>
            <a:off x="883955" y="3669268"/>
            <a:ext cx="7376085" cy="1067901"/>
            <a:chOff x="883955" y="3669268"/>
            <a:chExt cx="7376085" cy="1067901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719C00B1-A780-4F8B-20A3-0BFD96B30BA0}"/>
                </a:ext>
              </a:extLst>
            </p:cNvPr>
            <p:cNvGrpSpPr/>
            <p:nvPr/>
          </p:nvGrpSpPr>
          <p:grpSpPr>
            <a:xfrm>
              <a:off x="883955" y="3669268"/>
              <a:ext cx="7376085" cy="369332"/>
              <a:chOff x="1295400" y="3805083"/>
              <a:chExt cx="7376085" cy="369332"/>
            </a:xfrm>
          </p:grpSpPr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353E9DF1-8F12-228E-9604-8BA680356BFD}"/>
                  </a:ext>
                </a:extLst>
              </p:cNvPr>
              <p:cNvSpPr txBox="1"/>
              <p:nvPr/>
            </p:nvSpPr>
            <p:spPr>
              <a:xfrm>
                <a:off x="1295400" y="3805083"/>
                <a:ext cx="6553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err="1">
                    <a:solidFill>
                      <a:schemeClr val="bg1"/>
                    </a:solidFill>
                  </a:rPr>
                  <a:t>Now</a:t>
                </a:r>
                <a:r>
                  <a:rPr lang="es-ES" b="1" dirty="0">
                    <a:solidFill>
                      <a:schemeClr val="bg1"/>
                    </a:solidFill>
                  </a:rPr>
                  <a:t>,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we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take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macroscopic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limit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of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side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of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b="1" dirty="0">
                    <a:solidFill>
                      <a:schemeClr val="bg1"/>
                    </a:solidFill>
                  </a:rPr>
                  <a:t> cube</a:t>
                </a:r>
              </a:p>
            </p:txBody>
          </p: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48982804-1F4C-61BE-B807-C9C5B9F223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39635" y="3897674"/>
                <a:ext cx="831850" cy="184150"/>
              </a:xfrm>
              <a:prstGeom prst="rect">
                <a:avLst/>
              </a:prstGeom>
            </p:spPr>
          </p:pic>
        </p:grpSp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06968FB3-3B37-9A70-7416-9ABF70A40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4600" y="4114800"/>
              <a:ext cx="4191000" cy="622369"/>
            </a:xfrm>
            <a:prstGeom prst="rect">
              <a:avLst/>
            </a:prstGeom>
          </p:spPr>
        </p:pic>
      </p:grpSp>
      <p:pic>
        <p:nvPicPr>
          <p:cNvPr id="35" name="Imagen 34">
            <a:extLst>
              <a:ext uri="{FF2B5EF4-FFF2-40B4-BE49-F238E27FC236}">
                <a16:creationId xmlns:a16="http://schemas.microsoft.com/office/drawing/2014/main" id="{834E40CF-647E-2AF4-3432-9552327BD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992" y="4867299"/>
            <a:ext cx="2866016" cy="6225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A0669-55D3-9FDE-DBFF-408393C31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177" y="5791200"/>
            <a:ext cx="7867642" cy="72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F25D969-46D6-55C2-E4BE-80DB9EB18C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6282" y="1563469"/>
            <a:ext cx="1593918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5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826532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Computing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energy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density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A4F032-F1AF-15EB-F00B-BB0EDA04E4FA}"/>
              </a:ext>
            </a:extLst>
          </p:cNvPr>
          <p:cNvSpPr txBox="1"/>
          <p:nvPr/>
        </p:nvSpPr>
        <p:spPr>
          <a:xfrm>
            <a:off x="2095500" y="7620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Performing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integral in polar variables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6FA0A75-BD48-2BF1-D59F-4C298374F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38" y="1380484"/>
            <a:ext cx="7867642" cy="720000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96D320F9-CBF1-5D75-773C-25CF4526DA6D}"/>
              </a:ext>
            </a:extLst>
          </p:cNvPr>
          <p:cNvGrpSpPr/>
          <p:nvPr/>
        </p:nvGrpSpPr>
        <p:grpSpPr>
          <a:xfrm>
            <a:off x="609600" y="2349636"/>
            <a:ext cx="8001000" cy="1300601"/>
            <a:chOff x="609600" y="3516868"/>
            <a:chExt cx="8001000" cy="1300601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2B147C5-1537-60DA-D08C-8547F4FF4605}"/>
                </a:ext>
              </a:extLst>
            </p:cNvPr>
            <p:cNvSpPr txBox="1"/>
            <p:nvPr/>
          </p:nvSpPr>
          <p:spPr>
            <a:xfrm>
              <a:off x="609600" y="3516868"/>
              <a:ext cx="800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angular </a:t>
              </a:r>
              <a:r>
                <a:rPr lang="es-ES" b="1" dirty="0" err="1">
                  <a:solidFill>
                    <a:schemeClr val="bg1"/>
                  </a:solidFill>
                </a:rPr>
                <a:t>part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trivial.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remaining</a:t>
              </a:r>
              <a:r>
                <a:rPr lang="es-ES" b="1" dirty="0">
                  <a:solidFill>
                    <a:schemeClr val="bg1"/>
                  </a:solidFill>
                </a:rPr>
                <a:t> radial </a:t>
              </a:r>
              <a:r>
                <a:rPr lang="es-ES" b="1" dirty="0" err="1">
                  <a:solidFill>
                    <a:schemeClr val="bg1"/>
                  </a:solidFill>
                </a:rPr>
                <a:t>part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takes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form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7244198A-6A69-8506-C2EE-37347AD0C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3426" y="4097469"/>
              <a:ext cx="6116574" cy="720000"/>
            </a:xfrm>
            <a:prstGeom prst="rect">
              <a:avLst/>
            </a:prstGeom>
          </p:spPr>
        </p:pic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EB180D52-09E3-6689-AE76-6F837BB7F448}"/>
              </a:ext>
            </a:extLst>
          </p:cNvPr>
          <p:cNvGrpSpPr/>
          <p:nvPr/>
        </p:nvGrpSpPr>
        <p:grpSpPr>
          <a:xfrm>
            <a:off x="609600" y="3721236"/>
            <a:ext cx="8001000" cy="1958217"/>
            <a:chOff x="609600" y="4888468"/>
            <a:chExt cx="8001000" cy="1958217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8417D012-6D90-BA31-887D-8FA754C1F69D}"/>
                </a:ext>
              </a:extLst>
            </p:cNvPr>
            <p:cNvSpPr txBox="1"/>
            <p:nvPr/>
          </p:nvSpPr>
          <p:spPr>
            <a:xfrm>
              <a:off x="609600" y="4888468"/>
              <a:ext cx="800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From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this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can compute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per </a:t>
              </a:r>
              <a:r>
                <a:rPr lang="es-ES" b="1" dirty="0" err="1">
                  <a:solidFill>
                    <a:schemeClr val="bg1"/>
                  </a:solidFill>
                </a:rPr>
                <a:t>electron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FF443F9C-631F-734E-17B6-3DEBB2834A73}"/>
                </a:ext>
              </a:extLst>
            </p:cNvPr>
            <p:cNvGrpSpPr/>
            <p:nvPr/>
          </p:nvGrpSpPr>
          <p:grpSpPr>
            <a:xfrm>
              <a:off x="3174828" y="5819737"/>
              <a:ext cx="1092372" cy="1026948"/>
              <a:chOff x="3174828" y="5819737"/>
              <a:chExt cx="1092372" cy="1026948"/>
            </a:xfrm>
          </p:grpSpPr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ABAB798E-8FAD-B37F-3360-203818D33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4828" y="6172200"/>
                <a:ext cx="1092372" cy="674485"/>
              </a:xfrm>
              <a:prstGeom prst="rect">
                <a:avLst/>
              </a:prstGeom>
            </p:spPr>
          </p:pic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90887EED-11C9-82A3-1C6F-D28FC7BA6A28}"/>
                  </a:ext>
                </a:extLst>
              </p:cNvPr>
              <p:cNvCxnSpPr/>
              <p:nvPr/>
            </p:nvCxnSpPr>
            <p:spPr>
              <a:xfrm flipV="1">
                <a:off x="3733800" y="5819737"/>
                <a:ext cx="0" cy="352463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516A87A2-6ED3-9773-2C44-0D108967A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5400" y="5410200"/>
              <a:ext cx="6591853" cy="720000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B8F4A2DF-26FB-6D28-D24D-8C93720C9DEE}"/>
              </a:ext>
            </a:extLst>
          </p:cNvPr>
          <p:cNvSpPr txBox="1"/>
          <p:nvPr/>
        </p:nvSpPr>
        <p:spPr>
          <a:xfrm>
            <a:off x="942213" y="593467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Interesting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consequence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of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Pauli </a:t>
            </a:r>
            <a:r>
              <a:rPr lang="es-ES" b="1" dirty="0" err="1">
                <a:solidFill>
                  <a:srgbClr val="FFFF00"/>
                </a:solidFill>
              </a:rPr>
              <a:t>exclusion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principle</a:t>
            </a:r>
            <a:r>
              <a:rPr lang="es-ES" b="1" dirty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es-ES" b="1" dirty="0">
                <a:solidFill>
                  <a:srgbClr val="FFFF00"/>
                </a:solidFill>
              </a:rPr>
              <a:t>A Fermi gas </a:t>
            </a:r>
            <a:r>
              <a:rPr lang="es-ES" b="1" dirty="0" err="1">
                <a:solidFill>
                  <a:srgbClr val="FFFF00"/>
                </a:solidFill>
              </a:rPr>
              <a:t>of</a:t>
            </a:r>
            <a:r>
              <a:rPr lang="es-ES" b="1" dirty="0">
                <a:solidFill>
                  <a:srgbClr val="FFFF00"/>
                </a:solidFill>
              </a:rPr>
              <a:t> free </a:t>
            </a:r>
            <a:r>
              <a:rPr lang="es-ES" b="1" dirty="0" err="1">
                <a:solidFill>
                  <a:srgbClr val="FFFF00"/>
                </a:solidFill>
              </a:rPr>
              <a:t>particles</a:t>
            </a:r>
            <a:r>
              <a:rPr lang="es-ES" b="1" dirty="0">
                <a:solidFill>
                  <a:srgbClr val="FFFF00"/>
                </a:solidFill>
              </a:rPr>
              <a:t>, in </a:t>
            </a:r>
            <a:r>
              <a:rPr lang="es-ES" b="1" dirty="0" err="1">
                <a:solidFill>
                  <a:srgbClr val="FFFF00"/>
                </a:solidFill>
              </a:rPr>
              <a:t>contrast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to</a:t>
            </a:r>
            <a:r>
              <a:rPr lang="es-ES" b="1" dirty="0">
                <a:solidFill>
                  <a:srgbClr val="FFFF00"/>
                </a:solidFill>
              </a:rPr>
              <a:t> a </a:t>
            </a:r>
            <a:r>
              <a:rPr lang="es-ES" b="1" dirty="0" err="1">
                <a:solidFill>
                  <a:srgbClr val="FFFF00"/>
                </a:solidFill>
              </a:rPr>
              <a:t>classical</a:t>
            </a:r>
            <a:r>
              <a:rPr lang="es-ES" b="1" dirty="0">
                <a:solidFill>
                  <a:srgbClr val="FFFF00"/>
                </a:solidFill>
              </a:rPr>
              <a:t> gas, </a:t>
            </a:r>
          </a:p>
          <a:p>
            <a:pPr algn="ctr"/>
            <a:r>
              <a:rPr lang="es-ES" b="1" dirty="0">
                <a:solidFill>
                  <a:srgbClr val="FFFF00"/>
                </a:solidFill>
              </a:rPr>
              <a:t>has a non-</a:t>
            </a:r>
            <a:r>
              <a:rPr lang="es-ES" b="1" dirty="0" err="1">
                <a:solidFill>
                  <a:srgbClr val="FFFF00"/>
                </a:solidFill>
              </a:rPr>
              <a:t>vanishing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internal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energy</a:t>
            </a:r>
            <a:r>
              <a:rPr lang="es-ES" b="1" dirty="0">
                <a:solidFill>
                  <a:srgbClr val="FFFF00"/>
                </a:solidFill>
              </a:rPr>
              <a:t> at </a:t>
            </a:r>
            <a:r>
              <a:rPr lang="es-E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S" b="1" dirty="0">
                <a:solidFill>
                  <a:srgbClr val="FFFF00"/>
                </a:solidFill>
              </a:rPr>
              <a:t>=0 K </a:t>
            </a:r>
          </a:p>
        </p:txBody>
      </p:sp>
    </p:spTree>
    <p:extLst>
      <p:ext uri="{BB962C8B-B14F-4D97-AF65-F5344CB8AC3E}">
        <p14:creationId xmlns:p14="http://schemas.microsoft.com/office/powerpoint/2010/main" val="16930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Fermi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temperature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EB4E2A9-661A-4AE8-3537-9D0A6D23A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672" y="990600"/>
            <a:ext cx="2628728" cy="651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67CDEAC-164B-5222-79FD-83B4AC257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980" y="2811153"/>
            <a:ext cx="1336040" cy="6940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FB64F5-373D-0E46-58DC-3774A11FCAAA}"/>
              </a:ext>
            </a:extLst>
          </p:cNvPr>
          <p:cNvSpPr txBox="1"/>
          <p:nvPr/>
        </p:nvSpPr>
        <p:spPr>
          <a:xfrm>
            <a:off x="1600200" y="19928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Where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have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introduced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>
                <a:solidFill>
                  <a:srgbClr val="FFFF00"/>
                </a:solidFill>
              </a:rPr>
              <a:t>Fermi </a:t>
            </a:r>
            <a:r>
              <a:rPr lang="es-ES" b="1" dirty="0" err="1">
                <a:solidFill>
                  <a:srgbClr val="FFFF00"/>
                </a:solidFill>
              </a:rPr>
              <a:t>temperature</a:t>
            </a:r>
            <a:r>
              <a:rPr lang="es-ES" b="1" dirty="0">
                <a:solidFill>
                  <a:schemeClr val="bg1"/>
                </a:solidFill>
              </a:rPr>
              <a:t> as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54F0539B-A38D-A2F1-4A86-9340B5CF7FB0}"/>
              </a:ext>
            </a:extLst>
          </p:cNvPr>
          <p:cNvGrpSpPr/>
          <p:nvPr/>
        </p:nvGrpSpPr>
        <p:grpSpPr>
          <a:xfrm>
            <a:off x="190500" y="3886200"/>
            <a:ext cx="8801100" cy="533400"/>
            <a:chOff x="76200" y="3162300"/>
            <a:chExt cx="8801100" cy="533400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D00D45DF-62E7-CFEA-1843-4359BC2FFDAF}"/>
                </a:ext>
              </a:extLst>
            </p:cNvPr>
            <p:cNvSpPr txBox="1"/>
            <p:nvPr/>
          </p:nvSpPr>
          <p:spPr>
            <a:xfrm>
              <a:off x="76200" y="3244334"/>
              <a:ext cx="822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In </a:t>
              </a:r>
              <a:r>
                <a:rPr lang="es-ES" b="1" dirty="0" err="1">
                  <a:solidFill>
                    <a:schemeClr val="bg1"/>
                  </a:solidFill>
                </a:rPr>
                <a:t>contrast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this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per </a:t>
              </a:r>
              <a:r>
                <a:rPr lang="es-ES" b="1" dirty="0" err="1">
                  <a:solidFill>
                    <a:schemeClr val="bg1"/>
                  </a:solidFill>
                </a:rPr>
                <a:t>electron</a:t>
              </a:r>
              <a:r>
                <a:rPr lang="es-ES" b="1" dirty="0">
                  <a:solidFill>
                    <a:schemeClr val="bg1"/>
                  </a:solidFill>
                </a:rPr>
                <a:t> in a </a:t>
              </a:r>
              <a:r>
                <a:rPr lang="es-ES" b="1" dirty="0" err="1">
                  <a:solidFill>
                    <a:schemeClr val="bg1"/>
                  </a:solidFill>
                </a:rPr>
                <a:t>classical</a:t>
              </a:r>
              <a:r>
                <a:rPr lang="es-ES" b="1" dirty="0">
                  <a:solidFill>
                    <a:schemeClr val="bg1"/>
                  </a:solidFill>
                </a:rPr>
                <a:t> gas </a:t>
              </a:r>
              <a:r>
                <a:rPr lang="es-ES" b="1" dirty="0" err="1">
                  <a:solidFill>
                    <a:schemeClr val="bg1"/>
                  </a:solidFill>
                </a:rPr>
                <a:t>amounts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BCB3D60-622F-A23D-404A-E2A31FBD1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9600" y="3162300"/>
              <a:ext cx="647700" cy="533400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7DADD7C5-8043-4A7B-913C-F54DA93C3BCF}"/>
              </a:ext>
            </a:extLst>
          </p:cNvPr>
          <p:cNvSpPr txBox="1"/>
          <p:nvPr/>
        </p:nvSpPr>
        <p:spPr>
          <a:xfrm>
            <a:off x="2133600" y="44958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and </a:t>
            </a:r>
            <a:r>
              <a:rPr lang="es-ES" b="1" dirty="0" err="1">
                <a:solidFill>
                  <a:schemeClr val="bg1"/>
                </a:solidFill>
              </a:rPr>
              <a:t>vanishes</a:t>
            </a:r>
            <a:r>
              <a:rPr lang="es-ES" b="1" dirty="0">
                <a:solidFill>
                  <a:schemeClr val="bg1"/>
                </a:solidFill>
              </a:rPr>
              <a:t> at </a:t>
            </a:r>
            <a:r>
              <a:rPr lang="es-ES" b="1" dirty="0" err="1">
                <a:solidFill>
                  <a:schemeClr val="bg1"/>
                </a:solidFill>
              </a:rPr>
              <a:t>zero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temperature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C1C4290-BB23-F1E9-BA19-D52C0650C3BB}"/>
              </a:ext>
            </a:extLst>
          </p:cNvPr>
          <p:cNvSpPr txBox="1"/>
          <p:nvPr/>
        </p:nvSpPr>
        <p:spPr>
          <a:xfrm>
            <a:off x="800100" y="5479702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classical</a:t>
            </a:r>
            <a:r>
              <a:rPr lang="es-ES" b="1" dirty="0">
                <a:solidFill>
                  <a:schemeClr val="bg1"/>
                </a:solidFill>
              </a:rPr>
              <a:t> gas,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get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value</a:t>
            </a:r>
            <a:r>
              <a:rPr lang="es-ES" b="1" dirty="0">
                <a:solidFill>
                  <a:schemeClr val="bg1"/>
                </a:solidFill>
              </a:rPr>
              <a:t> as </a:t>
            </a:r>
            <a:r>
              <a:rPr lang="es-ES" b="1" dirty="0" err="1">
                <a:solidFill>
                  <a:schemeClr val="bg1"/>
                </a:solidFill>
              </a:rPr>
              <a:t>large</a:t>
            </a:r>
            <a:r>
              <a:rPr lang="es-ES" b="1" dirty="0">
                <a:solidFill>
                  <a:schemeClr val="bg1"/>
                </a:solidFill>
              </a:rPr>
              <a:t> as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one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quantum gas,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need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temperatures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order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10</a:t>
            </a:r>
            <a:r>
              <a:rPr lang="es-ES" b="1" baseline="30000" dirty="0">
                <a:solidFill>
                  <a:schemeClr val="bg1"/>
                </a:solidFill>
              </a:rPr>
              <a:t>4</a:t>
            </a:r>
            <a:r>
              <a:rPr lang="es-ES" b="1" dirty="0">
                <a:solidFill>
                  <a:schemeClr val="bg1"/>
                </a:solidFill>
              </a:rPr>
              <a:t> K</a:t>
            </a:r>
          </a:p>
        </p:txBody>
      </p:sp>
    </p:spTree>
    <p:extLst>
      <p:ext uri="{BB962C8B-B14F-4D97-AF65-F5344CB8AC3E}">
        <p14:creationId xmlns:p14="http://schemas.microsoft.com/office/powerpoint/2010/main" val="1649550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Pressure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and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bulk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module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95113B-8428-F589-C539-1960285DE5A7}"/>
              </a:ext>
            </a:extLst>
          </p:cNvPr>
          <p:cNvSpPr txBox="1"/>
          <p:nvPr/>
        </p:nvSpPr>
        <p:spPr>
          <a:xfrm>
            <a:off x="29584" y="611374"/>
            <a:ext cx="910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Once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know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ground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one</a:t>
            </a:r>
            <a:r>
              <a:rPr lang="es-ES" b="1" dirty="0">
                <a:solidFill>
                  <a:schemeClr val="bg1"/>
                </a:solidFill>
              </a:rPr>
              <a:t> can </a:t>
            </a:r>
            <a:r>
              <a:rPr lang="es-ES" b="1" dirty="0" err="1">
                <a:solidFill>
                  <a:schemeClr val="bg1"/>
                </a:solidFill>
              </a:rPr>
              <a:t>calculate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pressure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exerted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gas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4A1BB3-6A0B-C47D-9926-7C10082A2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258670"/>
            <a:ext cx="1520777" cy="6463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7804424-3A5D-728E-7C99-38E4C53B8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16" y="2362200"/>
            <a:ext cx="9144000" cy="77420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B47100E-7EC0-805A-E4F4-A55A0383C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81400"/>
            <a:ext cx="9056370" cy="61026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8551F69-313C-4DBF-2E5D-9DD14D8698C2}"/>
              </a:ext>
            </a:extLst>
          </p:cNvPr>
          <p:cNvSpPr txBox="1"/>
          <p:nvPr/>
        </p:nvSpPr>
        <p:spPr>
          <a:xfrm>
            <a:off x="2779688" y="31358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Taking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partial</a:t>
            </a:r>
            <a:r>
              <a:rPr lang="es-ES" b="1" dirty="0">
                <a:solidFill>
                  <a:schemeClr val="bg1"/>
                </a:solidFill>
              </a:rPr>
              <a:t> derivative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3C09FCD-3400-5D02-A71C-28068A283A29}"/>
              </a:ext>
            </a:extLst>
          </p:cNvPr>
          <p:cNvSpPr txBox="1"/>
          <p:nvPr/>
        </p:nvSpPr>
        <p:spPr>
          <a:xfrm>
            <a:off x="1600200" y="1981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Expressing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as a </a:t>
            </a:r>
            <a:r>
              <a:rPr lang="es-ES" b="1" dirty="0" err="1">
                <a:solidFill>
                  <a:schemeClr val="bg1"/>
                </a:solidFill>
              </a:rPr>
              <a:t>function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volume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88E6E0D-6397-A571-6883-8E416E4321DA}"/>
              </a:ext>
            </a:extLst>
          </p:cNvPr>
          <p:cNvGrpSpPr/>
          <p:nvPr/>
        </p:nvGrpSpPr>
        <p:grpSpPr>
          <a:xfrm>
            <a:off x="2133600" y="4191000"/>
            <a:ext cx="4828391" cy="521759"/>
            <a:chOff x="2743200" y="4964654"/>
            <a:chExt cx="4828391" cy="521759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E479EEA2-AEFF-9250-606F-CA70C97044CF}"/>
                </a:ext>
              </a:extLst>
            </p:cNvPr>
            <p:cNvSpPr txBox="1"/>
            <p:nvPr/>
          </p:nvSpPr>
          <p:spPr>
            <a:xfrm>
              <a:off x="2743200" y="5040868"/>
              <a:ext cx="3581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bulk</a:t>
              </a:r>
              <a:r>
                <a:rPr lang="es-ES" b="1" dirty="0">
                  <a:solidFill>
                    <a:schemeClr val="bg1"/>
                  </a:solidFill>
                </a:rPr>
                <a:t> module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defined</a:t>
              </a:r>
              <a:r>
                <a:rPr lang="es-ES" b="1" dirty="0">
                  <a:solidFill>
                    <a:schemeClr val="bg1"/>
                  </a:solidFill>
                </a:rPr>
                <a:t> as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B1370FED-C5D7-FDF3-F6BA-C2FFDD210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6191" y="4964654"/>
              <a:ext cx="1295400" cy="521759"/>
            </a:xfrm>
            <a:prstGeom prst="rect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8806C8B4-6F83-2802-D42A-DE028D7D76F5}"/>
              </a:ext>
            </a:extLst>
          </p:cNvPr>
          <p:cNvGrpSpPr/>
          <p:nvPr/>
        </p:nvGrpSpPr>
        <p:grpSpPr>
          <a:xfrm>
            <a:off x="119006" y="4971107"/>
            <a:ext cx="8906884" cy="1124893"/>
            <a:chOff x="119006" y="5688065"/>
            <a:chExt cx="8906884" cy="1124893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2CE21B8-2561-6058-3AFD-AA78BCC60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9006" y="5688065"/>
              <a:ext cx="8906884" cy="540465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A487F87F-2022-89A2-A564-DBD3E3D1B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6259999"/>
              <a:ext cx="7772400" cy="552959"/>
            </a:xfrm>
            <a:prstGeom prst="rect">
              <a:avLst/>
            </a:prstGeom>
          </p:spPr>
        </p:pic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2DC7ADDC-7525-D382-742D-51E4DF1458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288798"/>
            <a:ext cx="5490497" cy="55295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CEFD998-BA09-7DFA-68F0-65AEF5440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4129" y="6213073"/>
            <a:ext cx="2046942" cy="64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0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5867399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infinite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square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well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potential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8E9CE3-8B40-F87F-9ED8-5B7AFD57FE94}"/>
              </a:ext>
            </a:extLst>
          </p:cNvPr>
          <p:cNvSpPr txBox="1"/>
          <p:nvPr/>
        </p:nvSpPr>
        <p:spPr>
          <a:xfrm>
            <a:off x="3943350" y="1034906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Model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47D0D8-7A33-5109-7E8F-44077BB7586B}"/>
              </a:ext>
            </a:extLst>
          </p:cNvPr>
          <p:cNvSpPr txBox="1"/>
          <p:nvPr/>
        </p:nvSpPr>
        <p:spPr>
          <a:xfrm>
            <a:off x="-152400" y="1447800"/>
            <a:ext cx="937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A metal </a:t>
            </a:r>
            <a:r>
              <a:rPr lang="es-ES" b="1" dirty="0" err="1">
                <a:solidFill>
                  <a:schemeClr val="bg1"/>
                </a:solidFill>
              </a:rPr>
              <a:t>crystal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modeled</a:t>
            </a:r>
            <a:r>
              <a:rPr lang="es-ES" b="1" dirty="0">
                <a:solidFill>
                  <a:schemeClr val="bg1"/>
                </a:solidFill>
              </a:rPr>
              <a:t> as a cube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side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S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described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three</a:t>
            </a:r>
            <a:r>
              <a:rPr lang="es-ES" b="1" dirty="0">
                <a:solidFill>
                  <a:schemeClr val="bg1"/>
                </a:solidFill>
              </a:rPr>
              <a:t>-dimensional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box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an</a:t>
            </a:r>
            <a:r>
              <a:rPr lang="es-ES" b="1" dirty="0">
                <a:solidFill>
                  <a:schemeClr val="bg1"/>
                </a:solidFill>
              </a:rPr>
              <a:t> infinite </a:t>
            </a:r>
            <a:r>
              <a:rPr lang="es-ES" b="1" dirty="0" err="1">
                <a:solidFill>
                  <a:schemeClr val="bg1"/>
                </a:solidFill>
              </a:rPr>
              <a:t>barrier</a:t>
            </a:r>
            <a:r>
              <a:rPr lang="es-ES" b="1" dirty="0">
                <a:solidFill>
                  <a:schemeClr val="bg1"/>
                </a:solidFill>
              </a:rPr>
              <a:t> at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surface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DB47E9-B23F-99EE-2312-A6F5B971FECD}"/>
              </a:ext>
            </a:extLst>
          </p:cNvPr>
          <p:cNvSpPr txBox="1"/>
          <p:nvPr/>
        </p:nvSpPr>
        <p:spPr>
          <a:xfrm>
            <a:off x="701488" y="5334000"/>
            <a:ext cx="7741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Within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model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unable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leave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cristal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(</a:t>
            </a:r>
            <a:r>
              <a:rPr lang="es-ES" b="1" dirty="0" err="1">
                <a:solidFill>
                  <a:srgbClr val="00B0F0"/>
                </a:solidFill>
              </a:rPr>
              <a:t>oversimplification</a:t>
            </a:r>
            <a:r>
              <a:rPr lang="es-ES" b="1" dirty="0">
                <a:solidFill>
                  <a:srgbClr val="00B0F0"/>
                </a:solidFill>
              </a:rPr>
              <a:t>: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work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functions</a:t>
            </a:r>
            <a:r>
              <a:rPr lang="es-ES" b="1" dirty="0">
                <a:solidFill>
                  <a:srgbClr val="00B0F0"/>
                </a:solidFill>
              </a:rPr>
              <a:t> are finite, </a:t>
            </a:r>
            <a:r>
              <a:rPr lang="es-ES" b="1" dirty="0" err="1">
                <a:solidFill>
                  <a:srgbClr val="00B0F0"/>
                </a:solidFill>
              </a:rPr>
              <a:t>of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order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of</a:t>
            </a:r>
            <a:r>
              <a:rPr lang="es-ES" b="1" dirty="0">
                <a:solidFill>
                  <a:srgbClr val="00B0F0"/>
                </a:solidFill>
              </a:rPr>
              <a:t> 5 eV)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5EFA068-5FE3-B822-8DB3-E07C030DA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075" y="2321775"/>
            <a:ext cx="3879850" cy="278458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0352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Pressure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and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bulk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module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F1FFB0-23AF-520E-E062-861616FE1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162" y="935400"/>
            <a:ext cx="1297675" cy="72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DB3D18A-2D90-F836-E11C-94468F8A6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647" y="935400"/>
            <a:ext cx="1524706" cy="720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B53D2BD-CF43-3750-77FD-D64673CF87D4}"/>
              </a:ext>
            </a:extLst>
          </p:cNvPr>
          <p:cNvSpPr txBox="1"/>
          <p:nvPr/>
        </p:nvSpPr>
        <p:spPr>
          <a:xfrm>
            <a:off x="2315584" y="620072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From</a:t>
            </a:r>
            <a:r>
              <a:rPr lang="es-ES" b="1" dirty="0">
                <a:solidFill>
                  <a:srgbClr val="00B0F0"/>
                </a:solidFill>
              </a:rPr>
              <a:t> Ashcroft and </a:t>
            </a:r>
            <a:r>
              <a:rPr lang="es-ES" b="1" dirty="0" err="1">
                <a:solidFill>
                  <a:srgbClr val="00B0F0"/>
                </a:solidFill>
              </a:rPr>
              <a:t>Mermin</a:t>
            </a:r>
            <a:endParaRPr lang="es-ES" b="1" dirty="0">
              <a:solidFill>
                <a:srgbClr val="00B0F0"/>
              </a:solidFill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48EDD24-2EAA-1CD8-3080-79975E7BD298}"/>
              </a:ext>
            </a:extLst>
          </p:cNvPr>
          <p:cNvGrpSpPr/>
          <p:nvPr/>
        </p:nvGrpSpPr>
        <p:grpSpPr>
          <a:xfrm>
            <a:off x="990600" y="2039086"/>
            <a:ext cx="7162800" cy="4162383"/>
            <a:chOff x="990600" y="2039086"/>
            <a:chExt cx="7162800" cy="4162383"/>
          </a:xfrm>
        </p:grpSpPr>
        <p:pic>
          <p:nvPicPr>
            <p:cNvPr id="7" name="Picture 4" descr="Screen Clipping">
              <a:extLst>
                <a:ext uri="{FF2B5EF4-FFF2-40B4-BE49-F238E27FC236}">
                  <a16:creationId xmlns:a16="http://schemas.microsoft.com/office/drawing/2014/main" id="{B171E5A8-2ECC-BD4C-0CA3-5AD72AF7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2039086"/>
              <a:ext cx="7162800" cy="4162383"/>
            </a:xfrm>
            <a:prstGeom prst="rect">
              <a:avLst/>
            </a:prstGeom>
          </p:spPr>
        </p:pic>
        <p:pic>
          <p:nvPicPr>
            <p:cNvPr id="8" name="Picture 8" descr="Screen Clipping">
              <a:extLst>
                <a:ext uri="{FF2B5EF4-FFF2-40B4-BE49-F238E27FC236}">
                  <a16:creationId xmlns:a16="http://schemas.microsoft.com/office/drawing/2014/main" id="{F30FC100-2731-A67F-8773-0126CF47C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0" t="9594" r="70212" b="84913"/>
            <a:stretch/>
          </p:blipFill>
          <p:spPr>
            <a:xfrm>
              <a:off x="1054100" y="2120280"/>
              <a:ext cx="1384300" cy="228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3170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18599" cy="6858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Fermi-Dirac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distribution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at 0 K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D8B618-9AA9-5D92-6C93-D74C7757FD6C}"/>
              </a:ext>
            </a:extLst>
          </p:cNvPr>
          <p:cNvSpPr txBox="1"/>
          <p:nvPr/>
        </p:nvSpPr>
        <p:spPr>
          <a:xfrm>
            <a:off x="495300" y="8382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ground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system</a:t>
            </a:r>
            <a:r>
              <a:rPr lang="es-ES" b="1" dirty="0">
                <a:solidFill>
                  <a:schemeClr val="bg1"/>
                </a:solidFill>
              </a:rPr>
              <a:t> at absolute </a:t>
            </a:r>
            <a:r>
              <a:rPr lang="es-ES" b="1" dirty="0" err="1">
                <a:solidFill>
                  <a:schemeClr val="bg1"/>
                </a:solidFill>
              </a:rPr>
              <a:t>zero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temperature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BBF8C51-50B2-6688-D9E0-737D89F6AEBE}"/>
              </a:ext>
            </a:extLst>
          </p:cNvPr>
          <p:cNvSpPr txBox="1"/>
          <p:nvPr/>
        </p:nvSpPr>
        <p:spPr>
          <a:xfrm>
            <a:off x="533400" y="1427202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At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time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filling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levels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our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s-ES" b="1" dirty="0" err="1">
                <a:solidFill>
                  <a:schemeClr val="bg1"/>
                </a:solidFill>
              </a:rPr>
              <a:t>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levels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below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Fermi </a:t>
            </a:r>
            <a:r>
              <a:rPr lang="es-ES" b="1" dirty="0" err="1">
                <a:solidFill>
                  <a:srgbClr val="FFFF00"/>
                </a:solidFill>
              </a:rPr>
              <a:t>energy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were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filled</a:t>
            </a:r>
            <a:r>
              <a:rPr lang="es-ES" b="1" dirty="0">
                <a:solidFill>
                  <a:schemeClr val="bg1"/>
                </a:solidFill>
              </a:rPr>
              <a:t>, </a:t>
            </a:r>
          </a:p>
          <a:p>
            <a:pPr marL="285750" indent="-285750">
              <a:buFontTx/>
              <a:buChar char="-"/>
            </a:pPr>
            <a:r>
              <a:rPr lang="es-ES" b="1" dirty="0" err="1">
                <a:solidFill>
                  <a:schemeClr val="bg1"/>
                </a:solidFill>
              </a:rPr>
              <a:t>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levels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above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Fermi </a:t>
            </a:r>
            <a:r>
              <a:rPr lang="es-ES" b="1" dirty="0" err="1">
                <a:solidFill>
                  <a:srgbClr val="FFFF00"/>
                </a:solidFill>
              </a:rPr>
              <a:t>energy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were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empty</a:t>
            </a:r>
            <a:endParaRPr lang="es-ES" b="1" dirty="0">
              <a:solidFill>
                <a:srgbClr val="FFFF00"/>
              </a:solidFill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8A7FCE5-AACA-D15F-5681-A78CCD9FC617}"/>
              </a:ext>
            </a:extLst>
          </p:cNvPr>
          <p:cNvGrpSpPr/>
          <p:nvPr/>
        </p:nvGrpSpPr>
        <p:grpSpPr>
          <a:xfrm>
            <a:off x="749300" y="2438400"/>
            <a:ext cx="7620000" cy="1477328"/>
            <a:chOff x="749300" y="2438400"/>
            <a:chExt cx="7620000" cy="1477328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215117A-C6AA-446E-DA2D-B5463D2BAF81}"/>
                </a:ext>
              </a:extLst>
            </p:cNvPr>
            <p:cNvSpPr txBox="1"/>
            <p:nvPr/>
          </p:nvSpPr>
          <p:spPr>
            <a:xfrm>
              <a:off x="749300" y="2438400"/>
              <a:ext cx="76200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Let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us</a:t>
              </a:r>
              <a:r>
                <a:rPr lang="es-ES" b="1" dirty="0">
                  <a:solidFill>
                    <a:schemeClr val="bg1"/>
                  </a:solidFill>
                </a:rPr>
                <a:t> define a </a:t>
              </a:r>
              <a:r>
                <a:rPr lang="es-ES" b="1" dirty="0" err="1">
                  <a:solidFill>
                    <a:schemeClr val="bg1"/>
                  </a:solidFill>
                </a:rPr>
                <a:t>probability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function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that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state</a:t>
              </a:r>
              <a:r>
                <a:rPr lang="es-ES" b="1" dirty="0">
                  <a:solidFill>
                    <a:schemeClr val="bg1"/>
                  </a:solidFill>
                </a:rPr>
                <a:t> at a </a:t>
              </a:r>
              <a:r>
                <a:rPr lang="es-ES" b="1" dirty="0" err="1">
                  <a:solidFill>
                    <a:schemeClr val="bg1"/>
                  </a:solidFill>
                </a:rPr>
                <a:t>given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   </a:t>
              </a:r>
              <a:r>
                <a:rPr lang="es-ES" b="1" dirty="0" err="1">
                  <a:solidFill>
                    <a:schemeClr val="bg1"/>
                  </a:solidFill>
                </a:rPr>
                <a:t>will</a:t>
              </a:r>
              <a:r>
                <a:rPr lang="es-ES" b="1" dirty="0">
                  <a:solidFill>
                    <a:schemeClr val="bg1"/>
                  </a:solidFill>
                </a:rPr>
                <a:t> be </a:t>
              </a:r>
              <a:r>
                <a:rPr lang="es-ES" b="1" dirty="0" err="1">
                  <a:solidFill>
                    <a:schemeClr val="bg1"/>
                  </a:solidFill>
                </a:rPr>
                <a:t>occupied</a:t>
              </a:r>
              <a:r>
                <a:rPr lang="es-ES" b="1" dirty="0">
                  <a:solidFill>
                    <a:schemeClr val="bg1"/>
                  </a:solidFill>
                </a:rPr>
                <a:t> in </a:t>
              </a:r>
              <a:r>
                <a:rPr lang="es-ES" b="1" dirty="0" err="1">
                  <a:solidFill>
                    <a:schemeClr val="bg1"/>
                  </a:solidFill>
                </a:rPr>
                <a:t>an</a:t>
              </a:r>
              <a:r>
                <a:rPr lang="es-ES" b="1" dirty="0">
                  <a:solidFill>
                    <a:schemeClr val="bg1"/>
                  </a:solidFill>
                </a:rPr>
                <a:t> ideal </a:t>
              </a:r>
              <a:r>
                <a:rPr lang="es-ES" b="1" dirty="0" err="1">
                  <a:solidFill>
                    <a:schemeClr val="bg1"/>
                  </a:solidFill>
                </a:rPr>
                <a:t>electron</a:t>
              </a:r>
              <a:r>
                <a:rPr lang="es-ES" b="1" dirty="0">
                  <a:solidFill>
                    <a:schemeClr val="bg1"/>
                  </a:solidFill>
                </a:rPr>
                <a:t> gas in </a:t>
              </a:r>
              <a:r>
                <a:rPr lang="es-ES" b="1" dirty="0" err="1">
                  <a:solidFill>
                    <a:schemeClr val="bg1"/>
                  </a:solidFill>
                </a:rPr>
                <a:t>thermal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equilibrium</a:t>
              </a:r>
              <a:endParaRPr lang="es-ES" b="1" dirty="0">
                <a:solidFill>
                  <a:schemeClr val="bg1"/>
                </a:solidFill>
              </a:endParaRPr>
            </a:p>
            <a:p>
              <a:pPr algn="ctr"/>
              <a:endParaRPr lang="es-ES" b="1" dirty="0">
                <a:solidFill>
                  <a:schemeClr val="bg1"/>
                </a:solidFill>
              </a:endParaRPr>
            </a:p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(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probability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that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state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occupied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average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number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electrons</a:t>
              </a:r>
              <a:r>
                <a:rPr lang="es-ES" b="1" dirty="0">
                  <a:solidFill>
                    <a:schemeClr val="bg1"/>
                  </a:solidFill>
                </a:rPr>
                <a:t>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</a:t>
              </a:r>
              <a:r>
                <a:rPr lang="es-ES" b="1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E2B0B0B-53EA-9F61-0814-BEFD62573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8000" y="2514600"/>
              <a:ext cx="177800" cy="228600"/>
            </a:xfrm>
            <a:prstGeom prst="rect">
              <a:avLst/>
            </a:prstGeom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4DF5D6F-5D3A-448B-5522-6FC781FCA717}"/>
              </a:ext>
            </a:extLst>
          </p:cNvPr>
          <p:cNvGrpSpPr/>
          <p:nvPr/>
        </p:nvGrpSpPr>
        <p:grpSpPr>
          <a:xfrm>
            <a:off x="685800" y="4038600"/>
            <a:ext cx="7772400" cy="2297073"/>
            <a:chOff x="685800" y="4038600"/>
            <a:chExt cx="7772400" cy="2297073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114EB1EB-215A-A551-0994-7CB762D8B732}"/>
                </a:ext>
              </a:extLst>
            </p:cNvPr>
            <p:cNvGrpSpPr/>
            <p:nvPr/>
          </p:nvGrpSpPr>
          <p:grpSpPr>
            <a:xfrm>
              <a:off x="1625895" y="4525923"/>
              <a:ext cx="5892209" cy="1809750"/>
              <a:chOff x="1663995" y="4124325"/>
              <a:chExt cx="5892209" cy="1809750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453B297A-0F03-79C5-DE1A-178158133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63995" y="4124325"/>
                <a:ext cx="5892209" cy="1809750"/>
              </a:xfrm>
              <a:prstGeom prst="rect">
                <a:avLst/>
              </a:prstGeom>
            </p:spPr>
          </p:pic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28DE5783-1694-01DA-1B66-BD84A0402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6000" y="5665355"/>
                <a:ext cx="368300" cy="252549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C8BE49B-FDA3-3577-1E27-A523DFF0C083}"/>
                </a:ext>
              </a:extLst>
            </p:cNvPr>
            <p:cNvSpPr txBox="1"/>
            <p:nvPr/>
          </p:nvSpPr>
          <p:spPr>
            <a:xfrm>
              <a:off x="685800" y="4038600"/>
              <a:ext cx="777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At 0 K,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probability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function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will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take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form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a step </a:t>
              </a:r>
              <a:r>
                <a:rPr lang="es-ES" b="1" dirty="0" err="1">
                  <a:solidFill>
                    <a:schemeClr val="bg1"/>
                  </a:solidFill>
                </a:rPr>
                <a:t>function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2D6F482-2923-E4B1-A645-A411F4DCF5AA}"/>
              </a:ext>
            </a:extLst>
          </p:cNvPr>
          <p:cNvSpPr txBox="1"/>
          <p:nvPr/>
        </p:nvSpPr>
        <p:spPr>
          <a:xfrm>
            <a:off x="685800" y="6453664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What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does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happen</a:t>
            </a:r>
            <a:r>
              <a:rPr lang="es-ES" b="1" dirty="0">
                <a:solidFill>
                  <a:srgbClr val="FFFF00"/>
                </a:solidFill>
              </a:rPr>
              <a:t> at finite </a:t>
            </a:r>
            <a:r>
              <a:rPr lang="es-ES" b="1" dirty="0" err="1">
                <a:solidFill>
                  <a:srgbClr val="FFFF00"/>
                </a:solidFill>
              </a:rPr>
              <a:t>temperature</a:t>
            </a:r>
            <a:r>
              <a:rPr lang="es-ES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225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18599" cy="6858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Fermi-Dirac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distribution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at finite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temperature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D8B618-9AA9-5D92-6C93-D74C7757FD6C}"/>
              </a:ext>
            </a:extLst>
          </p:cNvPr>
          <p:cNvSpPr txBox="1"/>
          <p:nvPr/>
        </p:nvSpPr>
        <p:spPr>
          <a:xfrm>
            <a:off x="495300" y="6096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As </a:t>
            </a:r>
            <a:r>
              <a:rPr lang="es-ES" b="1" dirty="0" err="1">
                <a:solidFill>
                  <a:schemeClr val="bg1"/>
                </a:solidFill>
              </a:rPr>
              <a:t>temperature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increases</a:t>
            </a:r>
            <a:r>
              <a:rPr lang="es-ES" b="1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s-ES" b="1" dirty="0" err="1">
                <a:solidFill>
                  <a:schemeClr val="bg1"/>
                </a:solidFill>
              </a:rPr>
              <a:t>some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levels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occupied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which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vacant</a:t>
            </a:r>
            <a:r>
              <a:rPr lang="es-ES" b="1" dirty="0">
                <a:solidFill>
                  <a:schemeClr val="bg1"/>
                </a:solidFill>
              </a:rPr>
              <a:t> at absolute </a:t>
            </a:r>
            <a:r>
              <a:rPr lang="es-ES" b="1" dirty="0" err="1">
                <a:solidFill>
                  <a:schemeClr val="bg1"/>
                </a:solidFill>
              </a:rPr>
              <a:t>zero</a:t>
            </a: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b="1" dirty="0" err="1">
                <a:solidFill>
                  <a:schemeClr val="bg1"/>
                </a:solidFill>
              </a:rPr>
              <a:t>some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levels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vacant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which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occupied</a:t>
            </a:r>
            <a:r>
              <a:rPr lang="es-ES" b="1" dirty="0">
                <a:solidFill>
                  <a:schemeClr val="bg1"/>
                </a:solidFill>
              </a:rPr>
              <a:t> at absolute </a:t>
            </a:r>
            <a:r>
              <a:rPr lang="es-ES" b="1" dirty="0" err="1">
                <a:solidFill>
                  <a:schemeClr val="bg1"/>
                </a:solidFill>
              </a:rPr>
              <a:t>zero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4B38C0-2C1B-4292-23CB-D8D53CC52676}"/>
              </a:ext>
            </a:extLst>
          </p:cNvPr>
          <p:cNvSpPr txBox="1"/>
          <p:nvPr/>
        </p:nvSpPr>
        <p:spPr>
          <a:xfrm>
            <a:off x="533399" y="15240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described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>
                <a:solidFill>
                  <a:srgbClr val="FFFF00"/>
                </a:solidFill>
              </a:rPr>
              <a:t>Fermi-Dirac </a:t>
            </a:r>
            <a:r>
              <a:rPr lang="es-ES" b="1" dirty="0" err="1">
                <a:solidFill>
                  <a:srgbClr val="FFFF00"/>
                </a:solidFill>
              </a:rPr>
              <a:t>distribution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function</a:t>
            </a:r>
            <a:endParaRPr lang="es-ES" b="1" dirty="0">
              <a:solidFill>
                <a:srgbClr val="FFFF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0F09707-57ED-75D1-83F8-07893619A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225" y="2068345"/>
            <a:ext cx="3003550" cy="105585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A193C89-6490-FA50-C611-E1448C519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25" y="3505200"/>
            <a:ext cx="4168775" cy="327546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0CC96B7-91EB-301E-D8EE-C08215CF1949}"/>
              </a:ext>
            </a:extLst>
          </p:cNvPr>
          <p:cNvSpPr txBox="1"/>
          <p:nvPr/>
        </p:nvSpPr>
        <p:spPr>
          <a:xfrm>
            <a:off x="4953000" y="6096000"/>
            <a:ext cx="369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two</a:t>
            </a:r>
            <a:r>
              <a:rPr lang="es-ES" b="1" dirty="0">
                <a:solidFill>
                  <a:schemeClr val="bg1"/>
                </a:solidFill>
              </a:rPr>
              <a:t> curves </a:t>
            </a:r>
            <a:r>
              <a:rPr lang="es-ES" b="1" dirty="0" err="1">
                <a:solidFill>
                  <a:schemeClr val="bg1"/>
                </a:solidFill>
              </a:rPr>
              <a:t>differ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only</a:t>
            </a:r>
            <a:r>
              <a:rPr lang="es-ES" b="1" dirty="0">
                <a:solidFill>
                  <a:schemeClr val="bg1"/>
                </a:solidFill>
              </a:rPr>
              <a:t> in a </a:t>
            </a:r>
            <a:r>
              <a:rPr lang="es-ES" b="1" dirty="0" err="1">
                <a:solidFill>
                  <a:schemeClr val="bg1"/>
                </a:solidFill>
              </a:rPr>
              <a:t>region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order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        </a:t>
            </a:r>
            <a:r>
              <a:rPr lang="es-ES" b="1" dirty="0" err="1">
                <a:solidFill>
                  <a:schemeClr val="bg1"/>
                </a:solidFill>
              </a:rPr>
              <a:t>about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D26A45-C8B1-EBD1-A7F9-061A8A81E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6477000"/>
            <a:ext cx="469900" cy="2222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E552641-AC1D-6710-CEF5-F0A7BD6D5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825" y="6463334"/>
            <a:ext cx="206375" cy="242266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DC3A95F7-2294-4CA1-7A0A-86FAAA0AE4A7}"/>
              </a:ext>
            </a:extLst>
          </p:cNvPr>
          <p:cNvGrpSpPr/>
          <p:nvPr/>
        </p:nvGrpSpPr>
        <p:grpSpPr>
          <a:xfrm>
            <a:off x="4876800" y="3312460"/>
            <a:ext cx="3881548" cy="380608"/>
            <a:chOff x="4805251" y="3505200"/>
            <a:chExt cx="3881548" cy="380608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D7DFDC1-5620-1A17-D103-113C02DE0DCB}"/>
                </a:ext>
              </a:extLst>
            </p:cNvPr>
            <p:cNvSpPr txBox="1"/>
            <p:nvPr/>
          </p:nvSpPr>
          <p:spPr>
            <a:xfrm>
              <a:off x="5029200" y="3505200"/>
              <a:ext cx="3657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called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chemical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potential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EB228CC3-FED2-A088-6BF9-05585518F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05251" y="3622911"/>
              <a:ext cx="223949" cy="262897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534E65A6-86F1-D333-0FB1-46F366E890D7}"/>
              </a:ext>
            </a:extLst>
          </p:cNvPr>
          <p:cNvGrpSpPr/>
          <p:nvPr/>
        </p:nvGrpSpPr>
        <p:grpSpPr>
          <a:xfrm>
            <a:off x="4572000" y="3733800"/>
            <a:ext cx="4419600" cy="2010718"/>
            <a:chOff x="4572000" y="3733800"/>
            <a:chExt cx="4419600" cy="2010718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2BE79BC0-73A3-51B6-F3DD-056BCA47A3D6}"/>
                </a:ext>
              </a:extLst>
            </p:cNvPr>
            <p:cNvSpPr txBox="1"/>
            <p:nvPr/>
          </p:nvSpPr>
          <p:spPr>
            <a:xfrm>
              <a:off x="4572000" y="3733800"/>
              <a:ext cx="44196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s-ES" b="1" dirty="0" err="1">
                  <a:solidFill>
                    <a:schemeClr val="bg1"/>
                  </a:solidFill>
                </a:rPr>
                <a:t>It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temperature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dependent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es-ES" b="1" dirty="0" err="1">
                  <a:solidFill>
                    <a:schemeClr val="bg1"/>
                  </a:solidFill>
                </a:rPr>
                <a:t>Must</a:t>
              </a:r>
              <a:r>
                <a:rPr lang="es-ES" b="1" dirty="0">
                  <a:solidFill>
                    <a:schemeClr val="bg1"/>
                  </a:solidFill>
                </a:rPr>
                <a:t> be </a:t>
              </a:r>
              <a:r>
                <a:rPr lang="es-ES" b="1" dirty="0" err="1">
                  <a:solidFill>
                    <a:schemeClr val="bg1"/>
                  </a:solidFill>
                </a:rPr>
                <a:t>chosen</a:t>
              </a:r>
              <a:r>
                <a:rPr lang="es-ES" b="1" dirty="0">
                  <a:solidFill>
                    <a:schemeClr val="bg1"/>
                  </a:solidFill>
                </a:rPr>
                <a:t> in </a:t>
              </a:r>
              <a:r>
                <a:rPr lang="es-ES" b="1" dirty="0" err="1">
                  <a:solidFill>
                    <a:schemeClr val="bg1"/>
                  </a:solidFill>
                </a:rPr>
                <a:t>such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way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that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total </a:t>
              </a:r>
              <a:r>
                <a:rPr lang="es-ES" b="1" dirty="0" err="1">
                  <a:solidFill>
                    <a:schemeClr val="bg1"/>
                  </a:solidFill>
                </a:rPr>
                <a:t>number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particles</a:t>
              </a:r>
              <a:r>
                <a:rPr lang="es-ES" b="1" dirty="0">
                  <a:solidFill>
                    <a:schemeClr val="bg1"/>
                  </a:solidFill>
                </a:rPr>
                <a:t>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system</a:t>
              </a:r>
              <a:r>
                <a:rPr lang="es-ES" b="1" dirty="0">
                  <a:solidFill>
                    <a:schemeClr val="bg1"/>
                  </a:solidFill>
                </a:rPr>
                <a:t> comes </a:t>
              </a:r>
              <a:r>
                <a:rPr lang="es-ES" b="1" dirty="0" err="1">
                  <a:solidFill>
                    <a:schemeClr val="bg1"/>
                  </a:solidFill>
                </a:rPr>
                <a:t>out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correctly</a:t>
              </a:r>
              <a:endParaRPr lang="es-ES" b="1" dirty="0">
                <a:solidFill>
                  <a:schemeClr val="bg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s-ES" b="1" dirty="0">
                  <a:solidFill>
                    <a:schemeClr val="bg1"/>
                  </a:solidFill>
                </a:rPr>
                <a:t>At </a:t>
              </a:r>
              <a:r>
                <a:rPr lang="es-ES" b="1" dirty="0" err="1">
                  <a:solidFill>
                    <a:schemeClr val="bg1"/>
                  </a:solidFill>
                </a:rPr>
                <a:t>zero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temperature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</a:p>
            <a:p>
              <a:pPr marL="285750" indent="-285750">
                <a:buFontTx/>
                <a:buChar char="-"/>
              </a:pPr>
              <a:r>
                <a:rPr lang="es-ES" b="1" dirty="0">
                  <a:solidFill>
                    <a:schemeClr val="bg1"/>
                  </a:solidFill>
                </a:rPr>
                <a:t>At </a:t>
              </a:r>
              <a:r>
                <a:rPr lang="es-ES" b="1" dirty="0" err="1">
                  <a:solidFill>
                    <a:schemeClr val="bg1"/>
                  </a:solidFill>
                </a:rPr>
                <a:t>all</a:t>
              </a:r>
              <a:r>
                <a:rPr lang="es-ES" b="1" dirty="0">
                  <a:solidFill>
                    <a:schemeClr val="bg1"/>
                  </a:solidFill>
                </a:rPr>
                <a:t> finite </a:t>
              </a:r>
              <a:r>
                <a:rPr lang="es-ES" b="1" dirty="0" err="1">
                  <a:solidFill>
                    <a:schemeClr val="bg1"/>
                  </a:solidFill>
                </a:rPr>
                <a:t>temperatures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</a:p>
          </p:txBody>
        </p: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203050DD-2316-E7DB-D97E-722F45AAE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39000" y="4956941"/>
              <a:ext cx="965200" cy="224659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D027FA74-D475-0171-54E6-BF48E1DA3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16600" y="5458036"/>
              <a:ext cx="1879600" cy="286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4619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EB62B9-CA12-F5C6-5C9C-C0C330F34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91185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altLang="es-ES" sz="2800" b="1" kern="0">
                <a:solidFill>
                  <a:srgbClr val="FFFF00"/>
                </a:solidFill>
                <a:ea typeface="ＭＳ Ｐゴシック" panose="020B0600070205080204" pitchFamily="34" charset="-128"/>
              </a:rPr>
              <a:t>The Fermi-Dirac distribution at finite temperature</a:t>
            </a:r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27C474-E10B-3B7C-C634-F80B05B18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58958"/>
            <a:ext cx="8227349" cy="2971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C9A6784-2445-FE8D-63BE-53A34E8DE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82" y="4648200"/>
            <a:ext cx="2631635" cy="218559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4151BC-9092-4F55-4141-C5C48CFBF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357" y="640280"/>
            <a:ext cx="2513885" cy="88372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573F059-F07B-F435-610B-03D11EF20549}"/>
              </a:ext>
            </a:extLst>
          </p:cNvPr>
          <p:cNvSpPr txBox="1"/>
          <p:nvPr/>
        </p:nvSpPr>
        <p:spPr>
          <a:xfrm>
            <a:off x="4114800" y="5299042"/>
            <a:ext cx="4645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Only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close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able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promote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(</a:t>
            </a:r>
            <a:r>
              <a:rPr lang="es-ES" b="1" dirty="0" err="1">
                <a:solidFill>
                  <a:schemeClr val="bg1"/>
                </a:solidFill>
              </a:rPr>
              <a:t>there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empty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close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691F2E7-6980-229B-32DB-E0005C83E937}"/>
              </a:ext>
            </a:extLst>
          </p:cNvPr>
          <p:cNvSpPr txBox="1"/>
          <p:nvPr/>
        </p:nvSpPr>
        <p:spPr>
          <a:xfrm>
            <a:off x="6248400" y="862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width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increases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when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increases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62F2A8-734B-14A6-01FD-758D561A5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9700" y="1797803"/>
            <a:ext cx="825500" cy="2448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15546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7543799" cy="685800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Fermi-Dirac versus Boltzmann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distribution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4F4035B-B035-1571-9E1F-127F35C980E3}"/>
              </a:ext>
            </a:extLst>
          </p:cNvPr>
          <p:cNvGrpSpPr/>
          <p:nvPr/>
        </p:nvGrpSpPr>
        <p:grpSpPr>
          <a:xfrm>
            <a:off x="1600200" y="838200"/>
            <a:ext cx="6318250" cy="727184"/>
            <a:chOff x="1600200" y="838200"/>
            <a:chExt cx="6318250" cy="727184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3C52ABDC-11F6-E6E5-8302-E0360B901659}"/>
                </a:ext>
              </a:extLst>
            </p:cNvPr>
            <p:cNvSpPr txBox="1"/>
            <p:nvPr/>
          </p:nvSpPr>
          <p:spPr>
            <a:xfrm>
              <a:off x="1600200" y="990600"/>
              <a:ext cx="609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high-energy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tail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distribution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AF2044D-66D3-4DC0-942C-970EB08D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838200"/>
              <a:ext cx="1822450" cy="727184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A60DADD2-378E-E1AF-B2FA-1AF39C6A1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900" y="1676400"/>
            <a:ext cx="2679700" cy="61576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5BF1E32-B5DD-A2D2-0022-85554745365A}"/>
              </a:ext>
            </a:extLst>
          </p:cNvPr>
          <p:cNvSpPr txBox="1"/>
          <p:nvPr/>
        </p:nvSpPr>
        <p:spPr>
          <a:xfrm>
            <a:off x="1905000" y="24384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essentially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Boltzmann </a:t>
            </a:r>
            <a:r>
              <a:rPr lang="es-ES" b="1" dirty="0" err="1">
                <a:solidFill>
                  <a:schemeClr val="bg1"/>
                </a:solidFill>
              </a:rPr>
              <a:t>distribution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26466A9-EADF-0415-0694-1EC4E7AB7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3429000"/>
            <a:ext cx="59944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8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46AED4-469D-5DF7-2938-107FAD2F2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38200"/>
            <a:ext cx="9144001" cy="665327"/>
          </a:xfrm>
          <a:prstGeom prst="rect">
            <a:avLst/>
          </a:prstGeom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826532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Computing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density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particles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as a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product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density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states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and Fermi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distribution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5ED2295-199E-8633-AF9A-D400D999A3A0}"/>
              </a:ext>
            </a:extLst>
          </p:cNvPr>
          <p:cNvGrpSpPr/>
          <p:nvPr/>
        </p:nvGrpSpPr>
        <p:grpSpPr>
          <a:xfrm>
            <a:off x="4806950" y="4853425"/>
            <a:ext cx="3949700" cy="1064313"/>
            <a:chOff x="4806950" y="5029200"/>
            <a:chExt cx="3949700" cy="106431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9429736-C9FB-73D5-50C1-0A0F50BFB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6950" y="5410200"/>
              <a:ext cx="3949700" cy="683313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00AAE3C-4927-B63B-F744-FCD306C81C59}"/>
                </a:ext>
              </a:extLst>
            </p:cNvPr>
            <p:cNvSpPr txBox="1"/>
            <p:nvPr/>
          </p:nvSpPr>
          <p:spPr>
            <a:xfrm>
              <a:off x="5638800" y="50292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Since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87CFFC8-85BF-A8CC-FAFD-D639EA3825CD}"/>
              </a:ext>
            </a:extLst>
          </p:cNvPr>
          <p:cNvGrpSpPr/>
          <p:nvPr/>
        </p:nvGrpSpPr>
        <p:grpSpPr>
          <a:xfrm>
            <a:off x="4438551" y="3505200"/>
            <a:ext cx="4616450" cy="1295401"/>
            <a:chOff x="4438551" y="3505200"/>
            <a:chExt cx="4616450" cy="129540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4E6FF2F-A580-61FC-9D4D-2061FBE9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8598" y="4135274"/>
              <a:ext cx="4546403" cy="665327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63ECA26-9EAF-4DF3-A1BC-989E9BA0BBD9}"/>
                </a:ext>
              </a:extLst>
            </p:cNvPr>
            <p:cNvSpPr txBox="1"/>
            <p:nvPr/>
          </p:nvSpPr>
          <p:spPr>
            <a:xfrm>
              <a:off x="4438551" y="3505200"/>
              <a:ext cx="4616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So,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Fermi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will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take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value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46DE3FC3-0043-A6E0-1A3A-678D839193B7}"/>
              </a:ext>
            </a:extLst>
          </p:cNvPr>
          <p:cNvGrpSpPr/>
          <p:nvPr/>
        </p:nvGrpSpPr>
        <p:grpSpPr>
          <a:xfrm>
            <a:off x="4508598" y="1981200"/>
            <a:ext cx="4616450" cy="1412757"/>
            <a:chOff x="4508598" y="1981200"/>
            <a:chExt cx="4616450" cy="141275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50AE0FF-5D2A-E950-D7BB-637B5A99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8200" y="2590800"/>
              <a:ext cx="4235450" cy="803157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A42E784-B902-E5C1-EB1A-9D9A3EB41E45}"/>
                </a:ext>
              </a:extLst>
            </p:cNvPr>
            <p:cNvSpPr txBox="1"/>
            <p:nvPr/>
          </p:nvSpPr>
          <p:spPr>
            <a:xfrm>
              <a:off x="4508598" y="1981200"/>
              <a:ext cx="4616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From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previous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equation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C467E6A-2C65-E2E4-5BD2-AF40C39ABC57}"/>
              </a:ext>
            </a:extLst>
          </p:cNvPr>
          <p:cNvGrpSpPr/>
          <p:nvPr/>
        </p:nvGrpSpPr>
        <p:grpSpPr>
          <a:xfrm>
            <a:off x="254075" y="2743200"/>
            <a:ext cx="3866801" cy="3880862"/>
            <a:chOff x="254075" y="2743200"/>
            <a:chExt cx="3866801" cy="3880862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5B765CE7-0F0F-0AED-3FA0-4F937DD92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075" y="2743200"/>
              <a:ext cx="3866801" cy="3880862"/>
            </a:xfrm>
            <a:prstGeom prst="rect">
              <a:avLst/>
            </a:prstGeom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DE15DA9-F3E1-4B3A-6234-0EF4FD62C404}"/>
                </a:ext>
              </a:extLst>
            </p:cNvPr>
            <p:cNvSpPr/>
            <p:nvPr/>
          </p:nvSpPr>
          <p:spPr>
            <a:xfrm>
              <a:off x="3657600" y="2743200"/>
              <a:ext cx="4572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39F3C627-31A1-76DA-1102-B5CE0F36CE4F}"/>
              </a:ext>
            </a:extLst>
          </p:cNvPr>
          <p:cNvGrpSpPr/>
          <p:nvPr/>
        </p:nvGrpSpPr>
        <p:grpSpPr>
          <a:xfrm>
            <a:off x="-36755" y="2027366"/>
            <a:ext cx="3778854" cy="646331"/>
            <a:chOff x="-36755" y="2027366"/>
            <a:chExt cx="3778854" cy="646331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7FD6CB6-4498-9164-F001-29CD0F009C61}"/>
                </a:ext>
              </a:extLst>
            </p:cNvPr>
            <p:cNvSpPr txBox="1"/>
            <p:nvPr/>
          </p:nvSpPr>
          <p:spPr>
            <a:xfrm>
              <a:off x="-36755" y="2027366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00B0F0"/>
                  </a:solidFill>
                </a:rPr>
                <a:t>Number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of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levels</a:t>
              </a:r>
              <a:r>
                <a:rPr lang="es-ES" b="1" dirty="0">
                  <a:solidFill>
                    <a:srgbClr val="00B0F0"/>
                  </a:solidFill>
                </a:rPr>
                <a:t> per </a:t>
              </a:r>
              <a:r>
                <a:rPr lang="es-ES" b="1" dirty="0" err="1">
                  <a:solidFill>
                    <a:srgbClr val="00B0F0"/>
                  </a:solidFill>
                </a:rPr>
                <a:t>volume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with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energies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between</a:t>
              </a:r>
              <a:r>
                <a:rPr lang="es-ES" b="1" dirty="0">
                  <a:solidFill>
                    <a:srgbClr val="00B0F0"/>
                  </a:solidFill>
                </a:rPr>
                <a:t>     and</a:t>
              </a:r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E3C3AFC-4150-91F9-BE8F-61C7EE9CB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79400" y="2410800"/>
              <a:ext cx="140000" cy="180000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2B8BB17B-6820-7EF9-FFD1-7C8B56CAD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94437" y="2310739"/>
              <a:ext cx="347662" cy="280061"/>
            </a:xfrm>
            <a:prstGeom prst="rect">
              <a:avLst/>
            </a:prstGeom>
          </p:spPr>
        </p:pic>
      </p:grpSp>
      <p:sp>
        <p:nvSpPr>
          <p:cNvPr id="24" name="Cerrar llave 23">
            <a:extLst>
              <a:ext uri="{FF2B5EF4-FFF2-40B4-BE49-F238E27FC236}">
                <a16:creationId xmlns:a16="http://schemas.microsoft.com/office/drawing/2014/main" id="{1CC96DF3-AEC9-62B4-34E1-B664BBCF2811}"/>
              </a:ext>
            </a:extLst>
          </p:cNvPr>
          <p:cNvSpPr/>
          <p:nvPr/>
        </p:nvSpPr>
        <p:spPr>
          <a:xfrm rot="16200000" flipH="1" flipV="1">
            <a:off x="1319394" y="946917"/>
            <a:ext cx="160922" cy="1010290"/>
          </a:xfrm>
          <a:prstGeom prst="rightBrace">
            <a:avLst/>
          </a:prstGeom>
          <a:ln w="317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A4FE6946-EEBB-0904-3F5C-AE37B09B55C0}"/>
              </a:ext>
            </a:extLst>
          </p:cNvPr>
          <p:cNvCxnSpPr/>
          <p:nvPr/>
        </p:nvCxnSpPr>
        <p:spPr>
          <a:xfrm flipH="1">
            <a:off x="685800" y="1579727"/>
            <a:ext cx="685800" cy="50127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errar llave 26">
            <a:extLst>
              <a:ext uri="{FF2B5EF4-FFF2-40B4-BE49-F238E27FC236}">
                <a16:creationId xmlns:a16="http://schemas.microsoft.com/office/drawing/2014/main" id="{CB64584B-09EE-F092-62C2-3AD20EE1BE55}"/>
              </a:ext>
            </a:extLst>
          </p:cNvPr>
          <p:cNvSpPr/>
          <p:nvPr/>
        </p:nvSpPr>
        <p:spPr>
          <a:xfrm rot="16200000" flipH="1" flipV="1">
            <a:off x="2405884" y="946917"/>
            <a:ext cx="160922" cy="1010290"/>
          </a:xfrm>
          <a:prstGeom prst="rightBrace">
            <a:avLst/>
          </a:prstGeom>
          <a:ln w="317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B8BCB6CD-05FA-BB2E-F631-0A313515DE67}"/>
              </a:ext>
            </a:extLst>
          </p:cNvPr>
          <p:cNvCxnSpPr>
            <a:cxnSpLocks/>
          </p:cNvCxnSpPr>
          <p:nvPr/>
        </p:nvCxnSpPr>
        <p:spPr>
          <a:xfrm>
            <a:off x="2480999" y="1581148"/>
            <a:ext cx="1164622" cy="10377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E81AC6E-D61D-D307-3B29-75DD868171C0}"/>
              </a:ext>
            </a:extLst>
          </p:cNvPr>
          <p:cNvSpPr txBox="1"/>
          <p:nvPr/>
        </p:nvSpPr>
        <p:spPr>
          <a:xfrm>
            <a:off x="2057400" y="1676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Probability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of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occupation</a:t>
            </a:r>
            <a:endParaRPr lang="es-E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9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826532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Computing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energy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density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as a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product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density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states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and Fermi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distribution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13ABB8E-2844-1B7D-FC9C-75CED82E30D2}"/>
              </a:ext>
            </a:extLst>
          </p:cNvPr>
          <p:cNvGrpSpPr/>
          <p:nvPr/>
        </p:nvGrpSpPr>
        <p:grpSpPr>
          <a:xfrm>
            <a:off x="2438400" y="2332166"/>
            <a:ext cx="3778854" cy="646331"/>
            <a:chOff x="-36755" y="2027366"/>
            <a:chExt cx="3778854" cy="646331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3D18B6A1-03EF-AE0A-396C-39F4441779BF}"/>
                </a:ext>
              </a:extLst>
            </p:cNvPr>
            <p:cNvSpPr txBox="1"/>
            <p:nvPr/>
          </p:nvSpPr>
          <p:spPr>
            <a:xfrm>
              <a:off x="-36755" y="2027366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00B0F0"/>
                  </a:solidFill>
                </a:rPr>
                <a:t>Number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of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levels</a:t>
              </a:r>
              <a:r>
                <a:rPr lang="es-ES" b="1" dirty="0">
                  <a:solidFill>
                    <a:srgbClr val="00B0F0"/>
                  </a:solidFill>
                </a:rPr>
                <a:t> per </a:t>
              </a:r>
              <a:r>
                <a:rPr lang="es-ES" b="1" dirty="0" err="1">
                  <a:solidFill>
                    <a:srgbClr val="00B0F0"/>
                  </a:solidFill>
                </a:rPr>
                <a:t>volume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with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energies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between</a:t>
              </a:r>
              <a:r>
                <a:rPr lang="es-ES" b="1" dirty="0">
                  <a:solidFill>
                    <a:srgbClr val="00B0F0"/>
                  </a:solidFill>
                </a:rPr>
                <a:t>     and</a:t>
              </a: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C10AA88-4C09-F9B5-4184-454A81447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9400" y="2410800"/>
              <a:ext cx="140000" cy="18000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99025D34-0DE9-5E3D-3DD0-7F23C3FDA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4437" y="2310739"/>
              <a:ext cx="347662" cy="280061"/>
            </a:xfrm>
            <a:prstGeom prst="rect">
              <a:avLst/>
            </a:prstGeom>
          </p:spPr>
        </p:pic>
      </p:grpSp>
      <p:sp>
        <p:nvSpPr>
          <p:cNvPr id="16" name="Cerrar llave 15">
            <a:extLst>
              <a:ext uri="{FF2B5EF4-FFF2-40B4-BE49-F238E27FC236}">
                <a16:creationId xmlns:a16="http://schemas.microsoft.com/office/drawing/2014/main" id="{478B02F4-BA5B-BF87-38C3-45FB06BC7CC1}"/>
              </a:ext>
            </a:extLst>
          </p:cNvPr>
          <p:cNvSpPr/>
          <p:nvPr/>
        </p:nvSpPr>
        <p:spPr>
          <a:xfrm rot="16200000" flipH="1" flipV="1">
            <a:off x="3869175" y="1177089"/>
            <a:ext cx="164067" cy="1162689"/>
          </a:xfrm>
          <a:prstGeom prst="rightBrace">
            <a:avLst/>
          </a:prstGeom>
          <a:ln w="317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EC750C4-4AC2-97F5-5637-B057A0A023C2}"/>
              </a:ext>
            </a:extLst>
          </p:cNvPr>
          <p:cNvCxnSpPr/>
          <p:nvPr/>
        </p:nvCxnSpPr>
        <p:spPr>
          <a:xfrm flipH="1">
            <a:off x="3160955" y="1884527"/>
            <a:ext cx="685800" cy="50127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errar llave 29">
            <a:extLst>
              <a:ext uri="{FF2B5EF4-FFF2-40B4-BE49-F238E27FC236}">
                <a16:creationId xmlns:a16="http://schemas.microsoft.com/office/drawing/2014/main" id="{D290E4F3-2519-0DDC-8B76-847C87B6331A}"/>
              </a:ext>
            </a:extLst>
          </p:cNvPr>
          <p:cNvSpPr/>
          <p:nvPr/>
        </p:nvSpPr>
        <p:spPr>
          <a:xfrm rot="16200000" flipH="1" flipV="1">
            <a:off x="5165225" y="1043730"/>
            <a:ext cx="145704" cy="1411045"/>
          </a:xfrm>
          <a:prstGeom prst="rightBrace">
            <a:avLst/>
          </a:prstGeom>
          <a:ln w="317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AA0022C9-DD17-4DB5-02C9-ABF8359CEC77}"/>
              </a:ext>
            </a:extLst>
          </p:cNvPr>
          <p:cNvCxnSpPr>
            <a:cxnSpLocks/>
          </p:cNvCxnSpPr>
          <p:nvPr/>
        </p:nvCxnSpPr>
        <p:spPr>
          <a:xfrm>
            <a:off x="5294555" y="1905000"/>
            <a:ext cx="826221" cy="8472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6AF5771-DC75-9684-DC0B-ECB6AD6733D3}"/>
              </a:ext>
            </a:extLst>
          </p:cNvPr>
          <p:cNvSpPr txBox="1"/>
          <p:nvPr/>
        </p:nvSpPr>
        <p:spPr>
          <a:xfrm>
            <a:off x="4532555" y="1981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Probability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of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occupation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5778E68-7159-DCF6-CB9B-E484FEEBEE89}"/>
              </a:ext>
            </a:extLst>
          </p:cNvPr>
          <p:cNvSpPr txBox="1"/>
          <p:nvPr/>
        </p:nvSpPr>
        <p:spPr>
          <a:xfrm>
            <a:off x="7809155" y="1989723"/>
            <a:ext cx="125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Energy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23FBF8C6-573A-8B6F-CD81-E0A6CAC902C3}"/>
              </a:ext>
            </a:extLst>
          </p:cNvPr>
          <p:cNvCxnSpPr>
            <a:cxnSpLocks/>
          </p:cNvCxnSpPr>
          <p:nvPr/>
        </p:nvCxnSpPr>
        <p:spPr>
          <a:xfrm>
            <a:off x="6096000" y="1524000"/>
            <a:ext cx="1713155" cy="4572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agen 41">
            <a:extLst>
              <a:ext uri="{FF2B5EF4-FFF2-40B4-BE49-F238E27FC236}">
                <a16:creationId xmlns:a16="http://schemas.microsoft.com/office/drawing/2014/main" id="{F8B43685-39A0-81E8-E96A-975FD9804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990600"/>
            <a:ext cx="6781800" cy="726888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86CF4BF0-E77B-EE46-0475-BEF9EA33B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320" y="3733800"/>
            <a:ext cx="3429360" cy="91963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77F8417A-FCF1-E28E-FB96-7BE8C90F0F02}"/>
              </a:ext>
            </a:extLst>
          </p:cNvPr>
          <p:cNvSpPr txBox="1"/>
          <p:nvPr/>
        </p:nvSpPr>
        <p:spPr>
          <a:xfrm>
            <a:off x="2514600" y="3226049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density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defined</a:t>
            </a:r>
            <a:r>
              <a:rPr lang="es-ES" b="1" dirty="0">
                <a:solidFill>
                  <a:schemeClr val="bg1"/>
                </a:solidFill>
              </a:rPr>
              <a:t> as</a:t>
            </a: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88570DAD-FEF3-9B29-3EF6-20BBDB6F2243}"/>
              </a:ext>
            </a:extLst>
          </p:cNvPr>
          <p:cNvGrpSpPr/>
          <p:nvPr/>
        </p:nvGrpSpPr>
        <p:grpSpPr>
          <a:xfrm>
            <a:off x="1257300" y="4724400"/>
            <a:ext cx="6629400" cy="369332"/>
            <a:chOff x="1257300" y="4955847"/>
            <a:chExt cx="6629400" cy="369332"/>
          </a:xfrm>
        </p:grpSpPr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81BE3631-F9FF-A1F4-982B-D6F4347016C4}"/>
                </a:ext>
              </a:extLst>
            </p:cNvPr>
            <p:cNvSpPr txBox="1"/>
            <p:nvPr/>
          </p:nvSpPr>
          <p:spPr>
            <a:xfrm>
              <a:off x="1257300" y="4955847"/>
              <a:ext cx="662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So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integral can be extended </a:t>
              </a:r>
              <a:r>
                <a:rPr lang="es-ES" b="1" dirty="0" err="1">
                  <a:solidFill>
                    <a:schemeClr val="bg1"/>
                  </a:solidFill>
                </a:rPr>
                <a:t>between</a:t>
              </a:r>
              <a:r>
                <a:rPr lang="es-ES" b="1" dirty="0">
                  <a:solidFill>
                    <a:schemeClr val="bg1"/>
                  </a:solidFill>
                </a:rPr>
                <a:t>          and </a:t>
              </a:r>
            </a:p>
          </p:txBody>
        </p:sp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BD859722-F090-827A-D17A-774AD4DF0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4600" y="5096515"/>
              <a:ext cx="522948" cy="144000"/>
            </a:xfrm>
            <a:prstGeom prst="rect">
              <a:avLst/>
            </a:prstGeom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649707FF-46EC-31B6-5115-85A2E973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91400" y="5029200"/>
              <a:ext cx="450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6107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67055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Dependence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chemical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potential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with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temperature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0E08CEE-045C-04CB-96B6-F335E7BC4822}"/>
              </a:ext>
            </a:extLst>
          </p:cNvPr>
          <p:cNvSpPr txBox="1"/>
          <p:nvPr/>
        </p:nvSpPr>
        <p:spPr>
          <a:xfrm>
            <a:off x="914400" y="7620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density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particles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does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not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change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temperature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2018481-6470-5E0D-07B9-C537EE8A1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46" y="1361826"/>
            <a:ext cx="8387507" cy="7099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B3968F2-A8E8-A259-FB70-24BA0D61A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2787309"/>
            <a:ext cx="7772400" cy="90238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B4C54AD-1FC6-0DB9-37BC-EFCF2AD798C2}"/>
              </a:ext>
            </a:extLst>
          </p:cNvPr>
          <p:cNvSpPr txBox="1"/>
          <p:nvPr/>
        </p:nvSpPr>
        <p:spPr>
          <a:xfrm>
            <a:off x="914400" y="22214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Replacing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shape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density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in 3D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75D3000-EF98-177D-495F-B5D71AC54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900" y="3894267"/>
            <a:ext cx="3886200" cy="780184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0C7EB9DD-8E14-3003-64CA-1EB355C198E3}"/>
              </a:ext>
            </a:extLst>
          </p:cNvPr>
          <p:cNvGrpSpPr/>
          <p:nvPr/>
        </p:nvGrpSpPr>
        <p:grpSpPr>
          <a:xfrm>
            <a:off x="914400" y="4648200"/>
            <a:ext cx="7315200" cy="1105199"/>
            <a:chOff x="914400" y="5181600"/>
            <a:chExt cx="7315200" cy="1105199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4F8EF1C8-8C2D-3016-3732-4FCCAC000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3550" y="5638799"/>
              <a:ext cx="1279800" cy="648000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A88F36E4-A811-27BC-504C-0CB2FE3BF839}"/>
                </a:ext>
              </a:extLst>
            </p:cNvPr>
            <p:cNvSpPr txBox="1"/>
            <p:nvPr/>
          </p:nvSpPr>
          <p:spPr>
            <a:xfrm>
              <a:off x="914400" y="5181600"/>
              <a:ext cx="731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Change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variables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make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integrals</a:t>
              </a:r>
              <a:r>
                <a:rPr lang="es-ES" b="1" dirty="0">
                  <a:solidFill>
                    <a:schemeClr val="bg1"/>
                  </a:solidFill>
                </a:rPr>
                <a:t> adimensional</a:t>
              </a:r>
            </a:p>
          </p:txBody>
        </p:sp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23AFBEB7-3790-1780-CF77-4B1BF237D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60109" y="5606917"/>
              <a:ext cx="1417500" cy="648000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9B00D971-E1CC-7A70-31AD-551869F55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18117" y="5619659"/>
              <a:ext cx="1279765" cy="647881"/>
            </a:xfrm>
            <a:prstGeom prst="rect">
              <a:avLst/>
            </a:prstGeom>
          </p:spPr>
        </p:pic>
      </p:grpSp>
      <p:pic>
        <p:nvPicPr>
          <p:cNvPr id="37" name="Imagen 36">
            <a:extLst>
              <a:ext uri="{FF2B5EF4-FFF2-40B4-BE49-F238E27FC236}">
                <a16:creationId xmlns:a16="http://schemas.microsoft.com/office/drawing/2014/main" id="{7A374382-A1CF-FE06-B00A-458D120499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000" y="6147896"/>
            <a:ext cx="3865309" cy="71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1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67055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Dependence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chemical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potential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with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temperature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7A374382-A1CF-FE06-B00A-458D12049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3919176" cy="720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AD5AE7-6061-28E2-DB94-8BDBC9994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261" y="1981200"/>
            <a:ext cx="650541" cy="576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524532A-0121-1559-BC00-B1D505871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281" y="1926000"/>
            <a:ext cx="2484707" cy="72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75A192-3375-4F94-5128-4397EE8BC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1809750"/>
            <a:ext cx="3660588" cy="9525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7363A9E-D265-14A8-19E8-B6C005311720}"/>
              </a:ext>
            </a:extLst>
          </p:cNvPr>
          <p:cNvSpPr txBox="1"/>
          <p:nvPr/>
        </p:nvSpPr>
        <p:spPr>
          <a:xfrm>
            <a:off x="2398075" y="2823008"/>
            <a:ext cx="442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get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this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follow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next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two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slides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46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" y="0"/>
            <a:ext cx="1864672" cy="826532"/>
          </a:xfrm>
        </p:spPr>
        <p:txBody>
          <a:bodyPr/>
          <a:lstStyle/>
          <a:p>
            <a:pPr algn="l"/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Solution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AD5AE7-6061-28E2-DB94-8BDBC9994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73" y="95250"/>
            <a:ext cx="650541" cy="576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524532A-0121-1559-BC00-B1D505871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693" y="40050"/>
            <a:ext cx="2484707" cy="72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75A192-3375-4F94-5128-4397EE8BC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412" y="0"/>
            <a:ext cx="3660588" cy="9525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B3685C9-7635-9120-0A98-889E7AD77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1706" y="1478016"/>
            <a:ext cx="3660588" cy="9151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1AA7523-4BD9-74BA-BEE1-8F0F041CB5ED}"/>
              </a:ext>
            </a:extLst>
          </p:cNvPr>
          <p:cNvSpPr txBox="1"/>
          <p:nvPr/>
        </p:nvSpPr>
        <p:spPr>
          <a:xfrm>
            <a:off x="2057400" y="992492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Multiplying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two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terms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3/2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23BDCC-6B74-BF5C-9749-7DB99B3C7514}"/>
              </a:ext>
            </a:extLst>
          </p:cNvPr>
          <p:cNvSpPr txBox="1"/>
          <p:nvPr/>
        </p:nvSpPr>
        <p:spPr>
          <a:xfrm>
            <a:off x="2057400" y="25146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Taking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power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2/3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45C5780-81AE-0804-299B-1F1E3FC4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2971800"/>
            <a:ext cx="7772400" cy="9683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2A020F7-FCA3-DD35-7C2E-4F773CFD02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0" y="3987800"/>
            <a:ext cx="1144933" cy="736600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5491014F-BF4F-4CC4-D517-2F336DA7FA5B}"/>
              </a:ext>
            </a:extLst>
          </p:cNvPr>
          <p:cNvCxnSpPr/>
          <p:nvPr/>
        </p:nvCxnSpPr>
        <p:spPr>
          <a:xfrm flipV="1">
            <a:off x="4191000" y="3647824"/>
            <a:ext cx="0" cy="2923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2519780B-AD7C-59DF-478E-B1FC15BC8DB7}"/>
              </a:ext>
            </a:extLst>
          </p:cNvPr>
          <p:cNvCxnSpPr/>
          <p:nvPr/>
        </p:nvCxnSpPr>
        <p:spPr>
          <a:xfrm flipV="1">
            <a:off x="6477000" y="3657600"/>
            <a:ext cx="0" cy="2923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795D076-C872-6FB0-779E-C6E1B6B59234}"/>
              </a:ext>
            </a:extLst>
          </p:cNvPr>
          <p:cNvSpPr txBox="1"/>
          <p:nvPr/>
        </p:nvSpPr>
        <p:spPr>
          <a:xfrm>
            <a:off x="304800" y="476386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previous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approach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valid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since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chemical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much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larger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thermal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1B04C73-6939-C06D-5CD5-B1873B394E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1016" y="4171800"/>
            <a:ext cx="3840584" cy="324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D4A4DA6-D11B-5E4B-60EB-814FEC9EC8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410200"/>
            <a:ext cx="4572000" cy="30162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B25FE74-27C9-8B66-DDE5-CC1A3ADFA141}"/>
              </a:ext>
            </a:extLst>
          </p:cNvPr>
          <p:cNvSpPr txBox="1"/>
          <p:nvPr/>
        </p:nvSpPr>
        <p:spPr>
          <a:xfrm>
            <a:off x="3962400" y="5726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3CB8138-CC1E-4FB8-A209-CFDB214CF9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1600" y="6117213"/>
            <a:ext cx="6324600" cy="6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0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5867399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infinite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square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well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potential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(1D)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DC8DFD-93E1-CB7B-45D1-FCB0BFC49A44}"/>
              </a:ext>
            </a:extLst>
          </p:cNvPr>
          <p:cNvSpPr txBox="1"/>
          <p:nvPr/>
        </p:nvSpPr>
        <p:spPr>
          <a:xfrm>
            <a:off x="304800" y="905470"/>
            <a:ext cx="853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Goal</a:t>
            </a:r>
            <a:r>
              <a:rPr lang="es-ES" b="1" dirty="0">
                <a:solidFill>
                  <a:srgbClr val="00B0F0"/>
                </a:solidFill>
              </a:rPr>
              <a:t>:</a:t>
            </a:r>
          </a:p>
          <a:p>
            <a:r>
              <a:rPr lang="es-ES" b="1" dirty="0">
                <a:solidFill>
                  <a:schemeClr val="bg1"/>
                </a:solidFill>
              </a:rPr>
              <a:t>Compute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ground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a gas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S" b="1" dirty="0">
                <a:solidFill>
                  <a:schemeClr val="bg1"/>
                </a:solidFill>
              </a:rPr>
              <a:t> free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(no </a:t>
            </a:r>
            <a:r>
              <a:rPr lang="es-ES" b="1" dirty="0" err="1">
                <a:solidFill>
                  <a:schemeClr val="bg1"/>
                </a:solidFill>
              </a:rPr>
              <a:t>interaction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between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themselves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lattice</a:t>
            </a:r>
            <a:r>
              <a:rPr lang="es-ES" b="1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s-ES" b="1" dirty="0">
                <a:solidFill>
                  <a:schemeClr val="bg1"/>
                </a:solidFill>
              </a:rPr>
              <a:t>In 1-dimension</a:t>
            </a:r>
          </a:p>
          <a:p>
            <a:pPr marL="285750" indent="-285750">
              <a:buFontTx/>
              <a:buChar char="-"/>
            </a:pPr>
            <a:r>
              <a:rPr lang="es-ES" b="1" dirty="0" err="1">
                <a:solidFill>
                  <a:schemeClr val="bg1"/>
                </a:solidFill>
              </a:rPr>
              <a:t>Keeping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Pauli </a:t>
            </a:r>
            <a:r>
              <a:rPr lang="es-ES" b="1" dirty="0" err="1">
                <a:solidFill>
                  <a:schemeClr val="bg1"/>
                </a:solidFill>
              </a:rPr>
              <a:t>exclusion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principle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56A92624-77B9-F2E9-284B-F14E2F80EC28}"/>
              </a:ext>
            </a:extLst>
          </p:cNvPr>
          <p:cNvGrpSpPr/>
          <p:nvPr/>
        </p:nvGrpSpPr>
        <p:grpSpPr>
          <a:xfrm>
            <a:off x="0" y="2514600"/>
            <a:ext cx="9144000" cy="2088862"/>
            <a:chOff x="0" y="2602468"/>
            <a:chExt cx="9144000" cy="2088862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18E6D854-E6F3-7EBE-182D-3E6BF37B629E}"/>
                </a:ext>
              </a:extLst>
            </p:cNvPr>
            <p:cNvSpPr txBox="1"/>
            <p:nvPr/>
          </p:nvSpPr>
          <p:spPr>
            <a:xfrm>
              <a:off x="0" y="2602468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One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mass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confined</a:t>
              </a:r>
              <a:r>
                <a:rPr lang="es-ES" b="1" dirty="0">
                  <a:solidFill>
                    <a:schemeClr val="bg1"/>
                  </a:solidFill>
                </a:rPr>
                <a:t> in </a:t>
              </a:r>
              <a:r>
                <a:rPr lang="es-ES" b="1" dirty="0" err="1">
                  <a:solidFill>
                    <a:schemeClr val="bg1"/>
                  </a:solidFill>
                </a:rPr>
                <a:t>an</a:t>
              </a:r>
              <a:r>
                <a:rPr lang="es-ES" b="1" dirty="0">
                  <a:solidFill>
                    <a:schemeClr val="bg1"/>
                  </a:solidFill>
                </a:rPr>
                <a:t> infinite </a:t>
              </a:r>
              <a:r>
                <a:rPr lang="es-ES" b="1" dirty="0" err="1">
                  <a:solidFill>
                    <a:schemeClr val="bg1"/>
                  </a:solidFill>
                </a:rPr>
                <a:t>square</a:t>
              </a:r>
              <a:r>
                <a:rPr lang="es-ES" b="1" dirty="0">
                  <a:solidFill>
                    <a:schemeClr val="bg1"/>
                  </a:solidFill>
                </a:rPr>
                <a:t> quantum </a:t>
              </a:r>
              <a:r>
                <a:rPr lang="es-ES" b="1" dirty="0" err="1">
                  <a:solidFill>
                    <a:schemeClr val="bg1"/>
                  </a:solidFill>
                </a:rPr>
                <a:t>well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 </a:t>
              </a:r>
              <a:r>
                <a:rPr lang="es-ES" b="1" dirty="0" err="1">
                  <a:solidFill>
                    <a:schemeClr val="bg1"/>
                  </a:solidFill>
                </a:rPr>
                <a:t>length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L.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The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time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independent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Schrödinger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equation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is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given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by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6BF2236-6AC7-7C3F-2959-203A19F52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3927" y="3276600"/>
              <a:ext cx="2659673" cy="72000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F1D4179-A1D9-92C8-074C-0E3AFD34FBEE}"/>
                </a:ext>
              </a:extLst>
            </p:cNvPr>
            <p:cNvSpPr txBox="1"/>
            <p:nvPr/>
          </p:nvSpPr>
          <p:spPr>
            <a:xfrm>
              <a:off x="2438400" y="40386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00B0F0"/>
                  </a:solidFill>
                </a:rPr>
                <a:t>Kinetic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energy</a:t>
              </a:r>
              <a:endParaRPr lang="es-ES" b="1" dirty="0">
                <a:solidFill>
                  <a:srgbClr val="00B0F0"/>
                </a:solidFill>
              </a:endParaRPr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AB2022C2-13B0-6F07-4CD5-1118C86582C0}"/>
                </a:ext>
              </a:extLst>
            </p:cNvPr>
            <p:cNvGrpSpPr/>
            <p:nvPr/>
          </p:nvGrpSpPr>
          <p:grpSpPr>
            <a:xfrm>
              <a:off x="4419600" y="4044999"/>
              <a:ext cx="4419600" cy="646331"/>
              <a:chOff x="4419600" y="4495800"/>
              <a:chExt cx="4419600" cy="646331"/>
            </a:xfrm>
          </p:grpSpPr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46CFA903-DE44-2A48-3B7F-4A82ADE92CD8}"/>
                  </a:ext>
                </a:extLst>
              </p:cNvPr>
              <p:cNvSpPr txBox="1"/>
              <p:nvPr/>
            </p:nvSpPr>
            <p:spPr>
              <a:xfrm>
                <a:off x="4419600" y="4495800"/>
                <a:ext cx="441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>
                    <a:solidFill>
                      <a:srgbClr val="00B0F0"/>
                    </a:solidFill>
                  </a:rPr>
                  <a:t>Energy </a:t>
                </a:r>
                <a:r>
                  <a:rPr lang="es-ES" b="1" dirty="0" err="1">
                    <a:solidFill>
                      <a:srgbClr val="00B0F0"/>
                    </a:solidFill>
                  </a:rPr>
                  <a:t>levels</a:t>
                </a:r>
                <a:r>
                  <a:rPr lang="es-ES" b="1" dirty="0">
                    <a:solidFill>
                      <a:srgbClr val="00B0F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B0F0"/>
                    </a:solidFill>
                  </a:rPr>
                  <a:t>of</a:t>
                </a:r>
                <a:r>
                  <a:rPr lang="es-ES" b="1" dirty="0">
                    <a:solidFill>
                      <a:srgbClr val="00B0F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B0F0"/>
                    </a:solidFill>
                  </a:rPr>
                  <a:t>one</a:t>
                </a:r>
                <a:r>
                  <a:rPr lang="es-ES" b="1" dirty="0">
                    <a:solidFill>
                      <a:srgbClr val="00B0F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B0F0"/>
                    </a:solidFill>
                  </a:rPr>
                  <a:t>electron</a:t>
                </a:r>
                <a:r>
                  <a:rPr lang="es-ES" b="1" dirty="0">
                    <a:solidFill>
                      <a:srgbClr val="00B0F0"/>
                    </a:solidFill>
                  </a:rPr>
                  <a:t> in </a:t>
                </a:r>
                <a:r>
                  <a:rPr lang="es-ES" b="1" dirty="0" err="1">
                    <a:solidFill>
                      <a:srgbClr val="00B0F0"/>
                    </a:solidFill>
                  </a:rPr>
                  <a:t>the</a:t>
                </a:r>
                <a:r>
                  <a:rPr lang="es-ES" b="1" dirty="0">
                    <a:solidFill>
                      <a:srgbClr val="00B0F0"/>
                    </a:solidFill>
                  </a:rPr>
                  <a:t> wave </a:t>
                </a:r>
                <a:r>
                  <a:rPr lang="es-ES" b="1" dirty="0" err="1">
                    <a:solidFill>
                      <a:srgbClr val="00B0F0"/>
                    </a:solidFill>
                  </a:rPr>
                  <a:t>function</a:t>
                </a:r>
                <a:r>
                  <a:rPr lang="es-ES" b="1" dirty="0">
                    <a:solidFill>
                      <a:srgbClr val="00B0F0"/>
                    </a:solidFill>
                  </a:rPr>
                  <a:t> </a:t>
                </a: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218A128A-1BE9-E7BC-00FB-812791162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67600" y="4818965"/>
                <a:ext cx="341978" cy="281850"/>
              </a:xfrm>
              <a:prstGeom prst="rect">
                <a:avLst/>
              </a:prstGeom>
            </p:spPr>
          </p:pic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D5355D5-C193-0743-62BD-6F1FFF831E3C}"/>
              </a:ext>
            </a:extLst>
          </p:cNvPr>
          <p:cNvGrpSpPr/>
          <p:nvPr/>
        </p:nvGrpSpPr>
        <p:grpSpPr>
          <a:xfrm>
            <a:off x="265778" y="4659868"/>
            <a:ext cx="4077622" cy="1831909"/>
            <a:chOff x="265778" y="4659868"/>
            <a:chExt cx="4077622" cy="1831909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628899E-2C64-DE8D-30EB-216B108EC112}"/>
                </a:ext>
              </a:extLst>
            </p:cNvPr>
            <p:cNvSpPr txBox="1"/>
            <p:nvPr/>
          </p:nvSpPr>
          <p:spPr>
            <a:xfrm>
              <a:off x="762000" y="4659868"/>
              <a:ext cx="3116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Boundary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conditions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B0E92F3C-916B-79C9-B157-5D10A7BDF50F}"/>
                </a:ext>
              </a:extLst>
            </p:cNvPr>
            <p:cNvSpPr txBox="1"/>
            <p:nvPr/>
          </p:nvSpPr>
          <p:spPr>
            <a:xfrm>
              <a:off x="265778" y="5105400"/>
              <a:ext cx="4077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Due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infinite </a:t>
              </a:r>
              <a:r>
                <a:rPr lang="es-ES" b="1" dirty="0" err="1">
                  <a:solidFill>
                    <a:schemeClr val="bg1"/>
                  </a:solidFill>
                </a:rPr>
                <a:t>barrier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cannot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leave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crystal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6A9D5F5-4ACD-2FF4-BF6D-EA8943059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190" y="6167777"/>
              <a:ext cx="3903620" cy="324000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F5D2D348-0EC7-53E1-BB42-3E9F6CBA2E9F}"/>
              </a:ext>
            </a:extLst>
          </p:cNvPr>
          <p:cNvGrpSpPr/>
          <p:nvPr/>
        </p:nvGrpSpPr>
        <p:grpSpPr>
          <a:xfrm>
            <a:off x="5238400" y="4681189"/>
            <a:ext cx="3296000" cy="2026588"/>
            <a:chOff x="5238400" y="4681189"/>
            <a:chExt cx="3296000" cy="2026588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6B503EC-1D12-8032-83E9-21820F92CD07}"/>
                </a:ext>
              </a:extLst>
            </p:cNvPr>
            <p:cNvSpPr txBox="1"/>
            <p:nvPr/>
          </p:nvSpPr>
          <p:spPr>
            <a:xfrm>
              <a:off x="5341327" y="4681189"/>
              <a:ext cx="3116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Normalization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conditions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6D58F53A-5B5C-D592-2775-6E4A6F68B205}"/>
                </a:ext>
              </a:extLst>
            </p:cNvPr>
            <p:cNvSpPr txBox="1"/>
            <p:nvPr/>
          </p:nvSpPr>
          <p:spPr>
            <a:xfrm>
              <a:off x="5257800" y="5106388"/>
              <a:ext cx="3238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somewhere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within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potential</a:t>
              </a:r>
              <a:r>
                <a:rPr lang="es-ES" b="1" dirty="0">
                  <a:solidFill>
                    <a:schemeClr val="bg1"/>
                  </a:solidFill>
                </a:rPr>
                <a:t> box</a:t>
              </a: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3D5A88A5-B486-FC63-0029-2F4A4AC76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8400" y="5951777"/>
              <a:ext cx="3296000" cy="7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36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" y="0"/>
            <a:ext cx="1864672" cy="826532"/>
          </a:xfrm>
        </p:spPr>
        <p:txBody>
          <a:bodyPr/>
          <a:lstStyle/>
          <a:p>
            <a:pPr algn="l"/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Solution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4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4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AD5AE7-6061-28E2-DB94-8BDBC9994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73" y="95250"/>
            <a:ext cx="650541" cy="576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524532A-0121-1559-BC00-B1D505871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693" y="40050"/>
            <a:ext cx="2484707" cy="72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75A192-3375-4F94-5128-4397EE8BC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412" y="0"/>
            <a:ext cx="3660588" cy="9525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3CB8138-CC1E-4FB8-A209-CFDB214CF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1317122"/>
            <a:ext cx="6324600" cy="68995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2DFB826-2C23-D271-D33A-9EC25D3A292F}"/>
              </a:ext>
            </a:extLst>
          </p:cNvPr>
          <p:cNvSpPr txBox="1"/>
          <p:nvPr/>
        </p:nvSpPr>
        <p:spPr>
          <a:xfrm>
            <a:off x="2862793" y="2111659"/>
            <a:ext cx="357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Simplifying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expression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F60CAC2-D636-46D0-63BC-31636BE685C5}"/>
              </a:ext>
            </a:extLst>
          </p:cNvPr>
          <p:cNvSpPr txBox="1"/>
          <p:nvPr/>
        </p:nvSpPr>
        <p:spPr>
          <a:xfrm>
            <a:off x="2781300" y="762000"/>
            <a:ext cx="357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From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previous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slide</a:t>
            </a:r>
            <a:r>
              <a:rPr lang="es-ES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D2FA3F5-B6B8-5D49-B198-D7A6EE08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" y="2568859"/>
            <a:ext cx="8305800" cy="739905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3D76B42-1B84-EF5D-A5D5-78F033B81B92}"/>
              </a:ext>
            </a:extLst>
          </p:cNvPr>
          <p:cNvSpPr txBox="1"/>
          <p:nvPr/>
        </p:nvSpPr>
        <p:spPr>
          <a:xfrm>
            <a:off x="2862793" y="3266327"/>
            <a:ext cx="357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Solve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equation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50C3C894-F779-D2D4-5640-3F74CFE890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99" y="3657600"/>
            <a:ext cx="8610601" cy="760558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FE662D6F-C9B5-CED8-9AE0-1D1423728BF4}"/>
              </a:ext>
            </a:extLst>
          </p:cNvPr>
          <p:cNvSpPr txBox="1"/>
          <p:nvPr/>
        </p:nvSpPr>
        <p:spPr>
          <a:xfrm>
            <a:off x="1181101" y="4507468"/>
            <a:ext cx="685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Taking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again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approximation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power</a:t>
            </a:r>
            <a:r>
              <a:rPr lang="es-ES" b="1" dirty="0">
                <a:solidFill>
                  <a:schemeClr val="bg1"/>
                </a:solidFill>
              </a:rPr>
              <a:t> a binomial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49E96A5F-63D7-75C0-7763-B75626D2FF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4893860"/>
            <a:ext cx="8392033" cy="668740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58377F8C-ED15-51DA-C56F-4DD120704843}"/>
              </a:ext>
            </a:extLst>
          </p:cNvPr>
          <p:cNvSpPr txBox="1"/>
          <p:nvPr/>
        </p:nvSpPr>
        <p:spPr>
          <a:xfrm>
            <a:off x="1181101" y="5525869"/>
            <a:ext cx="685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Only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positive </a:t>
            </a:r>
            <a:r>
              <a:rPr lang="es-ES" b="1" dirty="0" err="1">
                <a:solidFill>
                  <a:schemeClr val="bg1"/>
                </a:solidFill>
              </a:rPr>
              <a:t>solution</a:t>
            </a:r>
            <a:r>
              <a:rPr lang="es-ES" b="1" dirty="0">
                <a:solidFill>
                  <a:schemeClr val="bg1"/>
                </a:solidFill>
              </a:rPr>
              <a:t> has </a:t>
            </a:r>
            <a:r>
              <a:rPr lang="es-ES" b="1" dirty="0" err="1">
                <a:solidFill>
                  <a:schemeClr val="bg1"/>
                </a:solidFill>
              </a:rPr>
              <a:t>physical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meaning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(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other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gives</a:t>
            </a:r>
            <a:r>
              <a:rPr lang="es-ES" b="1" dirty="0">
                <a:solidFill>
                  <a:schemeClr val="bg1"/>
                </a:solidFill>
              </a:rPr>
              <a:t> a non-</a:t>
            </a:r>
            <a:r>
              <a:rPr lang="es-ES" b="1" dirty="0" err="1">
                <a:solidFill>
                  <a:schemeClr val="bg1"/>
                </a:solidFill>
              </a:rPr>
              <a:t>sense</a:t>
            </a:r>
            <a:r>
              <a:rPr lang="es-ES" b="1" dirty="0">
                <a:solidFill>
                  <a:schemeClr val="bg1"/>
                </a:solidFill>
              </a:rPr>
              <a:t> negative </a:t>
            </a:r>
            <a:r>
              <a:rPr lang="es-ES" b="1" dirty="0" err="1">
                <a:solidFill>
                  <a:schemeClr val="bg1"/>
                </a:solidFill>
              </a:rPr>
              <a:t>value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S" b="1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B43FEB74-CB41-16BA-5737-75AF77A3CF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000" y="6169511"/>
            <a:ext cx="3810988" cy="6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2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67055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Dependence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chemical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potential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with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temperature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7A374382-A1CF-FE06-B00A-458D12049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3919176" cy="720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AD5AE7-6061-28E2-DB94-8BDBC9994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261" y="1981200"/>
            <a:ext cx="650541" cy="576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524532A-0121-1559-BC00-B1D505871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281" y="1926000"/>
            <a:ext cx="2484707" cy="72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75A192-3375-4F94-5128-4397EE8BC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1809750"/>
            <a:ext cx="3660588" cy="952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279ECB-A39F-6303-9B60-A1BAD58E7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8277" y="5105400"/>
            <a:ext cx="3387445" cy="9779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7363A9E-D265-14A8-19E8-B6C005311720}"/>
              </a:ext>
            </a:extLst>
          </p:cNvPr>
          <p:cNvSpPr txBox="1"/>
          <p:nvPr/>
        </p:nvSpPr>
        <p:spPr>
          <a:xfrm>
            <a:off x="2398075" y="2823008"/>
            <a:ext cx="442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Undoing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change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variables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541049-DA34-5E3A-9FC5-635D70AAD48A}"/>
              </a:ext>
            </a:extLst>
          </p:cNvPr>
          <p:cNvSpPr txBox="1"/>
          <p:nvPr/>
        </p:nvSpPr>
        <p:spPr>
          <a:xfrm>
            <a:off x="2361453" y="4574060"/>
            <a:ext cx="442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Simplifying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expression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53AF1FD-2F96-B4D1-E109-38B356AD3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25" y="3390900"/>
            <a:ext cx="9082547" cy="9525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1A1A7FA-DDEF-44BE-A500-D610F68E1B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5518" y="5440656"/>
            <a:ext cx="2549070" cy="30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71627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Number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that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can be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excited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at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low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temperature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078A370-2B15-0812-8F3A-02B40B7DF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000" y="1489800"/>
            <a:ext cx="3840000" cy="720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34B75A4-046B-9E7A-4B24-93827A91F633}"/>
              </a:ext>
            </a:extLst>
          </p:cNvPr>
          <p:cNvSpPr txBox="1"/>
          <p:nvPr/>
        </p:nvSpPr>
        <p:spPr>
          <a:xfrm>
            <a:off x="228600" y="8014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number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particles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excited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at </a:t>
            </a:r>
            <a:r>
              <a:rPr lang="es-ES" b="1" dirty="0" err="1">
                <a:solidFill>
                  <a:schemeClr val="bg1"/>
                </a:solidFill>
              </a:rPr>
              <a:t>temperature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S" b="1" dirty="0">
                <a:solidFill>
                  <a:schemeClr val="bg1"/>
                </a:solidFill>
              </a:rPr>
              <a:t> can be </a:t>
            </a:r>
            <a:r>
              <a:rPr lang="es-ES" b="1" dirty="0" err="1">
                <a:solidFill>
                  <a:schemeClr val="bg1"/>
                </a:solidFill>
              </a:rPr>
              <a:t>obtained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integrating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corresponding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interval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around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0ADF2CE8-C65B-FECF-2A7A-3E583944550E}"/>
              </a:ext>
            </a:extLst>
          </p:cNvPr>
          <p:cNvGrpSpPr/>
          <p:nvPr/>
        </p:nvGrpSpPr>
        <p:grpSpPr>
          <a:xfrm>
            <a:off x="533400" y="2390100"/>
            <a:ext cx="2514600" cy="1411069"/>
            <a:chOff x="533400" y="2847300"/>
            <a:chExt cx="2514600" cy="1411069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D54E10CB-8FE2-9403-8139-3D1F49FE0894}"/>
                </a:ext>
              </a:extLst>
            </p:cNvPr>
            <p:cNvGrpSpPr/>
            <p:nvPr/>
          </p:nvGrpSpPr>
          <p:grpSpPr>
            <a:xfrm>
              <a:off x="533400" y="3188732"/>
              <a:ext cx="2514600" cy="1069637"/>
              <a:chOff x="533400" y="2895600"/>
              <a:chExt cx="2514600" cy="1069637"/>
            </a:xfrm>
          </p:grpSpPr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59045132-C2E7-0BF5-F63F-DBED51956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400" y="3048000"/>
                <a:ext cx="1461600" cy="252000"/>
              </a:xfrm>
              <a:prstGeom prst="rect">
                <a:avLst/>
              </a:prstGeom>
            </p:spPr>
          </p:pic>
          <p:sp>
            <p:nvSpPr>
              <p:cNvPr id="12" name="Cerrar llave 11">
                <a:extLst>
                  <a:ext uri="{FF2B5EF4-FFF2-40B4-BE49-F238E27FC236}">
                    <a16:creationId xmlns:a16="http://schemas.microsoft.com/office/drawing/2014/main" id="{5D9C7CEE-F934-7362-4684-DB5589C58CB9}"/>
                  </a:ext>
                </a:extLst>
              </p:cNvPr>
              <p:cNvSpPr/>
              <p:nvPr/>
            </p:nvSpPr>
            <p:spPr>
              <a:xfrm>
                <a:off x="2895600" y="2895600"/>
                <a:ext cx="152400" cy="1069637"/>
              </a:xfrm>
              <a:prstGeom prst="rightBrac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517CE998-8B08-4029-E202-CC01D1AC8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400" y="3553800"/>
                <a:ext cx="2078183" cy="360000"/>
              </a:xfrm>
              <a:prstGeom prst="rect">
                <a:avLst/>
              </a:prstGeom>
            </p:spPr>
          </p:pic>
        </p:grp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617341C8-7312-06A7-E9D0-242AEE01E980}"/>
                </a:ext>
              </a:extLst>
            </p:cNvPr>
            <p:cNvSpPr txBox="1"/>
            <p:nvPr/>
          </p:nvSpPr>
          <p:spPr>
            <a:xfrm>
              <a:off x="609600" y="284730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Assuming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DC3F325-626E-DA5C-0F29-365AC84D5E1A}"/>
              </a:ext>
            </a:extLst>
          </p:cNvPr>
          <p:cNvGrpSpPr/>
          <p:nvPr/>
        </p:nvGrpSpPr>
        <p:grpSpPr>
          <a:xfrm>
            <a:off x="2578950" y="2362200"/>
            <a:ext cx="6565050" cy="2423895"/>
            <a:chOff x="2578950" y="2819400"/>
            <a:chExt cx="6565050" cy="2423895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491199-EA10-6DA8-5C68-5585A78CE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2201" y="3341132"/>
              <a:ext cx="5738485" cy="764188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7395783-1CE5-A217-55A5-2EF555DF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78950" y="4596964"/>
              <a:ext cx="6565050" cy="646331"/>
            </a:xfrm>
            <a:prstGeom prst="rect">
              <a:avLst/>
            </a:prstGeom>
          </p:spPr>
        </p:pic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2D8DA97F-FD36-E39F-037D-C78C26BD50BF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5861475" y="3862864"/>
              <a:ext cx="1682325" cy="734100"/>
            </a:xfrm>
            <a:prstGeom prst="straightConnector1">
              <a:avLst/>
            </a:prstGeom>
            <a:ln w="3492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82B4AE7C-2814-69BA-AF17-49C922F378A2}"/>
                </a:ext>
              </a:extLst>
            </p:cNvPr>
            <p:cNvSpPr txBox="1"/>
            <p:nvPr/>
          </p:nvSpPr>
          <p:spPr>
            <a:xfrm>
              <a:off x="4419600" y="2819400"/>
              <a:ext cx="411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can compute</a:t>
              </a: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3EC07933-9675-79A7-22FD-0DE08598B227}"/>
              </a:ext>
            </a:extLst>
          </p:cNvPr>
          <p:cNvGrpSpPr/>
          <p:nvPr/>
        </p:nvGrpSpPr>
        <p:grpSpPr>
          <a:xfrm>
            <a:off x="3332959" y="5050931"/>
            <a:ext cx="5811041" cy="1807069"/>
            <a:chOff x="3332959" y="5050931"/>
            <a:chExt cx="5811041" cy="1807069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7DF418FE-6E77-8ADF-4BA4-DA1C73C9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32959" y="5050931"/>
              <a:ext cx="5080299" cy="639985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1910D5EB-D634-F8ED-64FB-5220702AA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46406" y="6032020"/>
              <a:ext cx="2618542" cy="616128"/>
            </a:xfrm>
            <a:prstGeom prst="rect">
              <a:avLst/>
            </a:prstGeom>
          </p:spPr>
        </p:pic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2BC71EE7-FD67-7C72-CA5C-1380AEF7F871}"/>
                </a:ext>
              </a:extLst>
            </p:cNvPr>
            <p:cNvSpPr txBox="1"/>
            <p:nvPr/>
          </p:nvSpPr>
          <p:spPr>
            <a:xfrm>
              <a:off x="6096000" y="5657671"/>
              <a:ext cx="3048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Fraction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thermally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excited</a:t>
              </a:r>
              <a:r>
                <a:rPr lang="es-ES" b="1" dirty="0">
                  <a:solidFill>
                    <a:schemeClr val="bg1"/>
                  </a:solidFill>
                </a:rPr>
                <a:t> at finite </a:t>
              </a:r>
              <a:r>
                <a:rPr lang="es-ES" b="1" dirty="0" err="1">
                  <a:solidFill>
                    <a:schemeClr val="bg1"/>
                  </a:solidFill>
                </a:rPr>
                <a:t>temperatures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beyond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Fermi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id="{34D47858-F726-3CD5-A5C1-486889052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424" y="3904073"/>
            <a:ext cx="22098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62483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specific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heat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capacity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metals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26763B0-6285-3D11-CC13-81653BD974C8}"/>
              </a:ext>
            </a:extLst>
          </p:cNvPr>
          <p:cNvGrpSpPr/>
          <p:nvPr/>
        </p:nvGrpSpPr>
        <p:grpSpPr>
          <a:xfrm>
            <a:off x="762000" y="991968"/>
            <a:ext cx="7620000" cy="646331"/>
            <a:chOff x="762000" y="838200"/>
            <a:chExt cx="7620000" cy="646331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34B75A4-046B-9E7A-4B24-93827A91F633}"/>
                </a:ext>
              </a:extLst>
            </p:cNvPr>
            <p:cNvSpPr txBox="1"/>
            <p:nvPr/>
          </p:nvSpPr>
          <p:spPr>
            <a:xfrm>
              <a:off x="762000" y="838200"/>
              <a:ext cx="762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Due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Pauli </a:t>
              </a:r>
              <a:r>
                <a:rPr lang="es-ES" b="1" dirty="0" err="1">
                  <a:solidFill>
                    <a:schemeClr val="bg1"/>
                  </a:solidFill>
                </a:rPr>
                <a:t>exclusion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principle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  <a:r>
                <a:rPr lang="es-ES" b="1" dirty="0" err="1">
                  <a:solidFill>
                    <a:schemeClr val="bg1"/>
                  </a:solidFill>
                </a:rPr>
                <a:t>only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fraction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order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                    can </a:t>
              </a:r>
              <a:r>
                <a:rPr lang="es-ES" b="1" dirty="0" err="1">
                  <a:solidFill>
                    <a:schemeClr val="bg1"/>
                  </a:solidFill>
                </a:rPr>
                <a:t>absorb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thermal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54F2986-AF16-A010-5458-99B5F5737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58679" y="1149332"/>
              <a:ext cx="960921" cy="298468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DBD27BA4-717C-AEBF-2075-336666E2FA89}"/>
              </a:ext>
            </a:extLst>
          </p:cNvPr>
          <p:cNvGrpSpPr/>
          <p:nvPr/>
        </p:nvGrpSpPr>
        <p:grpSpPr>
          <a:xfrm>
            <a:off x="1143000" y="1819870"/>
            <a:ext cx="6934200" cy="923330"/>
            <a:chOff x="1219200" y="2057400"/>
            <a:chExt cx="6934200" cy="923330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96DEBE54-A30D-FEB4-25D8-A259972892E3}"/>
                </a:ext>
              </a:extLst>
            </p:cNvPr>
            <p:cNvSpPr txBox="1"/>
            <p:nvPr/>
          </p:nvSpPr>
          <p:spPr>
            <a:xfrm>
              <a:off x="1219200" y="2057400"/>
              <a:ext cx="6934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>
                  <a:solidFill>
                    <a:schemeClr val="bg1"/>
                  </a:solidFill>
                </a:rPr>
                <a:t>absorbed per electron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order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          .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Therefore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increase</a:t>
              </a:r>
              <a:r>
                <a:rPr lang="es-ES" b="1" dirty="0">
                  <a:solidFill>
                    <a:schemeClr val="bg1"/>
                  </a:solidFill>
                </a:rPr>
                <a:t>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density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due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thermally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excited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AAC855B-421D-6089-BFD4-331949D99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4628" y="2133600"/>
              <a:ext cx="531572" cy="251419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E9082A39-2FD7-48E6-F973-4F239A175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993896"/>
            <a:ext cx="7796135" cy="720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54C25AC-48A7-C21E-4622-449FD639ACD5}"/>
              </a:ext>
            </a:extLst>
          </p:cNvPr>
          <p:cNvSpPr txBox="1"/>
          <p:nvPr/>
        </p:nvSpPr>
        <p:spPr>
          <a:xfrm>
            <a:off x="1713586" y="4098930"/>
            <a:ext cx="5793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Linearly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dependent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temperature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8B9FE05-9F93-AEBB-73D4-7B10D4D0708D}"/>
              </a:ext>
            </a:extLst>
          </p:cNvPr>
          <p:cNvSpPr txBox="1"/>
          <p:nvPr/>
        </p:nvSpPr>
        <p:spPr>
          <a:xfrm>
            <a:off x="0" y="537023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Since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temperature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very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large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contribution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specific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heat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solid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will</a:t>
            </a:r>
            <a:r>
              <a:rPr lang="es-ES" b="1" dirty="0">
                <a:solidFill>
                  <a:schemeClr val="bg1"/>
                </a:solidFill>
              </a:rPr>
              <a:t> be </a:t>
            </a:r>
            <a:r>
              <a:rPr lang="es-ES" b="1" dirty="0" err="1">
                <a:solidFill>
                  <a:srgbClr val="FFFF00"/>
                </a:solidFill>
              </a:rPr>
              <a:t>very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small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compared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with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lattice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contribution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4728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86105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specific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heat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capacity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   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metals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(more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accurate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calculation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734D85-9408-D503-248E-1D7DC23BBDF2}"/>
              </a:ext>
            </a:extLst>
          </p:cNvPr>
          <p:cNvSpPr txBox="1"/>
          <p:nvPr/>
        </p:nvSpPr>
        <p:spPr>
          <a:xfrm>
            <a:off x="0" y="838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change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total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system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heating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from</a:t>
            </a:r>
            <a:r>
              <a:rPr lang="es-ES" b="1" dirty="0">
                <a:solidFill>
                  <a:schemeClr val="bg1"/>
                </a:solidFill>
              </a:rPr>
              <a:t> 0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S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4CCC7C-1AB7-9958-83C3-4A2CD68B8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70427"/>
            <a:ext cx="7772400" cy="8203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AB2D07E-5A2E-ABCE-2AAE-A381D38BB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095727"/>
            <a:ext cx="6019800" cy="74861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67DA421-58E0-D380-ED5C-0833BE4B67EB}"/>
              </a:ext>
            </a:extLst>
          </p:cNvPr>
          <p:cNvSpPr txBox="1"/>
          <p:nvPr/>
        </p:nvSpPr>
        <p:spPr>
          <a:xfrm>
            <a:off x="1676400" y="255629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can </a:t>
            </a:r>
            <a:r>
              <a:rPr lang="es-ES" b="1" dirty="0" err="1">
                <a:solidFill>
                  <a:schemeClr val="bg1"/>
                </a:solidFill>
              </a:rPr>
              <a:t>multiply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following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identity</a:t>
            </a:r>
            <a:r>
              <a:rPr lang="es-ES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BD62F86-CF07-2A79-83B5-9F7F0AB38F68}"/>
              </a:ext>
            </a:extLst>
          </p:cNvPr>
          <p:cNvSpPr txBox="1"/>
          <p:nvPr/>
        </p:nvSpPr>
        <p:spPr>
          <a:xfrm>
            <a:off x="2743200" y="392723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…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7921DF6-3974-D6FF-A069-080EC2E62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402262"/>
            <a:ext cx="7753327" cy="82037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7734A9C-AA89-5B78-FF02-C698A9B89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9807" y="1307232"/>
            <a:ext cx="3064385" cy="36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E3844F0-5B61-7B66-636E-242E22ADB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30002"/>
            <a:ext cx="9144000" cy="67559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76EF0BB-7FE2-50DD-1BFE-322FA03108A0}"/>
              </a:ext>
            </a:extLst>
          </p:cNvPr>
          <p:cNvSpPr txBox="1"/>
          <p:nvPr/>
        </p:nvSpPr>
        <p:spPr>
          <a:xfrm>
            <a:off x="2733663" y="544165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Then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68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86105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specific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heat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capacity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   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metals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(more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accurate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calculation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734D85-9408-D503-248E-1D7DC23BBDF2}"/>
              </a:ext>
            </a:extLst>
          </p:cNvPr>
          <p:cNvSpPr txBox="1"/>
          <p:nvPr/>
        </p:nvSpPr>
        <p:spPr>
          <a:xfrm>
            <a:off x="0" y="838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change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total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system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heating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from</a:t>
            </a:r>
            <a:r>
              <a:rPr lang="es-ES" b="1" dirty="0">
                <a:solidFill>
                  <a:schemeClr val="bg1"/>
                </a:solidFill>
              </a:rPr>
              <a:t> 0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S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734A9C-AA89-5B78-FF02-C698A9B89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807" y="1307232"/>
            <a:ext cx="3064385" cy="36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2DCF18-898F-6762-05BC-1D5C8A529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95" y="1791125"/>
            <a:ext cx="8123410" cy="50850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752238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EB90190-C4C9-F076-F4FE-BDD96253D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9" y="990600"/>
            <a:ext cx="8945321" cy="65659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CC10DA-9DD2-A8EB-7009-62F0295DA800}"/>
              </a:ext>
            </a:extLst>
          </p:cNvPr>
          <p:cNvSpPr txBox="1"/>
          <p:nvPr/>
        </p:nvSpPr>
        <p:spPr>
          <a:xfrm>
            <a:off x="647700" y="1811265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heat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capacity</a:t>
            </a:r>
            <a:r>
              <a:rPr lang="es-ES" b="1" dirty="0">
                <a:solidFill>
                  <a:schemeClr val="bg1"/>
                </a:solidFill>
              </a:rPr>
              <a:t> (at </a:t>
            </a:r>
            <a:r>
              <a:rPr lang="es-ES" b="1" dirty="0" err="1">
                <a:solidFill>
                  <a:schemeClr val="bg1"/>
                </a:solidFill>
              </a:rPr>
              <a:t>constant</a:t>
            </a:r>
            <a:r>
              <a:rPr lang="es-ES" b="1" dirty="0">
                <a:solidFill>
                  <a:schemeClr val="bg1"/>
                </a:solidFill>
              </a:rPr>
              <a:t> volumen)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defined</a:t>
            </a:r>
            <a:r>
              <a:rPr lang="es-ES" b="1" dirty="0">
                <a:solidFill>
                  <a:schemeClr val="bg1"/>
                </a:solidFill>
              </a:rPr>
              <a:t> 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00E778-3036-E789-6935-F236811D2AB4}"/>
              </a:ext>
            </a:extLst>
          </p:cNvPr>
          <p:cNvSpPr txBox="1"/>
          <p:nvPr/>
        </p:nvSpPr>
        <p:spPr>
          <a:xfrm>
            <a:off x="670838" y="3011269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Taking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account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term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depends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Temperature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Fermi-Dirac </a:t>
            </a:r>
            <a:r>
              <a:rPr lang="es-ES" b="1" dirty="0" err="1">
                <a:solidFill>
                  <a:schemeClr val="bg1"/>
                </a:solidFill>
              </a:rPr>
              <a:t>distribution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1CB5A7-D697-F1E4-94C9-2F4BC8F43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916" y="2236821"/>
            <a:ext cx="1640442" cy="68614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310469C-5531-1984-82A8-38207FF73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8610599" cy="82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altLang="es-ES" sz="2800" b="1" kern="0">
                <a:solidFill>
                  <a:srgbClr val="FFFF00"/>
                </a:solidFill>
                <a:ea typeface="ＭＳ Ｐゴシック" panose="020B0600070205080204" pitchFamily="34" charset="-128"/>
              </a:rPr>
              <a:t>The specific heat capacity of    </a:t>
            </a:r>
            <a:br>
              <a:rPr lang="es-ES" altLang="es-ES" sz="2800" b="1" ker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kern="0">
                <a:solidFill>
                  <a:srgbClr val="FFFF00"/>
                </a:solidFill>
                <a:ea typeface="ＭＳ Ｐゴシック" panose="020B0600070205080204" pitchFamily="34" charset="-128"/>
              </a:rPr>
              <a:t>electrons in metals (more accurate calculation)</a:t>
            </a:r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B83E6DA-1DEA-9A0F-A66E-E651E633A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82" y="3822060"/>
            <a:ext cx="7579236" cy="30359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844134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EB90190-C4C9-F076-F4FE-BDD96253D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9" y="990600"/>
            <a:ext cx="8945321" cy="65659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CC10DA-9DD2-A8EB-7009-62F0295DA800}"/>
              </a:ext>
            </a:extLst>
          </p:cNvPr>
          <p:cNvSpPr txBox="1"/>
          <p:nvPr/>
        </p:nvSpPr>
        <p:spPr>
          <a:xfrm>
            <a:off x="647700" y="1811265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heat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capacity</a:t>
            </a:r>
            <a:r>
              <a:rPr lang="es-ES" b="1" dirty="0">
                <a:solidFill>
                  <a:schemeClr val="bg1"/>
                </a:solidFill>
              </a:rPr>
              <a:t> (at </a:t>
            </a:r>
            <a:r>
              <a:rPr lang="es-ES" b="1" dirty="0" err="1">
                <a:solidFill>
                  <a:schemeClr val="bg1"/>
                </a:solidFill>
              </a:rPr>
              <a:t>constant</a:t>
            </a:r>
            <a:r>
              <a:rPr lang="es-ES" b="1" dirty="0">
                <a:solidFill>
                  <a:schemeClr val="bg1"/>
                </a:solidFill>
              </a:rPr>
              <a:t> volumen)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defined</a:t>
            </a:r>
            <a:r>
              <a:rPr lang="es-ES" b="1" dirty="0">
                <a:solidFill>
                  <a:schemeClr val="bg1"/>
                </a:solidFill>
              </a:rPr>
              <a:t> 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2C794F-ABA7-9679-8DB7-CF63D8D99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302" y="3725749"/>
            <a:ext cx="6657671" cy="79859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C00E778-3036-E789-6935-F236811D2AB4}"/>
              </a:ext>
            </a:extLst>
          </p:cNvPr>
          <p:cNvSpPr txBox="1"/>
          <p:nvPr/>
        </p:nvSpPr>
        <p:spPr>
          <a:xfrm>
            <a:off x="670838" y="3011269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Taking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account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term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depends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Temperature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Fermi-Dirac </a:t>
            </a:r>
            <a:r>
              <a:rPr lang="es-ES" b="1" dirty="0" err="1">
                <a:solidFill>
                  <a:schemeClr val="bg1"/>
                </a:solidFill>
              </a:rPr>
              <a:t>distribution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1CB5A7-D697-F1E4-94C9-2F4BC8F43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916" y="2236821"/>
            <a:ext cx="1640442" cy="686146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92FD560-EC3A-486D-8431-0254630FC217}"/>
              </a:ext>
            </a:extLst>
          </p:cNvPr>
          <p:cNvGrpSpPr/>
          <p:nvPr/>
        </p:nvGrpSpPr>
        <p:grpSpPr>
          <a:xfrm>
            <a:off x="122479" y="4590871"/>
            <a:ext cx="8945321" cy="646331"/>
            <a:chOff x="122479" y="4876800"/>
            <a:chExt cx="8945321" cy="646331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80B4775-0204-EB08-821D-CCF536267DB0}"/>
                </a:ext>
              </a:extLst>
            </p:cNvPr>
            <p:cNvSpPr txBox="1"/>
            <p:nvPr/>
          </p:nvSpPr>
          <p:spPr>
            <a:xfrm>
              <a:off x="122479" y="4876800"/>
              <a:ext cx="8945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At </a:t>
              </a:r>
              <a:r>
                <a:rPr lang="es-ES" b="1" dirty="0" err="1">
                  <a:solidFill>
                    <a:schemeClr val="bg1"/>
                  </a:solidFill>
                </a:rPr>
                <a:t>low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temperatures</a:t>
              </a:r>
              <a:r>
                <a:rPr lang="es-ES" b="1" dirty="0">
                  <a:solidFill>
                    <a:schemeClr val="bg1"/>
                  </a:solidFill>
                </a:rPr>
                <a:t> (                             )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interest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derivative                       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large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only</a:t>
              </a:r>
              <a:r>
                <a:rPr lang="es-ES" b="1" dirty="0">
                  <a:solidFill>
                    <a:schemeClr val="bg1"/>
                  </a:solidFill>
                </a:rPr>
                <a:t> at </a:t>
              </a:r>
              <a:r>
                <a:rPr lang="es-ES" b="1" dirty="0" err="1">
                  <a:solidFill>
                    <a:schemeClr val="bg1"/>
                  </a:solidFill>
                </a:rPr>
                <a:t>energies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near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Fermi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. 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47AE94A-822C-194F-0ABD-F5172CA09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86050" y="4953000"/>
              <a:ext cx="1657350" cy="2603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5B40EFC-7B07-97C1-EF09-CCC408AEA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94883" y="4953000"/>
              <a:ext cx="1391917" cy="262989"/>
            </a:xfrm>
            <a:prstGeom prst="rect">
              <a:avLst/>
            </a:prstGeom>
          </p:spPr>
        </p:pic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0310469C-5531-1984-82A8-38207FF73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8610599" cy="82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altLang="es-ES" sz="2800" b="1" kern="0">
                <a:solidFill>
                  <a:srgbClr val="FFFF00"/>
                </a:solidFill>
                <a:ea typeface="ＭＳ Ｐゴシック" panose="020B0600070205080204" pitchFamily="34" charset="-128"/>
              </a:rPr>
              <a:t>The specific heat capacity of    </a:t>
            </a:r>
            <a:br>
              <a:rPr lang="es-ES" altLang="es-ES" sz="2800" b="1" ker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kern="0">
                <a:solidFill>
                  <a:srgbClr val="FFFF00"/>
                </a:solidFill>
                <a:ea typeface="ＭＳ Ｐゴシック" panose="020B0600070205080204" pitchFamily="34" charset="-128"/>
              </a:rPr>
              <a:t>electrons in metals (more accurate calculation)</a:t>
            </a:r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2CFBFE4-9E0F-0BB6-9512-EB3C5B05C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737" y="5261407"/>
            <a:ext cx="2590800" cy="156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781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EB90190-C4C9-F076-F4FE-BDD96253D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9" y="990600"/>
            <a:ext cx="8945321" cy="65659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CC10DA-9DD2-A8EB-7009-62F0295DA800}"/>
              </a:ext>
            </a:extLst>
          </p:cNvPr>
          <p:cNvSpPr txBox="1"/>
          <p:nvPr/>
        </p:nvSpPr>
        <p:spPr>
          <a:xfrm>
            <a:off x="647700" y="1811265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heat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capacity</a:t>
            </a:r>
            <a:r>
              <a:rPr lang="es-ES" b="1" dirty="0">
                <a:solidFill>
                  <a:schemeClr val="bg1"/>
                </a:solidFill>
              </a:rPr>
              <a:t> (at </a:t>
            </a:r>
            <a:r>
              <a:rPr lang="es-ES" b="1" dirty="0" err="1">
                <a:solidFill>
                  <a:schemeClr val="bg1"/>
                </a:solidFill>
              </a:rPr>
              <a:t>constant</a:t>
            </a:r>
            <a:r>
              <a:rPr lang="es-ES" b="1" dirty="0">
                <a:solidFill>
                  <a:schemeClr val="bg1"/>
                </a:solidFill>
              </a:rPr>
              <a:t> volumen)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defined</a:t>
            </a:r>
            <a:r>
              <a:rPr lang="es-ES" b="1" dirty="0">
                <a:solidFill>
                  <a:schemeClr val="bg1"/>
                </a:solidFill>
              </a:rPr>
              <a:t> 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2C794F-ABA7-9679-8DB7-CF63D8D99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302" y="3725749"/>
            <a:ext cx="6657671" cy="79859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C00E778-3036-E789-6935-F236811D2AB4}"/>
              </a:ext>
            </a:extLst>
          </p:cNvPr>
          <p:cNvSpPr txBox="1"/>
          <p:nvPr/>
        </p:nvSpPr>
        <p:spPr>
          <a:xfrm>
            <a:off x="670838" y="3011269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Taking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account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term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depends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Temperature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Fermi-Dirac </a:t>
            </a:r>
            <a:r>
              <a:rPr lang="es-ES" b="1" dirty="0" err="1">
                <a:solidFill>
                  <a:schemeClr val="bg1"/>
                </a:solidFill>
              </a:rPr>
              <a:t>distribution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1CB5A7-D697-F1E4-94C9-2F4BC8F43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916" y="2236821"/>
            <a:ext cx="1640442" cy="686146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92FD560-EC3A-486D-8431-0254630FC217}"/>
              </a:ext>
            </a:extLst>
          </p:cNvPr>
          <p:cNvGrpSpPr/>
          <p:nvPr/>
        </p:nvGrpSpPr>
        <p:grpSpPr>
          <a:xfrm>
            <a:off x="122479" y="4590871"/>
            <a:ext cx="8945321" cy="1200329"/>
            <a:chOff x="122479" y="4876800"/>
            <a:chExt cx="8945321" cy="1200329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80B4775-0204-EB08-821D-CCF536267DB0}"/>
                </a:ext>
              </a:extLst>
            </p:cNvPr>
            <p:cNvSpPr txBox="1"/>
            <p:nvPr/>
          </p:nvSpPr>
          <p:spPr>
            <a:xfrm>
              <a:off x="122479" y="4876800"/>
              <a:ext cx="89453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At </a:t>
              </a:r>
              <a:r>
                <a:rPr lang="es-ES" b="1" dirty="0" err="1">
                  <a:solidFill>
                    <a:schemeClr val="bg1"/>
                  </a:solidFill>
                </a:rPr>
                <a:t>low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temperatures</a:t>
              </a:r>
              <a:r>
                <a:rPr lang="es-ES" b="1" dirty="0">
                  <a:solidFill>
                    <a:schemeClr val="bg1"/>
                  </a:solidFill>
                </a:rPr>
                <a:t> (                             )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interest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derivative                       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large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only</a:t>
              </a:r>
              <a:r>
                <a:rPr lang="es-ES" b="1" dirty="0">
                  <a:solidFill>
                    <a:schemeClr val="bg1"/>
                  </a:solidFill>
                </a:rPr>
                <a:t> at </a:t>
              </a:r>
              <a:r>
                <a:rPr lang="es-ES" b="1" dirty="0" err="1">
                  <a:solidFill>
                    <a:schemeClr val="bg1"/>
                  </a:solidFill>
                </a:rPr>
                <a:t>energies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near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Fermi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. 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can </a:t>
              </a:r>
              <a:r>
                <a:rPr lang="es-ES" b="1" dirty="0" err="1">
                  <a:solidFill>
                    <a:schemeClr val="bg1"/>
                  </a:solidFill>
                </a:rPr>
                <a:t>take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density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evaluated</a:t>
              </a:r>
              <a:r>
                <a:rPr lang="es-ES" b="1" dirty="0">
                  <a:solidFill>
                    <a:schemeClr val="bg1"/>
                  </a:solidFill>
                </a:rPr>
                <a:t> at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Fermi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outside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integral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47AE94A-822C-194F-0ABD-F5172CA09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86050" y="4953000"/>
              <a:ext cx="1657350" cy="26035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5B40EFC-7B07-97C1-EF09-CCC408AEA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94883" y="4953000"/>
              <a:ext cx="1391917" cy="262989"/>
            </a:xfrm>
            <a:prstGeom prst="rect">
              <a:avLst/>
            </a:prstGeom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DA66F1C4-32A0-FBFD-0046-0197F5172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" y="5914697"/>
            <a:ext cx="6388249" cy="867103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310469C-5531-1984-82A8-38207FF73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8610599" cy="82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altLang="es-ES" sz="2800" b="1" kern="0">
                <a:solidFill>
                  <a:srgbClr val="FFFF00"/>
                </a:solidFill>
                <a:ea typeface="ＭＳ Ｐゴシック" panose="020B0600070205080204" pitchFamily="34" charset="-128"/>
              </a:rPr>
              <a:t>The specific heat capacity of    </a:t>
            </a:r>
            <a:br>
              <a:rPr lang="es-ES" altLang="es-ES" sz="2800" b="1" ker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kern="0">
                <a:solidFill>
                  <a:srgbClr val="FFFF00"/>
                </a:solidFill>
                <a:ea typeface="ＭＳ Ｐゴシック" panose="020B0600070205080204" pitchFamily="34" charset="-128"/>
              </a:rPr>
              <a:t>electrons in metals (more accurate calculation)</a:t>
            </a:r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03498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A66F1C4-32A0-FBFD-0046-0197F5172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326" y="1107371"/>
            <a:ext cx="6089348" cy="8265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794AA13-A5DB-76BD-4B6B-CE922E0E301E}"/>
              </a:ext>
            </a:extLst>
          </p:cNvPr>
          <p:cNvSpPr txBox="1"/>
          <p:nvPr/>
        </p:nvSpPr>
        <p:spPr>
          <a:xfrm>
            <a:off x="228600" y="20574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Assuming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first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order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temperature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chemical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does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not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depend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T,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can </a:t>
            </a:r>
            <a:r>
              <a:rPr lang="es-ES" b="1" dirty="0" err="1">
                <a:solidFill>
                  <a:schemeClr val="bg1"/>
                </a:solidFill>
              </a:rPr>
              <a:t>replace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expression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Fermi-Dirac </a:t>
            </a:r>
            <a:r>
              <a:rPr lang="es-ES" b="1" dirty="0" err="1">
                <a:solidFill>
                  <a:schemeClr val="bg1"/>
                </a:solidFill>
              </a:rPr>
              <a:t>distribution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chemical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8F7DB0-3B6F-9115-8DF5-99C1CBA6C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198837"/>
            <a:ext cx="2171700" cy="353434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EEA55CC3-4BBB-FDCF-0BAA-D420C0EC3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86105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specific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heat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capacity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   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metals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(more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accurate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calculation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6BE5B4-8566-1809-B87F-A8244136D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38200" y="3268831"/>
            <a:ext cx="2438400" cy="355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E77ABA3-0A19-EAE0-C848-A67BC837C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3447826"/>
            <a:ext cx="1657350" cy="260350"/>
          </a:xfrm>
          <a:prstGeom prst="rect">
            <a:avLst/>
          </a:prstGeom>
          <a:solidFill>
            <a:srgbClr val="0070C0"/>
          </a:solidFill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E40B6794-A9EC-136C-475D-DAFD434C494B}"/>
              </a:ext>
            </a:extLst>
          </p:cNvPr>
          <p:cNvCxnSpPr/>
          <p:nvPr/>
        </p:nvCxnSpPr>
        <p:spPr>
          <a:xfrm flipH="1">
            <a:off x="1371600" y="3708176"/>
            <a:ext cx="762000" cy="7114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93FBDCB-A112-812F-3DEC-E1FEECD265E3}"/>
              </a:ext>
            </a:extLst>
          </p:cNvPr>
          <p:cNvSpPr txBox="1"/>
          <p:nvPr/>
        </p:nvSpPr>
        <p:spPr>
          <a:xfrm>
            <a:off x="3276600" y="64008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From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Kittel</a:t>
            </a:r>
            <a:endParaRPr lang="es-E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6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5867399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infinite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square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well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potential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(1D)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BF2236-6AC7-7C3F-2959-203A19F52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927" y="914400"/>
            <a:ext cx="2659673" cy="720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8E1156-1459-CC13-DA59-64140835A74A}"/>
              </a:ext>
            </a:extLst>
          </p:cNvPr>
          <p:cNvSpPr txBox="1"/>
          <p:nvPr/>
        </p:nvSpPr>
        <p:spPr>
          <a:xfrm>
            <a:off x="685800" y="16764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Solution</a:t>
            </a:r>
            <a:r>
              <a:rPr lang="es-ES" b="1" dirty="0">
                <a:solidFill>
                  <a:srgbClr val="FFFF00"/>
                </a:solidFill>
              </a:rPr>
              <a:t>: similar </a:t>
            </a:r>
            <a:r>
              <a:rPr lang="es-ES" b="1" dirty="0" err="1">
                <a:solidFill>
                  <a:srgbClr val="FFFF00"/>
                </a:solidFill>
              </a:rPr>
              <a:t>to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stationary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waves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propagating</a:t>
            </a:r>
            <a:r>
              <a:rPr lang="es-ES" b="1" dirty="0">
                <a:solidFill>
                  <a:srgbClr val="FFFF00"/>
                </a:solidFill>
              </a:rPr>
              <a:t> in a </a:t>
            </a:r>
            <a:r>
              <a:rPr lang="es-ES" b="1" dirty="0" err="1">
                <a:solidFill>
                  <a:srgbClr val="FFFF00"/>
                </a:solidFill>
              </a:rPr>
              <a:t>string</a:t>
            </a:r>
            <a:endParaRPr lang="es-ES" b="1" dirty="0">
              <a:solidFill>
                <a:srgbClr val="FFFF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CB3B1A4-5DA5-1FB2-75FD-D9053420C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057400"/>
            <a:ext cx="2811255" cy="72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1AE200-6CA9-3DBB-5D0C-5CB016D28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143" y="2057400"/>
            <a:ext cx="1542857" cy="720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36D9792-31B9-7067-8FA0-C02B82B74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5257800"/>
            <a:ext cx="2362200" cy="74021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82C39608-6D01-E434-1E50-8F9683CC9B7B}"/>
              </a:ext>
            </a:extLst>
          </p:cNvPr>
          <p:cNvSpPr txBox="1"/>
          <p:nvPr/>
        </p:nvSpPr>
        <p:spPr>
          <a:xfrm>
            <a:off x="685800" y="4724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One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levels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A111353-8898-F0F2-5498-9BCBB0FB4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433" y="3810000"/>
            <a:ext cx="1245134" cy="752347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F8B280FE-B572-71D9-3C9F-3DF005BFDCEE}"/>
              </a:ext>
            </a:extLst>
          </p:cNvPr>
          <p:cNvSpPr txBox="1"/>
          <p:nvPr/>
        </p:nvSpPr>
        <p:spPr>
          <a:xfrm>
            <a:off x="685800" y="3429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Normalization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constant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1601F7-8923-A0C6-702A-B906C437EE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2135" y="3361778"/>
            <a:ext cx="3811729" cy="334382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04170AE-D7D2-44AF-B116-B32FB58B5A0C}"/>
              </a:ext>
            </a:extLst>
          </p:cNvPr>
          <p:cNvSpPr txBox="1"/>
          <p:nvPr/>
        </p:nvSpPr>
        <p:spPr>
          <a:xfrm>
            <a:off x="7238136" y="6400800"/>
            <a:ext cx="152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From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Kittel</a:t>
            </a:r>
            <a:endParaRPr lang="es-ES" b="1" dirty="0">
              <a:solidFill>
                <a:srgbClr val="00B0F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3C3CD7-910D-C3DE-2011-E5F9DC1F9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7700" y="2743200"/>
            <a:ext cx="2832100" cy="56345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335505-91F0-5B5B-4E8D-2CAF3617FC11}"/>
              </a:ext>
            </a:extLst>
          </p:cNvPr>
          <p:cNvSpPr txBox="1"/>
          <p:nvPr/>
        </p:nvSpPr>
        <p:spPr>
          <a:xfrm>
            <a:off x="304368" y="6220373"/>
            <a:ext cx="396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energy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is</a:t>
            </a:r>
            <a:r>
              <a:rPr lang="es-ES" b="1" dirty="0">
                <a:solidFill>
                  <a:srgbClr val="FFFF00"/>
                </a:solidFill>
              </a:rPr>
              <a:t> a </a:t>
            </a:r>
            <a:r>
              <a:rPr lang="es-ES" b="1" dirty="0" err="1">
                <a:solidFill>
                  <a:srgbClr val="FFFF00"/>
                </a:solidFill>
              </a:rPr>
              <a:t>quadratic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function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of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quantum </a:t>
            </a:r>
            <a:r>
              <a:rPr lang="es-ES" b="1" dirty="0" err="1">
                <a:solidFill>
                  <a:srgbClr val="FFFF00"/>
                </a:solidFill>
              </a:rPr>
              <a:t>number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632657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A66F1C4-32A0-FBFD-0046-0197F5172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326" y="1107371"/>
            <a:ext cx="6089348" cy="8265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794AA13-A5DB-76BD-4B6B-CE922E0E301E}"/>
              </a:ext>
            </a:extLst>
          </p:cNvPr>
          <p:cNvSpPr txBox="1"/>
          <p:nvPr/>
        </p:nvSpPr>
        <p:spPr>
          <a:xfrm>
            <a:off x="228600" y="20574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Assuming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first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order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temperature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chemical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does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not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depend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T,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can </a:t>
            </a:r>
            <a:r>
              <a:rPr lang="es-ES" b="1" dirty="0" err="1">
                <a:solidFill>
                  <a:schemeClr val="bg1"/>
                </a:solidFill>
              </a:rPr>
              <a:t>replace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expression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Fermi-Dirac </a:t>
            </a:r>
            <a:r>
              <a:rPr lang="es-ES" b="1" dirty="0" err="1">
                <a:solidFill>
                  <a:schemeClr val="bg1"/>
                </a:solidFill>
              </a:rPr>
              <a:t>distribution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chemical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8F7DB0-3B6F-9115-8DF5-99C1CBA6C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198837"/>
            <a:ext cx="2171700" cy="35343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27DAB16-B139-6A40-C663-A6496E71FE7B}"/>
              </a:ext>
            </a:extLst>
          </p:cNvPr>
          <p:cNvSpPr txBox="1"/>
          <p:nvPr/>
        </p:nvSpPr>
        <p:spPr>
          <a:xfrm>
            <a:off x="1085848" y="3692605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Then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taking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derivative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Fermi-Dirac </a:t>
            </a:r>
            <a:r>
              <a:rPr lang="es-ES" b="1" dirty="0" err="1">
                <a:solidFill>
                  <a:schemeClr val="bg1"/>
                </a:solidFill>
              </a:rPr>
              <a:t>distribution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EA55CC3-4BBB-FDCF-0BAA-D420C0EC3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86105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specific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heat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capacity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   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metals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(more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accurate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calculation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F8CD4E-3A78-F41A-22C8-0FA3F80D9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432" y="4061937"/>
            <a:ext cx="1631136" cy="275073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631624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A66F1C4-32A0-FBFD-0046-0197F5172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326" y="836135"/>
            <a:ext cx="6089348" cy="8265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CBF7D2-225A-52D2-6983-7FD84BA3A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877" y="1690172"/>
            <a:ext cx="4372245" cy="923331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EEA55CC3-4BBB-FDCF-0BAA-D420C0EC3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86105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specific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heat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capacity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   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metals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(more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accurate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calculation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77A339-EA06-F370-70A6-72A740E5D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100" y="2692400"/>
            <a:ext cx="4749800" cy="416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780782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A66F1C4-32A0-FBFD-0046-0197F5172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326" y="1107371"/>
            <a:ext cx="6089348" cy="8265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794AA13-A5DB-76BD-4B6B-CE922E0E301E}"/>
              </a:ext>
            </a:extLst>
          </p:cNvPr>
          <p:cNvSpPr txBox="1"/>
          <p:nvPr/>
        </p:nvSpPr>
        <p:spPr>
          <a:xfrm>
            <a:off x="228600" y="20574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Assuming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first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order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temperature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chemical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does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not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depend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T,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can </a:t>
            </a:r>
            <a:r>
              <a:rPr lang="es-ES" b="1" dirty="0" err="1">
                <a:solidFill>
                  <a:schemeClr val="bg1"/>
                </a:solidFill>
              </a:rPr>
              <a:t>replace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expression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Fermi-Dirac </a:t>
            </a:r>
            <a:r>
              <a:rPr lang="es-ES" b="1" dirty="0" err="1">
                <a:solidFill>
                  <a:schemeClr val="bg1"/>
                </a:solidFill>
              </a:rPr>
              <a:t>distribution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chemical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8F7DB0-3B6F-9115-8DF5-99C1CBA6C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198837"/>
            <a:ext cx="2171700" cy="3534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CBF7D2-225A-52D2-6983-7FD84BA3A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926" y="4159890"/>
            <a:ext cx="4372245" cy="92333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27DAB16-B139-6A40-C663-A6496E71FE7B}"/>
              </a:ext>
            </a:extLst>
          </p:cNvPr>
          <p:cNvSpPr txBox="1"/>
          <p:nvPr/>
        </p:nvSpPr>
        <p:spPr>
          <a:xfrm>
            <a:off x="1085848" y="3692605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Then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taking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derivative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Fermi-Dirac </a:t>
            </a:r>
            <a:r>
              <a:rPr lang="es-ES" b="1" dirty="0" err="1">
                <a:solidFill>
                  <a:schemeClr val="bg1"/>
                </a:solidFill>
              </a:rPr>
              <a:t>distribution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D8673E8-AEA1-E5DB-BFF9-1EF128B3345E}"/>
              </a:ext>
            </a:extLst>
          </p:cNvPr>
          <p:cNvGrpSpPr/>
          <p:nvPr/>
        </p:nvGrpSpPr>
        <p:grpSpPr>
          <a:xfrm>
            <a:off x="3361409" y="5185656"/>
            <a:ext cx="2421182" cy="577849"/>
            <a:chOff x="3551143" y="5298847"/>
            <a:chExt cx="2421182" cy="57784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8A6B274-3D91-718B-3941-6355BE92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1049" y="5298847"/>
              <a:ext cx="1381276" cy="577849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1523CB7-EBA7-1451-AF73-581FD68E1C3C}"/>
                </a:ext>
              </a:extLst>
            </p:cNvPr>
            <p:cNvSpPr txBox="1"/>
            <p:nvPr/>
          </p:nvSpPr>
          <p:spPr>
            <a:xfrm>
              <a:off x="3551143" y="5403105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Setting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FAA8DAFA-C2BE-8E7A-7683-F468A023E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5943600"/>
            <a:ext cx="5782593" cy="713015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EEA55CC3-4BBB-FDCF-0BAA-D420C0EC3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86105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specific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heat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capacity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   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metals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(more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accurate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calculation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71103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A8DAFA-C2BE-8E7A-7683-F468A023E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703" y="1143000"/>
            <a:ext cx="5782593" cy="713015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97C1FEE4-1C9D-2E96-46EE-743AE9C8B255}"/>
              </a:ext>
            </a:extLst>
          </p:cNvPr>
          <p:cNvGrpSpPr/>
          <p:nvPr/>
        </p:nvGrpSpPr>
        <p:grpSpPr>
          <a:xfrm>
            <a:off x="76200" y="2172483"/>
            <a:ext cx="8915400" cy="646331"/>
            <a:chOff x="228600" y="2133600"/>
            <a:chExt cx="8915400" cy="646331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32A457B3-4009-9A77-B20E-39FD13329128}"/>
                </a:ext>
              </a:extLst>
            </p:cNvPr>
            <p:cNvSpPr txBox="1"/>
            <p:nvPr/>
          </p:nvSpPr>
          <p:spPr>
            <a:xfrm>
              <a:off x="228600" y="2133600"/>
              <a:ext cx="891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Because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factor       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integrand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negligible at                             </a:t>
              </a:r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may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replace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lower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limit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2E48F22-76DD-71E5-7D87-F7887D0B4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0800" y="2166133"/>
              <a:ext cx="312437" cy="27226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F3C02F1-0887-7D1B-CB6D-7456D4093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5400" y="2209800"/>
              <a:ext cx="1701800" cy="28477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CF87488-63FB-6288-D50D-8FAA2E436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9650" y="2558569"/>
              <a:ext cx="571500" cy="157370"/>
            </a:xfrm>
            <a:prstGeom prst="rect">
              <a:avLst/>
            </a:prstGeom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325332CE-E5D4-B941-C543-C2EE0187946C}"/>
              </a:ext>
            </a:extLst>
          </p:cNvPr>
          <p:cNvGrpSpPr/>
          <p:nvPr/>
        </p:nvGrpSpPr>
        <p:grpSpPr>
          <a:xfrm>
            <a:off x="2514600" y="3048000"/>
            <a:ext cx="4142944" cy="668389"/>
            <a:chOff x="3593502" y="2985753"/>
            <a:chExt cx="4142944" cy="668389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00C5782-7F54-F221-FDCE-18CB382A1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68862" y="2985753"/>
              <a:ext cx="3167584" cy="668389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6A5D0BB-6595-31A9-2F5D-0869C952E25E}"/>
                </a:ext>
              </a:extLst>
            </p:cNvPr>
            <p:cNvSpPr txBox="1"/>
            <p:nvPr/>
          </p:nvSpPr>
          <p:spPr>
            <a:xfrm>
              <a:off x="3593502" y="314008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Since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7AB21F4A-C570-6082-D8F1-6CE652EA0E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670" y="3962400"/>
            <a:ext cx="2748580" cy="533400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E2B9B5CC-5F11-0D89-A5D8-C1AC89D515A3}"/>
              </a:ext>
            </a:extLst>
          </p:cNvPr>
          <p:cNvGrpSpPr/>
          <p:nvPr/>
        </p:nvGrpSpPr>
        <p:grpSpPr>
          <a:xfrm>
            <a:off x="1593227" y="4583275"/>
            <a:ext cx="5950573" cy="598325"/>
            <a:chOff x="558177" y="4740943"/>
            <a:chExt cx="5950573" cy="598325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5634D479-65E8-5081-5BC6-76156C554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13776" y="4740943"/>
              <a:ext cx="1794974" cy="598325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019AC34-5E7C-136E-C6A2-E26292BD3C48}"/>
                </a:ext>
              </a:extLst>
            </p:cNvPr>
            <p:cNvSpPr txBox="1"/>
            <p:nvPr/>
          </p:nvSpPr>
          <p:spPr>
            <a:xfrm>
              <a:off x="558177" y="4855439"/>
              <a:ext cx="4072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Since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have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proved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before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that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96D93CDE-D8F4-AEC8-E043-C6E3FE215A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0" y="5572431"/>
            <a:ext cx="3029548" cy="802326"/>
          </a:xfrm>
          <a:prstGeom prst="rect">
            <a:avLst/>
          </a:prstGeom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8D14B310-505C-E545-8D1C-67F1AF7D0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8610599" cy="826532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specific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heat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capacity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   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metals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(more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accurate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calculation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24380FD-2B71-529B-9BAB-DE2E86C60C6F}"/>
              </a:ext>
            </a:extLst>
          </p:cNvPr>
          <p:cNvSpPr txBox="1"/>
          <p:nvPr/>
        </p:nvSpPr>
        <p:spPr>
          <a:xfrm>
            <a:off x="6223000" y="5593916"/>
            <a:ext cx="292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Essentially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same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expression</a:t>
            </a:r>
            <a:r>
              <a:rPr lang="es-ES" b="1" dirty="0">
                <a:solidFill>
                  <a:srgbClr val="00B0F0"/>
                </a:solidFill>
              </a:rPr>
              <a:t> as in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previous</a:t>
            </a:r>
            <a:r>
              <a:rPr lang="es-ES" b="1" dirty="0">
                <a:solidFill>
                  <a:srgbClr val="00B0F0"/>
                </a:solidFill>
              </a:rPr>
              <a:t> rough </a:t>
            </a:r>
            <a:r>
              <a:rPr lang="es-ES" b="1" dirty="0" err="1">
                <a:solidFill>
                  <a:srgbClr val="00B0F0"/>
                </a:solidFill>
              </a:rPr>
              <a:t>estimate</a:t>
            </a:r>
            <a:endParaRPr lang="es-E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041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6934199" cy="826532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Experimental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heat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capacity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metals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0F59ADE-64EF-4909-29D9-05FA6A71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407" y="1143000"/>
            <a:ext cx="3427186" cy="5851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0FEC482-0A70-963D-DCEC-715ED605D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177" y="2889250"/>
            <a:ext cx="5343646" cy="35179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0F8F169-8DAC-CA7A-BD28-2B78A760A89C}"/>
              </a:ext>
            </a:extLst>
          </p:cNvPr>
          <p:cNvSpPr txBox="1"/>
          <p:nvPr/>
        </p:nvSpPr>
        <p:spPr>
          <a:xfrm>
            <a:off x="4343400" y="1905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Phonon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contribution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to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specific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heat</a:t>
            </a:r>
            <a:r>
              <a:rPr lang="es-ES" b="1" dirty="0">
                <a:solidFill>
                  <a:srgbClr val="00B0F0"/>
                </a:solidFill>
              </a:rPr>
              <a:t> (</a:t>
            </a:r>
            <a:r>
              <a:rPr lang="es-ES" b="1" dirty="0" err="1">
                <a:solidFill>
                  <a:srgbClr val="00B0F0"/>
                </a:solidFill>
              </a:rPr>
              <a:t>Debye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contribution</a:t>
            </a:r>
            <a:r>
              <a:rPr lang="es-ES" b="1" dirty="0">
                <a:solidFill>
                  <a:srgbClr val="00B0F0"/>
                </a:solidFill>
              </a:rPr>
              <a:t>)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197723A-7402-A9C0-14CE-9F92686516C1}"/>
              </a:ext>
            </a:extLst>
          </p:cNvPr>
          <p:cNvCxnSpPr>
            <a:stCxn id="3" idx="0"/>
          </p:cNvCxnSpPr>
          <p:nvPr/>
        </p:nvCxnSpPr>
        <p:spPr>
          <a:xfrm flipH="1" flipV="1">
            <a:off x="5867400" y="1728129"/>
            <a:ext cx="876300" cy="176871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185AED0-10DF-AD7F-4395-1DE1458CD724}"/>
              </a:ext>
            </a:extLst>
          </p:cNvPr>
          <p:cNvSpPr txBox="1"/>
          <p:nvPr/>
        </p:nvSpPr>
        <p:spPr>
          <a:xfrm>
            <a:off x="7696200" y="435581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rgbClr val="00B0F0"/>
                </a:solidFill>
              </a:rPr>
              <a:t>From</a:t>
            </a:r>
            <a:r>
              <a:rPr lang="es-ES" sz="1600" b="1" dirty="0">
                <a:solidFill>
                  <a:srgbClr val="00B0F0"/>
                </a:solidFill>
              </a:rPr>
              <a:t> </a:t>
            </a:r>
            <a:r>
              <a:rPr lang="es-ES" sz="1600" b="1" dirty="0" err="1">
                <a:solidFill>
                  <a:srgbClr val="00B0F0"/>
                </a:solidFill>
              </a:rPr>
              <a:t>Ibach-Lüth</a:t>
            </a:r>
            <a:endParaRPr lang="es-ES" sz="1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907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6934199" cy="826532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Experimental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heat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capacity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metals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0F59ADE-64EF-4909-29D9-05FA6A71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407" y="1143000"/>
            <a:ext cx="3427186" cy="5851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0F8F169-8DAC-CA7A-BD28-2B78A760A89C}"/>
              </a:ext>
            </a:extLst>
          </p:cNvPr>
          <p:cNvSpPr txBox="1"/>
          <p:nvPr/>
        </p:nvSpPr>
        <p:spPr>
          <a:xfrm>
            <a:off x="4343400" y="1905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Phonon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contribution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to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specific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heat</a:t>
            </a:r>
            <a:r>
              <a:rPr lang="es-ES" b="1" dirty="0">
                <a:solidFill>
                  <a:srgbClr val="00B0F0"/>
                </a:solidFill>
              </a:rPr>
              <a:t> (</a:t>
            </a:r>
            <a:r>
              <a:rPr lang="es-ES" b="1" dirty="0" err="1">
                <a:solidFill>
                  <a:srgbClr val="00B0F0"/>
                </a:solidFill>
              </a:rPr>
              <a:t>Debye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contribution</a:t>
            </a:r>
            <a:r>
              <a:rPr lang="es-ES" b="1" dirty="0">
                <a:solidFill>
                  <a:srgbClr val="00B0F0"/>
                </a:solidFill>
              </a:rPr>
              <a:t>)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197723A-7402-A9C0-14CE-9F92686516C1}"/>
              </a:ext>
            </a:extLst>
          </p:cNvPr>
          <p:cNvCxnSpPr>
            <a:stCxn id="3" idx="0"/>
          </p:cNvCxnSpPr>
          <p:nvPr/>
        </p:nvCxnSpPr>
        <p:spPr>
          <a:xfrm flipH="1" flipV="1">
            <a:off x="5867400" y="1728129"/>
            <a:ext cx="876300" cy="176871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7C68D48-F7D7-893A-FBFD-7B960AB8B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350" y="2638958"/>
            <a:ext cx="6337300" cy="31686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A862EE-10D6-D8A4-6670-795C7D4E16AC}"/>
              </a:ext>
            </a:extLst>
          </p:cNvPr>
          <p:cNvSpPr txBox="1"/>
          <p:nvPr/>
        </p:nvSpPr>
        <p:spPr>
          <a:xfrm>
            <a:off x="7838739" y="389861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rgbClr val="00B0F0"/>
                </a:solidFill>
              </a:rPr>
              <a:t>From</a:t>
            </a:r>
            <a:r>
              <a:rPr lang="es-ES" sz="1600" b="1" dirty="0">
                <a:solidFill>
                  <a:srgbClr val="00B0F0"/>
                </a:solidFill>
              </a:rPr>
              <a:t> </a:t>
            </a:r>
            <a:r>
              <a:rPr lang="es-ES" sz="1600" b="1" dirty="0" err="1">
                <a:solidFill>
                  <a:srgbClr val="00B0F0"/>
                </a:solidFill>
              </a:rPr>
              <a:t>Ibach-Lüth</a:t>
            </a:r>
            <a:endParaRPr lang="es-ES" sz="1600" b="1" dirty="0">
              <a:solidFill>
                <a:srgbClr val="00B0F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7427974-DD4C-E02B-5A97-D246B7B34293}"/>
              </a:ext>
            </a:extLst>
          </p:cNvPr>
          <p:cNvSpPr txBox="1"/>
          <p:nvPr/>
        </p:nvSpPr>
        <p:spPr>
          <a:xfrm>
            <a:off x="1028700" y="5895235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transition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metals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determined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values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contribution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specific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heat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bear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little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resemblance</a:t>
            </a:r>
            <a:r>
              <a:rPr lang="es-ES" b="1" dirty="0">
                <a:solidFill>
                  <a:schemeClr val="bg1"/>
                </a:solidFill>
              </a:rPr>
              <a:t> 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those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calculated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from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gas</a:t>
            </a:r>
          </a:p>
        </p:txBody>
      </p:sp>
    </p:spTree>
    <p:extLst>
      <p:ext uri="{BB962C8B-B14F-4D97-AF65-F5344CB8AC3E}">
        <p14:creationId xmlns:p14="http://schemas.microsoft.com/office/powerpoint/2010/main" val="18066394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6934199" cy="826532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Experimental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heat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capacity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metals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C68D48-F7D7-893A-FBFD-7B960AB8B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8" y="1473050"/>
            <a:ext cx="4546600" cy="2273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7427974-DD4C-E02B-5A97-D246B7B34293}"/>
              </a:ext>
            </a:extLst>
          </p:cNvPr>
          <p:cNvSpPr txBox="1"/>
          <p:nvPr/>
        </p:nvSpPr>
        <p:spPr>
          <a:xfrm>
            <a:off x="1028700" y="3931203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transition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metals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determined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values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contribution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specific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heat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bear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little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resemblance</a:t>
            </a:r>
            <a:r>
              <a:rPr lang="es-ES" b="1" dirty="0">
                <a:solidFill>
                  <a:schemeClr val="bg1"/>
                </a:solidFill>
              </a:rPr>
              <a:t> 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those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calculated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from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gas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3FF59E-2698-657B-10C9-C2EB7359D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828" y="1473050"/>
            <a:ext cx="4521200" cy="2273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A862EE-10D6-D8A4-6670-795C7D4E16AC}"/>
              </a:ext>
            </a:extLst>
          </p:cNvPr>
          <p:cNvSpPr txBox="1"/>
          <p:nvPr/>
        </p:nvSpPr>
        <p:spPr>
          <a:xfrm>
            <a:off x="7315200" y="18288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rgbClr val="00B0F0"/>
                </a:solidFill>
              </a:rPr>
              <a:t>From</a:t>
            </a:r>
            <a:r>
              <a:rPr lang="es-ES" sz="1600" b="1" dirty="0">
                <a:solidFill>
                  <a:srgbClr val="00B0F0"/>
                </a:solidFill>
              </a:rPr>
              <a:t> </a:t>
            </a:r>
            <a:r>
              <a:rPr lang="es-ES" sz="1600" b="1" dirty="0" err="1">
                <a:solidFill>
                  <a:srgbClr val="00B0F0"/>
                </a:solidFill>
              </a:rPr>
              <a:t>Ibach-Lüth</a:t>
            </a:r>
            <a:endParaRPr lang="es-ES" sz="1600" b="1" dirty="0">
              <a:solidFill>
                <a:srgbClr val="00B0F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F6304B-D150-B3E5-DCD7-225A7E3149C5}"/>
              </a:ext>
            </a:extLst>
          </p:cNvPr>
          <p:cNvSpPr txBox="1"/>
          <p:nvPr/>
        </p:nvSpPr>
        <p:spPr>
          <a:xfrm>
            <a:off x="1018839" y="5036697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Fe, Co, Ni: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S" b="1" dirty="0">
                <a:solidFill>
                  <a:schemeClr val="bg1"/>
                </a:solidFill>
              </a:rPr>
              <a:t>-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shell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partially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occupied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S" b="1" dirty="0">
                <a:solidFill>
                  <a:schemeClr val="bg1"/>
                </a:solidFill>
              </a:rPr>
              <a:t>-</a:t>
            </a:r>
            <a:r>
              <a:rPr lang="es-ES" b="1" dirty="0" err="1">
                <a:solidFill>
                  <a:schemeClr val="bg1"/>
                </a:solidFill>
              </a:rPr>
              <a:t>bands</a:t>
            </a:r>
            <a:r>
              <a:rPr lang="es-ES" b="1" dirty="0">
                <a:solidFill>
                  <a:schemeClr val="bg1"/>
                </a:solidFill>
              </a:rPr>
              <a:t> lie at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S" b="1" dirty="0">
                <a:solidFill>
                  <a:schemeClr val="bg1"/>
                </a:solidFill>
              </a:rPr>
              <a:t>-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strongly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localized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around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atoms</a:t>
            </a:r>
            <a:r>
              <a:rPr lang="es-ES" b="1" dirty="0">
                <a:solidFill>
                  <a:schemeClr val="bg1"/>
                </a:solidFill>
              </a:rPr>
              <a:t>, and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overlap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their</a:t>
            </a:r>
            <a:r>
              <a:rPr lang="es-ES" b="1" dirty="0">
                <a:solidFill>
                  <a:schemeClr val="bg1"/>
                </a:solidFill>
              </a:rPr>
              <a:t> wave </a:t>
            </a:r>
            <a:r>
              <a:rPr lang="es-ES" b="1" dirty="0" err="1">
                <a:solidFill>
                  <a:schemeClr val="bg1"/>
                </a:solidFill>
              </a:rPr>
              <a:t>functions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small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487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77208-82BD-AD76-2B78-E1AC25AFC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FFFF00"/>
                </a:solidFill>
              </a:rPr>
              <a:t>Supporting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slides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660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836ECFAF-F5F5-7034-8DC4-287FDDE0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3809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80985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6pPr>
            <a:lvl7pPr marL="761970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7pPr>
            <a:lvl8pPr marL="1142954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8pPr>
            <a:lvl9pPr marL="1523939" algn="ctr" rtl="0" fontAlgn="base">
              <a:spcBef>
                <a:spcPct val="0"/>
              </a:spcBef>
              <a:spcAft>
                <a:spcPct val="0"/>
              </a:spcAft>
              <a:defRPr sz="36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s-ES" altLang="es-ES" sz="2800" b="1" kern="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1B86F67-93CC-EED4-9D9B-191915689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826532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Computing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energy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density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gas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22C0F86-04B5-7AAA-C836-A0D4A3653C96}"/>
              </a:ext>
            </a:extLst>
          </p:cNvPr>
          <p:cNvSpPr txBox="1"/>
          <p:nvPr/>
        </p:nvSpPr>
        <p:spPr>
          <a:xfrm>
            <a:off x="266700" y="844461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calculate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ground-state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in a </a:t>
            </a:r>
            <a:r>
              <a:rPr lang="es-ES" b="1" dirty="0" err="1">
                <a:solidFill>
                  <a:schemeClr val="bg1"/>
                </a:solidFill>
              </a:rPr>
              <a:t>volume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must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add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energies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one-electron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levels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inside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sphere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633C71D-D6DE-EB9D-3F00-B365E0319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037" y="1593698"/>
            <a:ext cx="1685925" cy="672053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2D9E0F66-ADAF-3A09-4B34-820B9B8A40DD}"/>
              </a:ext>
            </a:extLst>
          </p:cNvPr>
          <p:cNvGrpSpPr/>
          <p:nvPr/>
        </p:nvGrpSpPr>
        <p:grpSpPr>
          <a:xfrm>
            <a:off x="266699" y="2365864"/>
            <a:ext cx="8610600" cy="369332"/>
            <a:chOff x="304800" y="2706469"/>
            <a:chExt cx="8610600" cy="369332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2C84605-467A-B119-120F-D717E1D20DA1}"/>
                </a:ext>
              </a:extLst>
            </p:cNvPr>
            <p:cNvSpPr txBox="1"/>
            <p:nvPr/>
          </p:nvSpPr>
          <p:spPr>
            <a:xfrm>
              <a:off x="304800" y="2706469"/>
              <a:ext cx="861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can </a:t>
              </a:r>
              <a:r>
                <a:rPr lang="es-ES" b="1" dirty="0" err="1">
                  <a:solidFill>
                    <a:schemeClr val="bg1"/>
                  </a:solidFill>
                </a:rPr>
                <a:t>multiply</a:t>
              </a:r>
              <a:r>
                <a:rPr lang="es-ES" b="1" dirty="0">
                  <a:solidFill>
                    <a:schemeClr val="bg1"/>
                  </a:solidFill>
                </a:rPr>
                <a:t> and divide </a:t>
              </a:r>
              <a:r>
                <a:rPr lang="es-ES" b="1" dirty="0" err="1">
                  <a:solidFill>
                    <a:schemeClr val="bg1"/>
                  </a:solidFill>
                </a:rPr>
                <a:t>by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volume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allowed</a:t>
              </a:r>
              <a:r>
                <a:rPr lang="es-ES" b="1" dirty="0">
                  <a:solidFill>
                    <a:schemeClr val="bg1"/>
                  </a:solidFill>
                </a:rPr>
                <a:t> per      </a:t>
              </a:r>
              <a:r>
                <a:rPr lang="es-ES" b="1" dirty="0" err="1">
                  <a:solidFill>
                    <a:schemeClr val="bg1"/>
                  </a:solidFill>
                </a:rPr>
                <a:t>point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7D33B9A-B3F9-71A1-BDE9-F3FB12EDD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2800" y="2754044"/>
              <a:ext cx="147122" cy="274181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C70B1F86-A052-ADD9-FD2B-C3EDD4CCE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835309"/>
            <a:ext cx="9143999" cy="709395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719C00B1-A780-4F8B-20A3-0BFD96B30BA0}"/>
              </a:ext>
            </a:extLst>
          </p:cNvPr>
          <p:cNvGrpSpPr/>
          <p:nvPr/>
        </p:nvGrpSpPr>
        <p:grpSpPr>
          <a:xfrm>
            <a:off x="883955" y="3669268"/>
            <a:ext cx="7376085" cy="369332"/>
            <a:chOff x="1295400" y="3805083"/>
            <a:chExt cx="7376085" cy="369332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53E9DF1-8F12-228E-9604-8BA680356BFD}"/>
                </a:ext>
              </a:extLst>
            </p:cNvPr>
            <p:cNvSpPr txBox="1"/>
            <p:nvPr/>
          </p:nvSpPr>
          <p:spPr>
            <a:xfrm>
              <a:off x="1295400" y="3805083"/>
              <a:ext cx="655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Now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take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macroscopic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limit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side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cube</a:t>
              </a: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48982804-1F4C-61BE-B807-C9C5B9F22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9635" y="3897674"/>
              <a:ext cx="831850" cy="184150"/>
            </a:xfrm>
            <a:prstGeom prst="rect">
              <a:avLst/>
            </a:prstGeom>
          </p:spPr>
        </p:pic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06968FB3-3B37-9A70-7416-9ABF70A40A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4114800"/>
            <a:ext cx="4191000" cy="622369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834E40CF-647E-2AF4-3432-9552327BD4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8992" y="4867299"/>
            <a:ext cx="2866016" cy="622536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D0384FB1-FE22-1CAC-2B5F-A4626628AB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5975886"/>
            <a:ext cx="5730414" cy="8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96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1CC7B-C253-B110-A4FF-27114A3EE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B1C503D8-9FE4-9DC9-2F75-FEBE98CCB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03806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1436" tIns="40712" rIns="81436" bIns="40712" numCol="1" anchor="ctr" anchorCtr="0" compatLnSpc="1">
            <a:prstTxWarp prst="textNoShape">
              <a:avLst/>
            </a:prstTxWarp>
          </a:bodyPr>
          <a:lstStyle>
            <a:lvl1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369638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739290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108941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478586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altLang="es-ES" sz="2800" kern="0" dirty="0" err="1">
                <a:ea typeface="ＭＳ Ｐゴシック" panose="020B0600070205080204" pitchFamily="34" charset="-128"/>
              </a:rPr>
              <a:t>Eigenfunctions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and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eigenvalues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of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the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TISE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for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the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free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electron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gas in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an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infinite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square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well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potential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CE9DA90-3F10-5587-B383-938C3ED45E98}"/>
              </a:ext>
            </a:extLst>
          </p:cNvPr>
          <p:cNvSpPr txBox="1"/>
          <p:nvPr/>
        </p:nvSpPr>
        <p:spPr>
          <a:xfrm>
            <a:off x="-38100" y="3810000"/>
            <a:ext cx="9220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wavenumbers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associated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energy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eigenfunctions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within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infinite rectangular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well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are </a:t>
            </a:r>
            <a:r>
              <a:rPr lang="es-ES" b="1" i="1" dirty="0" err="1">
                <a:solidFill>
                  <a:srgbClr val="FFFF00"/>
                </a:solidFill>
                <a:latin typeface="+mn-lt"/>
              </a:rPr>
              <a:t>quantized</a:t>
            </a:r>
            <a:endParaRPr lang="es-ES" b="1" i="1" dirty="0">
              <a:solidFill>
                <a:srgbClr val="FFFF00"/>
              </a:solidFill>
              <a:latin typeface="+mn-lt"/>
            </a:endParaRPr>
          </a:p>
          <a:p>
            <a:pPr algn="ctr"/>
            <a:endParaRPr lang="es-ES" b="1" i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  <a:latin typeface="+mn-lt"/>
              </a:rPr>
              <a:t>They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have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 discrete set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possible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values</a:t>
            </a:r>
            <a:endParaRPr lang="es-ES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energy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difference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between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adjacent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wavefunctions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increases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increasing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endParaRPr lang="es-E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CF9FF92-549A-892A-CB30-EA02DB211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149" y="2154600"/>
            <a:ext cx="2297703" cy="72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6B6CE99-BB60-67B2-699E-81C04BEB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40" y="2118600"/>
            <a:ext cx="3413520" cy="792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2CF48FC-3F9D-947B-742E-005696B66232}"/>
              </a:ext>
            </a:extLst>
          </p:cNvPr>
          <p:cNvSpPr txBox="1"/>
          <p:nvPr/>
        </p:nvSpPr>
        <p:spPr>
          <a:xfrm>
            <a:off x="914400" y="1524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Eigenfunctions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9B70C14-AA99-509F-AA45-19D83466E79F}"/>
              </a:ext>
            </a:extLst>
          </p:cNvPr>
          <p:cNvSpPr txBox="1"/>
          <p:nvPr/>
        </p:nvSpPr>
        <p:spPr>
          <a:xfrm>
            <a:off x="5334000" y="1524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Eigenvalues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41387FE-1BE4-2CBA-3857-CE7679EA52D1}"/>
              </a:ext>
            </a:extLst>
          </p:cNvPr>
          <p:cNvSpPr txBox="1"/>
          <p:nvPr/>
        </p:nvSpPr>
        <p:spPr>
          <a:xfrm>
            <a:off x="5257800" y="312420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Possible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outcomes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measurements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96DF7E8-F4E8-FD75-CC00-22B3D1A0C6E0}"/>
              </a:ext>
            </a:extLst>
          </p:cNvPr>
          <p:cNvSpPr txBox="1"/>
          <p:nvPr/>
        </p:nvSpPr>
        <p:spPr>
          <a:xfrm>
            <a:off x="381000" y="5363170"/>
            <a:ext cx="838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wavefunction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must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have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zero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amplitude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at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both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edges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well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, 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only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allowed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wavefunctions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are 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  <a:latin typeface="+mn-lt"/>
              </a:rPr>
              <a:t>those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integer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number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half-wavelengths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within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well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5404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17C28-326A-EB0A-52F0-F2CC3C19B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66042E5E-3D4F-07E8-BB7C-FCF541FC9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45" y="0"/>
            <a:ext cx="90380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1436" tIns="40712" rIns="81436" bIns="40712" numCol="1" anchor="ctr" anchorCtr="0" compatLnSpc="1">
            <a:prstTxWarp prst="textNoShape">
              <a:avLst/>
            </a:prstTxWarp>
          </a:bodyPr>
          <a:lstStyle>
            <a:lvl1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369638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739290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108941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478586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altLang="es-ES" sz="2800" kern="0" dirty="0">
                <a:ea typeface="ＭＳ Ｐゴシック" panose="020B0600070205080204" pitchFamily="34" charset="-128"/>
              </a:rPr>
              <a:t>Fundamental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differences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with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classical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mechanics</a:t>
            </a:r>
            <a:endParaRPr lang="es-ES" altLang="es-ES" sz="2800" kern="0" dirty="0">
              <a:ea typeface="ＭＳ Ｐゴシック" panose="020B0600070205080204" pitchFamily="34" charset="-128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97F6076-9031-C206-EEC8-22AEA8284278}"/>
              </a:ext>
            </a:extLst>
          </p:cNvPr>
          <p:cNvSpPr txBox="1"/>
          <p:nvPr/>
        </p:nvSpPr>
        <p:spPr>
          <a:xfrm>
            <a:off x="0" y="4419601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  <a:latin typeface="+mn-lt"/>
              </a:rPr>
              <a:t>Classical</a:t>
            </a:r>
            <a:r>
              <a:rPr lang="es-ES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s-ES" b="1" dirty="0" err="1">
                <a:solidFill>
                  <a:srgbClr val="FFFF00"/>
                </a:solidFill>
                <a:latin typeface="+mn-lt"/>
              </a:rPr>
              <a:t>mechanics</a:t>
            </a:r>
            <a:r>
              <a:rPr lang="es-ES" b="1" dirty="0">
                <a:solidFill>
                  <a:srgbClr val="FFFF00"/>
                </a:solidFill>
                <a:latin typeface="+mn-lt"/>
              </a:rPr>
              <a:t> </a:t>
            </a:r>
          </a:p>
          <a:p>
            <a:pPr algn="ctr"/>
            <a:endParaRPr lang="es-ES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  <a:latin typeface="+mn-lt"/>
              </a:rPr>
              <a:t>All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positive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values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energy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are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allowed</a:t>
            </a:r>
            <a:endParaRPr lang="es-ES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s-ES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effectLst/>
                <a:latin typeface="+mn-lt"/>
              </a:rPr>
              <a:t>At </a:t>
            </a:r>
            <a:r>
              <a:rPr lang="es-ES" b="1" dirty="0" err="1">
                <a:solidFill>
                  <a:schemeClr val="bg1"/>
                </a:solidFill>
                <a:effectLst/>
                <a:latin typeface="+mn-lt"/>
              </a:rPr>
              <a:t>zero</a:t>
            </a:r>
            <a:r>
              <a:rPr lang="es-ES" b="1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/>
                <a:latin typeface="+mn-lt"/>
              </a:rPr>
              <a:t>temper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ature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lowest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energy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state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has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zero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energy</a:t>
            </a:r>
            <a:endParaRPr lang="es-ES" b="1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FC0EC60-B55E-567F-3E9E-BB5A8DA97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149" y="2383200"/>
            <a:ext cx="2297703" cy="72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6EAAF88-C939-4894-6D8B-20AB0FE44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40" y="2347200"/>
            <a:ext cx="3413520" cy="792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3865B45-CCC4-D985-1DFE-4F0CE65CDB32}"/>
              </a:ext>
            </a:extLst>
          </p:cNvPr>
          <p:cNvSpPr txBox="1"/>
          <p:nvPr/>
        </p:nvSpPr>
        <p:spPr>
          <a:xfrm>
            <a:off x="914400" y="17526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Eigenfunctions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C8364F8-EE26-8B4C-6780-517CACDB91FC}"/>
              </a:ext>
            </a:extLst>
          </p:cNvPr>
          <p:cNvSpPr txBox="1"/>
          <p:nvPr/>
        </p:nvSpPr>
        <p:spPr>
          <a:xfrm>
            <a:off x="5334000" y="17526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Eigenvalues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4D65B98-C0DF-655F-B83A-7DCC9C5D2F14}"/>
              </a:ext>
            </a:extLst>
          </p:cNvPr>
          <p:cNvSpPr txBox="1"/>
          <p:nvPr/>
        </p:nvSpPr>
        <p:spPr>
          <a:xfrm>
            <a:off x="5257800" y="335280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Possible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outcomes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measurements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D1B384E-4B4E-F2C8-6AD2-C12234D5B26C}"/>
              </a:ext>
            </a:extLst>
          </p:cNvPr>
          <p:cNvSpPr txBox="1"/>
          <p:nvPr/>
        </p:nvSpPr>
        <p:spPr>
          <a:xfrm>
            <a:off x="4572000" y="4419601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latin typeface="+mn-lt"/>
              </a:rPr>
              <a:t>Quantum </a:t>
            </a:r>
            <a:r>
              <a:rPr lang="es-ES" b="1" dirty="0" err="1">
                <a:solidFill>
                  <a:srgbClr val="FFFF00"/>
                </a:solidFill>
                <a:latin typeface="+mn-lt"/>
              </a:rPr>
              <a:t>mechanics</a:t>
            </a:r>
            <a:r>
              <a:rPr lang="es-ES" b="1" dirty="0">
                <a:solidFill>
                  <a:srgbClr val="FFFF00"/>
                </a:solidFill>
                <a:latin typeface="+mn-lt"/>
              </a:rPr>
              <a:t> </a:t>
            </a:r>
          </a:p>
          <a:p>
            <a:pPr algn="ctr"/>
            <a:endParaRPr lang="es-ES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particle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can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take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only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certain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values</a:t>
            </a:r>
            <a:endParaRPr lang="es-ES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s-ES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effectLst/>
                <a:latin typeface="+mn-lt"/>
              </a:rPr>
              <a:t>At </a:t>
            </a:r>
            <a:r>
              <a:rPr lang="es-ES" b="1" dirty="0" err="1">
                <a:solidFill>
                  <a:schemeClr val="bg1"/>
                </a:solidFill>
                <a:effectLst/>
                <a:latin typeface="+mn-lt"/>
              </a:rPr>
              <a:t>zero</a:t>
            </a:r>
            <a:r>
              <a:rPr lang="es-ES" b="1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/>
                <a:latin typeface="+mn-lt"/>
              </a:rPr>
              <a:t>temper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ature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lowest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energy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state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has a non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zero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energy</a:t>
            </a:r>
            <a:endParaRPr lang="es-ES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effectLst/>
                <a:latin typeface="+mn-lt"/>
              </a:rPr>
              <a:t>“</a:t>
            </a:r>
            <a:r>
              <a:rPr lang="es-ES" b="1" dirty="0" err="1">
                <a:solidFill>
                  <a:schemeClr val="bg1"/>
                </a:solidFill>
                <a:effectLst/>
                <a:latin typeface="+mn-lt"/>
              </a:rPr>
              <a:t>zero</a:t>
            </a:r>
            <a:r>
              <a:rPr lang="es-ES" b="1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/>
                <a:latin typeface="+mn-lt"/>
              </a:rPr>
              <a:t>point</a:t>
            </a:r>
            <a:r>
              <a:rPr lang="es-ES" b="1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/>
                <a:latin typeface="+mn-lt"/>
              </a:rPr>
              <a:t>energy</a:t>
            </a:r>
            <a:r>
              <a:rPr lang="es-ES" b="1" dirty="0">
                <a:solidFill>
                  <a:schemeClr val="bg1"/>
                </a:solidFill>
                <a:effectLst/>
                <a:latin typeface="+mn-l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761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C7CF0-2E9A-F068-0508-8B999096B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CD515871-FE79-786B-5BBD-6D4003E84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54" y="0"/>
            <a:ext cx="90380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1436" tIns="40712" rIns="81436" bIns="40712" numCol="1" anchor="ctr" anchorCtr="0" compatLnSpc="1">
            <a:prstTxWarp prst="textNoShape">
              <a:avLst/>
            </a:prstTxWarp>
          </a:bodyPr>
          <a:lstStyle>
            <a:lvl1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369638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739290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108941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478586" algn="l" defTabSz="815021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altLang="es-ES" sz="2800" kern="0" dirty="0">
                <a:ea typeface="ＭＳ Ｐゴシック" panose="020B0600070205080204" pitchFamily="34" charset="-128"/>
              </a:rPr>
              <a:t>Wave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functions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in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an</a:t>
            </a:r>
            <a:r>
              <a:rPr lang="es-ES" altLang="es-ES" sz="2800" kern="0" dirty="0">
                <a:ea typeface="ＭＳ Ｐゴシック" panose="020B0600070205080204" pitchFamily="34" charset="-128"/>
              </a:rPr>
              <a:t> infinite quantum </a:t>
            </a:r>
            <a:r>
              <a:rPr lang="es-ES" altLang="es-ES" sz="2800" kern="0" dirty="0" err="1">
                <a:ea typeface="ＭＳ Ｐゴシック" panose="020B0600070205080204" pitchFamily="34" charset="-128"/>
              </a:rPr>
              <a:t>well</a:t>
            </a:r>
            <a:endParaRPr lang="es-ES" altLang="es-ES" sz="2800" kern="0" dirty="0">
              <a:ea typeface="ＭＳ Ｐゴシック" panose="020B0600070205080204" pitchFamily="34" charset="-128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B2F79A-EDF1-510B-F81D-87A8451A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4801584" cy="45339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E02861-00B6-CD28-6B84-082B2D1E19C9}"/>
              </a:ext>
            </a:extLst>
          </p:cNvPr>
          <p:cNvSpPr txBox="1"/>
          <p:nvPr/>
        </p:nvSpPr>
        <p:spPr>
          <a:xfrm>
            <a:off x="4876800" y="5105401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Ground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state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latin typeface="+mn-lt"/>
              </a:rPr>
              <a:t>Has a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node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location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zero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amplitude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) at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each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boundary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well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but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no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nodes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within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well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24E816E-71D4-4A31-DA90-65AF619D8579}"/>
              </a:ext>
            </a:extLst>
          </p:cNvPr>
          <p:cNvSpPr txBox="1"/>
          <p:nvPr/>
        </p:nvSpPr>
        <p:spPr>
          <a:xfrm>
            <a:off x="4876800" y="1905001"/>
            <a:ext cx="419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Excited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states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  <a:latin typeface="+mn-lt"/>
              </a:rPr>
              <a:t>Each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step up in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energy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level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adds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another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half-cycle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wavefunction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across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well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another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node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within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well</a:t>
            </a:r>
            <a:endParaRPr lang="es-E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1AA9E2-8821-7273-EBB7-F508EB0E834C}"/>
              </a:ext>
            </a:extLst>
          </p:cNvPr>
          <p:cNvSpPr txBox="1"/>
          <p:nvPr/>
        </p:nvSpPr>
        <p:spPr>
          <a:xfrm>
            <a:off x="4852639" y="3657600"/>
            <a:ext cx="42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wavefunctions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alternate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between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even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odd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parity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if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center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well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is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taken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as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+mn-lt"/>
              </a:rPr>
              <a:t>origin</a:t>
            </a:r>
            <a:endParaRPr lang="es-E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581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28459</TotalTime>
  <Words>3676</Words>
  <Application>Microsoft Macintosh PowerPoint</Application>
  <PresentationFormat>Presentación en pantalla (4:3)</PresentationFormat>
  <Paragraphs>461</Paragraphs>
  <Slides>68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73" baseType="lpstr">
      <vt:lpstr>ＭＳ Ｐゴシック</vt:lpstr>
      <vt:lpstr>Arial</vt:lpstr>
      <vt:lpstr>Symbol</vt:lpstr>
      <vt:lpstr>Times New Roman</vt:lpstr>
      <vt:lpstr>Diseño predeterminado</vt:lpstr>
      <vt:lpstr>Presentación de PowerPoint</vt:lpstr>
      <vt:lpstr>Basic references, where most of the information is taken from</vt:lpstr>
      <vt:lpstr>The free electron approximation (Sommerfeld and Bethe 1933)</vt:lpstr>
      <vt:lpstr>The free electron gas in an infinite square well potential </vt:lpstr>
      <vt:lpstr>The free electron gas in an infinite square well potential (1D) </vt:lpstr>
      <vt:lpstr>The free electron gas in an infinite square well potential (1D) </vt:lpstr>
      <vt:lpstr>Presentación de PowerPoint</vt:lpstr>
      <vt:lpstr>Presentación de PowerPoint</vt:lpstr>
      <vt:lpstr>Presentación de PowerPoint</vt:lpstr>
      <vt:lpstr>Presentación de PowerPoint</vt:lpstr>
      <vt:lpstr>The free electron gas in an infinite square well: filling the one-electron levels with N electrons </vt:lpstr>
      <vt:lpstr>The free electron gas in an infinite square well: filling the one-electron levels with N electrons </vt:lpstr>
      <vt:lpstr>Important magnitudes in the free electron gas: The Fermi level energy and Fermi energy</vt:lpstr>
      <vt:lpstr>Important magnitudes in the free electron gas: The total energy</vt:lpstr>
      <vt:lpstr>The free electron gas in an infinite square well potential (3D) </vt:lpstr>
      <vt:lpstr>The free electron gas in an infinite square well potential (3D) </vt:lpstr>
      <vt:lpstr>In the ground state of a system of N free electrons with fixed boundary conditions, the occupied orbitals occupy an octant</vt:lpstr>
      <vt:lpstr>The choice of the boundary conditions</vt:lpstr>
      <vt:lpstr>Presentación de PowerPoint</vt:lpstr>
      <vt:lpstr>Presentación de PowerPoint</vt:lpstr>
      <vt:lpstr>What happens with periodic boundary conditions?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 the ground state of a system of N free electrons, the occupied orbitals of the system fill a sphere</vt:lpstr>
      <vt:lpstr>Important magnitudes in the free electron gas: The Fermi wave vector, sphere, surface and energy</vt:lpstr>
      <vt:lpstr>Important magnitudes in the free electron gas: The Fermi momentum and velocity</vt:lpstr>
      <vt:lpstr>Fermi energy as a function of the electron density</vt:lpstr>
      <vt:lpstr>Orders of magnitude of all the Fermi magnitudes</vt:lpstr>
      <vt:lpstr>Density of states per unit volumen in 3D</vt:lpstr>
      <vt:lpstr>Density of states per unit volumen in 3D</vt:lpstr>
      <vt:lpstr>Density of states in different dimensions</vt:lpstr>
      <vt:lpstr>Computing the energy density of the electron gas</vt:lpstr>
      <vt:lpstr>Computing the energy density of the electron gas</vt:lpstr>
      <vt:lpstr>The Fermi temperature</vt:lpstr>
      <vt:lpstr>Pressure and the bulk module</vt:lpstr>
      <vt:lpstr>Pressure and the bulk module</vt:lpstr>
      <vt:lpstr>The Fermi-Dirac distribution at 0 K</vt:lpstr>
      <vt:lpstr>The Fermi-Dirac distribution at finite temperature</vt:lpstr>
      <vt:lpstr>Presentación de PowerPoint</vt:lpstr>
      <vt:lpstr>Fermi-Dirac versus Boltzmann distribution</vt:lpstr>
      <vt:lpstr>Computing the density of particles as a product of density of states and Fermi distribution</vt:lpstr>
      <vt:lpstr>Computing the energy density as a product of density of states and Fermi distribution</vt:lpstr>
      <vt:lpstr>Dependence of the chemical potential with temperature</vt:lpstr>
      <vt:lpstr>Dependence of the chemical potential with temperature</vt:lpstr>
      <vt:lpstr>Solution of </vt:lpstr>
      <vt:lpstr>Solution of </vt:lpstr>
      <vt:lpstr>Dependence of the chemical potential with temperature</vt:lpstr>
      <vt:lpstr>Number of electrons that can be excited at low temperature</vt:lpstr>
      <vt:lpstr>The specific heat capacity of electrons in metals</vt:lpstr>
      <vt:lpstr>The specific heat capacity of     electrons in metals (more accurate calculation)</vt:lpstr>
      <vt:lpstr>The specific heat capacity of     electrons in metals (more accurate calculation)</vt:lpstr>
      <vt:lpstr>Presentación de PowerPoint</vt:lpstr>
      <vt:lpstr>Presentación de PowerPoint</vt:lpstr>
      <vt:lpstr>Presentación de PowerPoint</vt:lpstr>
      <vt:lpstr>The specific heat capacity of     electrons in metals (more accurate calculation)</vt:lpstr>
      <vt:lpstr>The specific heat capacity of     electrons in metals (more accurate calculation)</vt:lpstr>
      <vt:lpstr>The specific heat capacity of     electrons in metals (more accurate calculation)</vt:lpstr>
      <vt:lpstr>The specific heat capacity of     electrons in metals (more accurate calculation)</vt:lpstr>
      <vt:lpstr>The specific heat capacity of     electrons in metals (more accurate calculation)</vt:lpstr>
      <vt:lpstr>Experimental heat capacity of  metals</vt:lpstr>
      <vt:lpstr>Experimental heat capacity of  metals</vt:lpstr>
      <vt:lpstr>Experimental heat capacity of  metals</vt:lpstr>
      <vt:lpstr>Supporting slides</vt:lpstr>
      <vt:lpstr>Computing the energy density of the electron gas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Junquera Quintana, Francisco Javier</cp:lastModifiedBy>
  <cp:revision>1125</cp:revision>
  <cp:lastPrinted>2023-02-13T17:02:33Z</cp:lastPrinted>
  <dcterms:created xsi:type="dcterms:W3CDTF">2010-11-03T07:37:02Z</dcterms:created>
  <dcterms:modified xsi:type="dcterms:W3CDTF">2025-03-06T11:58:19Z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