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35" r:id="rId2"/>
    <p:sldId id="381" r:id="rId3"/>
    <p:sldId id="341" r:id="rId4"/>
    <p:sldId id="278" r:id="rId5"/>
    <p:sldId id="337" r:id="rId6"/>
    <p:sldId id="338" r:id="rId7"/>
    <p:sldId id="339" r:id="rId8"/>
    <p:sldId id="340" r:id="rId9"/>
  </p:sldIdLst>
  <p:sldSz cx="9144000" cy="6858000" type="screen4x3"/>
  <p:notesSz cx="7099300" cy="10234613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6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howGuides="1">
      <p:cViewPr varScale="1">
        <p:scale>
          <a:sx n="119" d="100"/>
          <a:sy n="119" d="100"/>
        </p:scale>
        <p:origin x="1888" y="192"/>
      </p:cViewPr>
      <p:guideLst>
        <p:guide orient="horz" pos="153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48" d="100"/>
          <a:sy n="48" d="100"/>
        </p:scale>
        <p:origin x="-2634" y="-96"/>
      </p:cViewPr>
      <p:guideLst>
        <p:guide orient="horz" pos="3223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nquera Quintana, Francisco Javier" userId="5a95c82c-4321-47ad-938a-db2c19283866" providerId="ADAL" clId="{76B2EE83-24F4-8D4A-824C-04B0442EC962}"/>
    <pc:docChg chg="custSel addSld modSld sldOrd">
      <pc:chgData name="Junquera Quintana, Francisco Javier" userId="5a95c82c-4321-47ad-938a-db2c19283866" providerId="ADAL" clId="{76B2EE83-24F4-8D4A-824C-04B0442EC962}" dt="2024-02-19T14:36:20.486" v="388"/>
      <pc:docMkLst>
        <pc:docMk/>
      </pc:docMkLst>
      <pc:sldChg chg="addSp delSp modSp add mod ord delAnim">
        <pc:chgData name="Junquera Quintana, Francisco Javier" userId="5a95c82c-4321-47ad-938a-db2c19283866" providerId="ADAL" clId="{76B2EE83-24F4-8D4A-824C-04B0442EC962}" dt="2024-02-19T14:26:44.958" v="387" actId="1035"/>
        <pc:sldMkLst>
          <pc:docMk/>
          <pc:sldMk cId="2636975655" sldId="341"/>
        </pc:sldMkLst>
        <pc:spChg chg="add mod">
          <ac:chgData name="Junquera Quintana, Francisco Javier" userId="5a95c82c-4321-47ad-938a-db2c19283866" providerId="ADAL" clId="{76B2EE83-24F4-8D4A-824C-04B0442EC962}" dt="2024-02-19T14:26:44.958" v="387" actId="1035"/>
          <ac:spMkLst>
            <pc:docMk/>
            <pc:sldMk cId="2636975655" sldId="341"/>
            <ac:spMk id="3" creationId="{96422FF4-D660-61BB-1BE3-B8D7B30D9D03}"/>
          </ac:spMkLst>
        </pc:spChg>
        <pc:spChg chg="add mod">
          <ac:chgData name="Junquera Quintana, Francisco Javier" userId="5a95c82c-4321-47ad-938a-db2c19283866" providerId="ADAL" clId="{76B2EE83-24F4-8D4A-824C-04B0442EC962}" dt="2024-02-19T14:26:44.958" v="387" actId="1035"/>
          <ac:spMkLst>
            <pc:docMk/>
            <pc:sldMk cId="2636975655" sldId="341"/>
            <ac:spMk id="4" creationId="{90642B32-CEDC-4F19-047B-1FF0301FE355}"/>
          </ac:spMkLst>
        </pc:spChg>
        <pc:spChg chg="mod">
          <ac:chgData name="Junquera Quintana, Francisco Javier" userId="5a95c82c-4321-47ad-938a-db2c19283866" providerId="ADAL" clId="{76B2EE83-24F4-8D4A-824C-04B0442EC962}" dt="2024-02-19T14:26:37.476" v="379" actId="1037"/>
          <ac:spMkLst>
            <pc:docMk/>
            <pc:sldMk cId="2636975655" sldId="341"/>
            <ac:spMk id="9" creationId="{BA72B249-7233-22BB-9A95-4AB2F68B3883}"/>
          </ac:spMkLst>
        </pc:spChg>
        <pc:spChg chg="del">
          <ac:chgData name="Junquera Quintana, Francisco Javier" userId="5a95c82c-4321-47ad-938a-db2c19283866" providerId="ADAL" clId="{76B2EE83-24F4-8D4A-824C-04B0442EC962}" dt="2024-02-19T14:19:31.494" v="97" actId="478"/>
          <ac:spMkLst>
            <pc:docMk/>
            <pc:sldMk cId="2636975655" sldId="341"/>
            <ac:spMk id="10" creationId="{2C09B23A-EEC9-EA6E-7B44-C47ABFDDDDD9}"/>
          </ac:spMkLst>
        </pc:spChg>
        <pc:spChg chg="del">
          <ac:chgData name="Junquera Quintana, Francisco Javier" userId="5a95c82c-4321-47ad-938a-db2c19283866" providerId="ADAL" clId="{76B2EE83-24F4-8D4A-824C-04B0442EC962}" dt="2024-02-19T14:19:31.494" v="97" actId="478"/>
          <ac:spMkLst>
            <pc:docMk/>
            <pc:sldMk cId="2636975655" sldId="341"/>
            <ac:spMk id="11" creationId="{EC711E80-B129-66FE-95D4-BDA08E5C25BA}"/>
          </ac:spMkLst>
        </pc:spChg>
        <pc:spChg chg="del">
          <ac:chgData name="Junquera Quintana, Francisco Javier" userId="5a95c82c-4321-47ad-938a-db2c19283866" providerId="ADAL" clId="{76B2EE83-24F4-8D4A-824C-04B0442EC962}" dt="2024-02-19T14:19:31.494" v="97" actId="478"/>
          <ac:spMkLst>
            <pc:docMk/>
            <pc:sldMk cId="2636975655" sldId="341"/>
            <ac:spMk id="12" creationId="{BA1B8B9C-FDF2-45A9-71BA-D1C7F39E927F}"/>
          </ac:spMkLst>
        </pc:spChg>
        <pc:spChg chg="del">
          <ac:chgData name="Junquera Quintana, Francisco Javier" userId="5a95c82c-4321-47ad-938a-db2c19283866" providerId="ADAL" clId="{76B2EE83-24F4-8D4A-824C-04B0442EC962}" dt="2024-02-19T14:19:31.494" v="97" actId="478"/>
          <ac:spMkLst>
            <pc:docMk/>
            <pc:sldMk cId="2636975655" sldId="341"/>
            <ac:spMk id="21" creationId="{73D9CE31-F688-4F23-AF5F-6298BAA1702D}"/>
          </ac:spMkLst>
        </pc:spChg>
        <pc:spChg chg="del">
          <ac:chgData name="Junquera Quintana, Francisco Javier" userId="5a95c82c-4321-47ad-938a-db2c19283866" providerId="ADAL" clId="{76B2EE83-24F4-8D4A-824C-04B0442EC962}" dt="2024-02-19T14:19:31.494" v="97" actId="478"/>
          <ac:spMkLst>
            <pc:docMk/>
            <pc:sldMk cId="2636975655" sldId="341"/>
            <ac:spMk id="24" creationId="{8AE77A9A-285C-F021-8812-8BD64586251C}"/>
          </ac:spMkLst>
        </pc:spChg>
        <pc:spChg chg="del">
          <ac:chgData name="Junquera Quintana, Francisco Javier" userId="5a95c82c-4321-47ad-938a-db2c19283866" providerId="ADAL" clId="{76B2EE83-24F4-8D4A-824C-04B0442EC962}" dt="2024-02-19T14:19:31.494" v="97" actId="478"/>
          <ac:spMkLst>
            <pc:docMk/>
            <pc:sldMk cId="2636975655" sldId="341"/>
            <ac:spMk id="25" creationId="{B3530177-F0DB-3040-54DA-120354962D6B}"/>
          </ac:spMkLst>
        </pc:spChg>
        <pc:spChg chg="mod">
          <ac:chgData name="Junquera Quintana, Francisco Javier" userId="5a95c82c-4321-47ad-938a-db2c19283866" providerId="ADAL" clId="{76B2EE83-24F4-8D4A-824C-04B0442EC962}" dt="2024-02-19T14:18:46.382" v="31" actId="20577"/>
          <ac:spMkLst>
            <pc:docMk/>
            <pc:sldMk cId="2636975655" sldId="341"/>
            <ac:spMk id="17409" creationId="{D8AF9A3A-B892-0E0E-F134-885DB92114D4}"/>
          </ac:spMkLst>
        </pc:spChg>
        <pc:grpChg chg="del">
          <ac:chgData name="Junquera Quintana, Francisco Javier" userId="5a95c82c-4321-47ad-938a-db2c19283866" providerId="ADAL" clId="{76B2EE83-24F4-8D4A-824C-04B0442EC962}" dt="2024-02-19T14:19:31.494" v="97" actId="478"/>
          <ac:grpSpMkLst>
            <pc:docMk/>
            <pc:sldMk cId="2636975655" sldId="341"/>
            <ac:grpSpMk id="26" creationId="{8D8C1B8C-D609-848C-C521-C3B8AFFC6CCD}"/>
          </ac:grpSpMkLst>
        </pc:grpChg>
        <pc:picChg chg="add mod">
          <ac:chgData name="Junquera Quintana, Francisco Javier" userId="5a95c82c-4321-47ad-938a-db2c19283866" providerId="ADAL" clId="{76B2EE83-24F4-8D4A-824C-04B0442EC962}" dt="2024-02-19T14:26:44.958" v="387" actId="1035"/>
          <ac:picMkLst>
            <pc:docMk/>
            <pc:sldMk cId="2636975655" sldId="341"/>
            <ac:picMk id="2" creationId="{FB199A9F-FAFA-EE19-AB3C-A3035BB7B1E6}"/>
          </ac:picMkLst>
        </pc:picChg>
        <pc:picChg chg="del">
          <ac:chgData name="Junquera Quintana, Francisco Javier" userId="5a95c82c-4321-47ad-938a-db2c19283866" providerId="ADAL" clId="{76B2EE83-24F4-8D4A-824C-04B0442EC962}" dt="2024-02-19T14:19:24.385" v="95" actId="478"/>
          <ac:picMkLst>
            <pc:docMk/>
            <pc:sldMk cId="2636975655" sldId="341"/>
            <ac:picMk id="8" creationId="{298628B7-F92B-07F0-9231-6151C36DE301}"/>
          </ac:picMkLst>
        </pc:picChg>
        <pc:cxnChg chg="del mod">
          <ac:chgData name="Junquera Quintana, Francisco Javier" userId="5a95c82c-4321-47ad-938a-db2c19283866" providerId="ADAL" clId="{76B2EE83-24F4-8D4A-824C-04B0442EC962}" dt="2024-02-19T14:19:31.494" v="97" actId="478"/>
          <ac:cxnSpMkLst>
            <pc:docMk/>
            <pc:sldMk cId="2636975655" sldId="341"/>
            <ac:cxnSpMk id="14" creationId="{B77954C8-02CB-CDF1-2655-D63419124D3F}"/>
          </ac:cxnSpMkLst>
        </pc:cxnChg>
        <pc:cxnChg chg="del mod">
          <ac:chgData name="Junquera Quintana, Francisco Javier" userId="5a95c82c-4321-47ad-938a-db2c19283866" providerId="ADAL" clId="{76B2EE83-24F4-8D4A-824C-04B0442EC962}" dt="2024-02-19T14:19:31.494" v="97" actId="478"/>
          <ac:cxnSpMkLst>
            <pc:docMk/>
            <pc:sldMk cId="2636975655" sldId="341"/>
            <ac:cxnSpMk id="15" creationId="{2A1C8581-964D-D264-A8DD-939C45428962}"/>
          </ac:cxnSpMkLst>
        </pc:cxnChg>
        <pc:cxnChg chg="del mod">
          <ac:chgData name="Junquera Quintana, Francisco Javier" userId="5a95c82c-4321-47ad-938a-db2c19283866" providerId="ADAL" clId="{76B2EE83-24F4-8D4A-824C-04B0442EC962}" dt="2024-02-19T14:19:31.494" v="97" actId="478"/>
          <ac:cxnSpMkLst>
            <pc:docMk/>
            <pc:sldMk cId="2636975655" sldId="341"/>
            <ac:cxnSpMk id="17" creationId="{D523E660-26FD-D6AA-7477-55CFA2BDD1DF}"/>
          </ac:cxnSpMkLst>
        </pc:cxnChg>
      </pc:sldChg>
      <pc:sldChg chg="add">
        <pc:chgData name="Junquera Quintana, Francisco Javier" userId="5a95c82c-4321-47ad-938a-db2c19283866" providerId="ADAL" clId="{76B2EE83-24F4-8D4A-824C-04B0442EC962}" dt="2024-02-19T14:36:20.486" v="388"/>
        <pc:sldMkLst>
          <pc:docMk/>
          <pc:sldMk cId="1239783517" sldId="381"/>
        </pc:sldMkLst>
      </pc:sldChg>
    </pc:docChg>
  </pc:docChgLst>
  <pc:docChgLst>
    <pc:chgData name="Junquera Quintana, Francisco Javier" userId="5a95c82c-4321-47ad-938a-db2c19283866" providerId="ADAL" clId="{E3C7922C-F72D-D84D-A5E2-006616D3E5F8}"/>
    <pc:docChg chg="custSel modSld">
      <pc:chgData name="Junquera Quintana, Francisco Javier" userId="5a95c82c-4321-47ad-938a-db2c19283866" providerId="ADAL" clId="{E3C7922C-F72D-D84D-A5E2-006616D3E5F8}" dt="2023-02-22T09:51:09.449" v="277" actId="20577"/>
      <pc:docMkLst>
        <pc:docMk/>
      </pc:docMkLst>
      <pc:sldChg chg="addSp delSp modSp mod">
        <pc:chgData name="Junquera Quintana, Francisco Javier" userId="5a95c82c-4321-47ad-938a-db2c19283866" providerId="ADAL" clId="{E3C7922C-F72D-D84D-A5E2-006616D3E5F8}" dt="2023-02-22T09:48:46.718" v="183" actId="1076"/>
        <pc:sldMkLst>
          <pc:docMk/>
          <pc:sldMk cId="0" sldId="335"/>
        </pc:sldMkLst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15" creationId="{CA55E6EC-F93B-3801-AA6C-5A67B33E3A45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16" creationId="{CB8645A9-E5BE-4CC2-57EC-DA489F85DCB5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17" creationId="{F2796773-2505-72BF-639D-1F7A6A2B1C78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18" creationId="{68C95501-D61F-8568-CCE9-9D76ABF36B9F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19" creationId="{5E16C85A-710C-626D-B6E8-2DE35E80DA91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20" creationId="{CD52E92D-A280-AF65-86CA-D3C0BDE23EB5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21" creationId="{3C123D32-7B59-B9AC-4A10-21BE26AE096E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27" creationId="{59F062C4-7A60-508C-19DF-9634514A9DC9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28" creationId="{82F7724E-B3A7-C2DF-38F1-B5B0D3F390F7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29" creationId="{4C24D8FE-BF2E-2FC9-44A3-A009366E5A68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30" creationId="{8D549A54-52C1-85DB-80EB-053DDB0AF269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31" creationId="{CCD2D58C-506E-242C-C373-560C952A89A4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32" creationId="{9FEB8C74-F16F-9FB3-B80E-1BD2C7EDE645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33" creationId="{8EA1C6D0-87D3-90B5-837E-577866D88A7C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34" creationId="{D80CC8BC-64B1-9D03-309E-DCC50988A226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35" creationId="{C0C3E8C9-DCA8-D6BB-4AEF-ADD65AE581D0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36" creationId="{53DEE35B-5C6F-2319-3570-1DFF25292165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37" creationId="{1CC3B80C-5384-218B-F973-582E7CEEC4CF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38" creationId="{FB018918-C3AA-BA8D-0AF7-E52B23143FF5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39" creationId="{44CE02C6-EAA6-EEF6-1936-19BC797A0F91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40" creationId="{C5C4DB59-90E8-1F38-E480-853F663EC378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41" creationId="{C62CD4A0-981B-5354-746B-D151F0A693A1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42" creationId="{D3965268-3F8B-76BE-7EC2-5DFBEFC5F32C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43" creationId="{6C998A27-80D2-317A-4267-29A0934B310E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44" creationId="{28782F39-6602-9F4D-2F6F-33E89B967A97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45" creationId="{178D5FFB-5BF7-AD83-F314-F4CDF2271600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46" creationId="{6BBE628D-310F-CFB9-D173-6E0F853DF344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47" creationId="{C5717238-E599-2A5C-5720-2ED6C86D077A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48" creationId="{2C9DFE2C-51DC-433C-581D-6F95C7026F66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49" creationId="{1AEA70C0-6B0D-CE30-B616-110E05B290A0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50" creationId="{237BAF40-D63C-6958-6F53-A180459E51B3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51" creationId="{5D731FDE-CA19-20B6-3C86-D0B0EFFC7A32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52" creationId="{3F294654-9DF4-3F11-959A-86566DDD421B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53" creationId="{948B9E30-D256-78B9-0BB2-F5A50071D45C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54" creationId="{A4DB87FA-936A-4A7D-2D38-80DEDBFDD472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56" creationId="{B7B02084-7FAA-B4FD-8514-24F404865EBD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58" creationId="{B7B23753-F622-205D-F0BD-3695C109448E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59" creationId="{006FDF22-DE60-B5D3-A01D-49120403DE32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60" creationId="{D2FBC42E-6601-8977-739A-7E1DD729F453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61" creationId="{E0D152C5-221C-FCCF-A027-EC0F408D8B9E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62" creationId="{DC2D7494-69C6-D549-5754-FE842996CB81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63" creationId="{87E551C3-37C4-B75B-2962-F2955BED2AB4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15360" creationId="{B226A4F6-A723-2593-D39E-66B51066EC99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15365" creationId="{314EBC3F-F9C3-73DF-020D-922CD0930DCD}"/>
          </ac:spMkLst>
        </pc:spChg>
        <pc:spChg chg="mod">
          <ac:chgData name="Junquera Quintana, Francisco Javier" userId="5a95c82c-4321-47ad-938a-db2c19283866" providerId="ADAL" clId="{E3C7922C-F72D-D84D-A5E2-006616D3E5F8}" dt="2023-02-22T09:48:46.718" v="183" actId="1076"/>
          <ac:spMkLst>
            <pc:docMk/>
            <pc:sldMk cId="0" sldId="335"/>
            <ac:spMk id="15366" creationId="{72EB7B44-B3B0-9000-C56F-5F435A70FC94}"/>
          </ac:spMkLst>
        </pc:spChg>
        <pc:grpChg chg="add mod">
          <ac:chgData name="Junquera Quintana, Francisco Javier" userId="5a95c82c-4321-47ad-938a-db2c19283866" providerId="ADAL" clId="{E3C7922C-F72D-D84D-A5E2-006616D3E5F8}" dt="2023-02-22T09:48:46.718" v="183" actId="1076"/>
          <ac:grpSpMkLst>
            <pc:docMk/>
            <pc:sldMk cId="0" sldId="335"/>
            <ac:grpSpMk id="3" creationId="{0F00BED6-1117-84B1-7E49-31E84653E4B3}"/>
          </ac:grpSpMkLst>
        </pc:grpChg>
        <pc:grpChg chg="mod">
          <ac:chgData name="Junquera Quintana, Francisco Javier" userId="5a95c82c-4321-47ad-938a-db2c19283866" providerId="ADAL" clId="{E3C7922C-F72D-D84D-A5E2-006616D3E5F8}" dt="2023-02-22T09:48:46.718" v="183" actId="1076"/>
          <ac:grpSpMkLst>
            <pc:docMk/>
            <pc:sldMk cId="0" sldId="335"/>
            <ac:grpSpMk id="4" creationId="{075BA7C4-5F42-38A8-0338-7430DF41C955}"/>
          </ac:grpSpMkLst>
        </pc:grpChg>
        <pc:grpChg chg="mod">
          <ac:chgData name="Junquera Quintana, Francisco Javier" userId="5a95c82c-4321-47ad-938a-db2c19283866" providerId="ADAL" clId="{E3C7922C-F72D-D84D-A5E2-006616D3E5F8}" dt="2023-02-22T09:48:46.718" v="183" actId="1076"/>
          <ac:grpSpMkLst>
            <pc:docMk/>
            <pc:sldMk cId="0" sldId="335"/>
            <ac:grpSpMk id="5" creationId="{8833C189-0F29-7371-D7EE-E679C8574DF0}"/>
          </ac:grpSpMkLst>
        </pc:grpChg>
        <pc:grpChg chg="mod">
          <ac:chgData name="Junquera Quintana, Francisco Javier" userId="5a95c82c-4321-47ad-938a-db2c19283866" providerId="ADAL" clId="{E3C7922C-F72D-D84D-A5E2-006616D3E5F8}" dt="2023-02-22T09:48:46.718" v="183" actId="1076"/>
          <ac:grpSpMkLst>
            <pc:docMk/>
            <pc:sldMk cId="0" sldId="335"/>
            <ac:grpSpMk id="6" creationId="{53EB15F5-6F27-71A4-5CD6-B5BD50609870}"/>
          </ac:grpSpMkLst>
        </pc:grpChg>
        <pc:grpChg chg="mod">
          <ac:chgData name="Junquera Quintana, Francisco Javier" userId="5a95c82c-4321-47ad-938a-db2c19283866" providerId="ADAL" clId="{E3C7922C-F72D-D84D-A5E2-006616D3E5F8}" dt="2023-02-22T09:48:46.718" v="183" actId="1076"/>
          <ac:grpSpMkLst>
            <pc:docMk/>
            <pc:sldMk cId="0" sldId="335"/>
            <ac:grpSpMk id="7" creationId="{8C9C6D07-DE41-E96F-91BF-83E0FB59AA19}"/>
          </ac:grpSpMkLst>
        </pc:grpChg>
        <pc:grpChg chg="mod">
          <ac:chgData name="Junquera Quintana, Francisco Javier" userId="5a95c82c-4321-47ad-938a-db2c19283866" providerId="ADAL" clId="{E3C7922C-F72D-D84D-A5E2-006616D3E5F8}" dt="2023-02-22T09:48:46.718" v="183" actId="1076"/>
          <ac:grpSpMkLst>
            <pc:docMk/>
            <pc:sldMk cId="0" sldId="335"/>
            <ac:grpSpMk id="8" creationId="{00529BAA-142C-81A3-24CD-B5926374818F}"/>
          </ac:grpSpMkLst>
        </pc:grpChg>
        <pc:grpChg chg="mod">
          <ac:chgData name="Junquera Quintana, Francisco Javier" userId="5a95c82c-4321-47ad-938a-db2c19283866" providerId="ADAL" clId="{E3C7922C-F72D-D84D-A5E2-006616D3E5F8}" dt="2023-02-22T09:48:46.718" v="183" actId="1076"/>
          <ac:grpSpMkLst>
            <pc:docMk/>
            <pc:sldMk cId="0" sldId="335"/>
            <ac:grpSpMk id="9" creationId="{414795D3-E2FF-9496-4429-EAAE5C62EF33}"/>
          </ac:grpSpMkLst>
        </pc:grpChg>
        <pc:grpChg chg="mod">
          <ac:chgData name="Junquera Quintana, Francisco Javier" userId="5a95c82c-4321-47ad-938a-db2c19283866" providerId="ADAL" clId="{E3C7922C-F72D-D84D-A5E2-006616D3E5F8}" dt="2023-02-22T09:48:46.718" v="183" actId="1076"/>
          <ac:grpSpMkLst>
            <pc:docMk/>
            <pc:sldMk cId="0" sldId="335"/>
            <ac:grpSpMk id="10" creationId="{D2D97A86-C443-14E7-8DC7-E61F9C84BA4D}"/>
          </ac:grpSpMkLst>
        </pc:grpChg>
        <pc:grpChg chg="mod">
          <ac:chgData name="Junquera Quintana, Francisco Javier" userId="5a95c82c-4321-47ad-938a-db2c19283866" providerId="ADAL" clId="{E3C7922C-F72D-D84D-A5E2-006616D3E5F8}" dt="2023-02-22T09:48:46.718" v="183" actId="1076"/>
          <ac:grpSpMkLst>
            <pc:docMk/>
            <pc:sldMk cId="0" sldId="335"/>
            <ac:grpSpMk id="11" creationId="{FFCCAE46-FDED-F57B-6BB1-6703C6DE3523}"/>
          </ac:grpSpMkLst>
        </pc:grpChg>
        <pc:grpChg chg="mod">
          <ac:chgData name="Junquera Quintana, Francisco Javier" userId="5a95c82c-4321-47ad-938a-db2c19283866" providerId="ADAL" clId="{E3C7922C-F72D-D84D-A5E2-006616D3E5F8}" dt="2023-02-22T09:48:46.718" v="183" actId="1076"/>
          <ac:grpSpMkLst>
            <pc:docMk/>
            <pc:sldMk cId="0" sldId="335"/>
            <ac:grpSpMk id="12" creationId="{1264B1B9-4606-2213-FC55-C5A5051B18FD}"/>
          </ac:grpSpMkLst>
        </pc:grpChg>
        <pc:grpChg chg="mod">
          <ac:chgData name="Junquera Quintana, Francisco Javier" userId="5a95c82c-4321-47ad-938a-db2c19283866" providerId="ADAL" clId="{E3C7922C-F72D-D84D-A5E2-006616D3E5F8}" dt="2023-02-22T09:48:46.718" v="183" actId="1076"/>
          <ac:grpSpMkLst>
            <pc:docMk/>
            <pc:sldMk cId="0" sldId="335"/>
            <ac:grpSpMk id="13" creationId="{E34B1411-584D-C885-79F9-DA6046E27BC8}"/>
          </ac:grpSpMkLst>
        </pc:grpChg>
        <pc:grpChg chg="mod">
          <ac:chgData name="Junquera Quintana, Francisco Javier" userId="5a95c82c-4321-47ad-938a-db2c19283866" providerId="ADAL" clId="{E3C7922C-F72D-D84D-A5E2-006616D3E5F8}" dt="2023-02-22T09:48:46.718" v="183" actId="1076"/>
          <ac:grpSpMkLst>
            <pc:docMk/>
            <pc:sldMk cId="0" sldId="335"/>
            <ac:grpSpMk id="14" creationId="{C64824CA-2B97-4B32-B5F8-DAEE9D2482ED}"/>
          </ac:grpSpMkLst>
        </pc:grpChg>
        <pc:grpChg chg="mod">
          <ac:chgData name="Junquera Quintana, Francisco Javier" userId="5a95c82c-4321-47ad-938a-db2c19283866" providerId="ADAL" clId="{E3C7922C-F72D-D84D-A5E2-006616D3E5F8}" dt="2023-02-22T09:48:46.718" v="183" actId="1076"/>
          <ac:grpSpMkLst>
            <pc:docMk/>
            <pc:sldMk cId="0" sldId="335"/>
            <ac:grpSpMk id="22" creationId="{0096606D-0395-5FD1-5F01-B333EB4316CD}"/>
          </ac:grpSpMkLst>
        </pc:grpChg>
        <pc:grpChg chg="mod">
          <ac:chgData name="Junquera Quintana, Francisco Javier" userId="5a95c82c-4321-47ad-938a-db2c19283866" providerId="ADAL" clId="{E3C7922C-F72D-D84D-A5E2-006616D3E5F8}" dt="2023-02-22T09:48:46.718" v="183" actId="1076"/>
          <ac:grpSpMkLst>
            <pc:docMk/>
            <pc:sldMk cId="0" sldId="335"/>
            <ac:grpSpMk id="23" creationId="{0170BE42-AC76-F389-2E26-5559C6C1163D}"/>
          </ac:grpSpMkLst>
        </pc:grpChg>
        <pc:grpChg chg="mod">
          <ac:chgData name="Junquera Quintana, Francisco Javier" userId="5a95c82c-4321-47ad-938a-db2c19283866" providerId="ADAL" clId="{E3C7922C-F72D-D84D-A5E2-006616D3E5F8}" dt="2023-02-22T09:48:46.718" v="183" actId="1076"/>
          <ac:grpSpMkLst>
            <pc:docMk/>
            <pc:sldMk cId="0" sldId="335"/>
            <ac:grpSpMk id="24" creationId="{83F66F7B-4B7E-42C3-2574-50DD1322FB8E}"/>
          </ac:grpSpMkLst>
        </pc:grpChg>
        <pc:grpChg chg="mod">
          <ac:chgData name="Junquera Quintana, Francisco Javier" userId="5a95c82c-4321-47ad-938a-db2c19283866" providerId="ADAL" clId="{E3C7922C-F72D-D84D-A5E2-006616D3E5F8}" dt="2023-02-22T09:48:46.718" v="183" actId="1076"/>
          <ac:grpSpMkLst>
            <pc:docMk/>
            <pc:sldMk cId="0" sldId="335"/>
            <ac:grpSpMk id="25" creationId="{6EBB2E7A-8A3C-D9E2-4823-10665C39C7CD}"/>
          </ac:grpSpMkLst>
        </pc:grpChg>
        <pc:grpChg chg="mod">
          <ac:chgData name="Junquera Quintana, Francisco Javier" userId="5a95c82c-4321-47ad-938a-db2c19283866" providerId="ADAL" clId="{E3C7922C-F72D-D84D-A5E2-006616D3E5F8}" dt="2023-02-22T09:48:46.718" v="183" actId="1076"/>
          <ac:grpSpMkLst>
            <pc:docMk/>
            <pc:sldMk cId="0" sldId="335"/>
            <ac:grpSpMk id="26" creationId="{CA54784D-46D8-A3D8-79BB-C5649A88E915}"/>
          </ac:grpSpMkLst>
        </pc:grpChg>
        <pc:grpChg chg="mod">
          <ac:chgData name="Junquera Quintana, Francisco Javier" userId="5a95c82c-4321-47ad-938a-db2c19283866" providerId="ADAL" clId="{E3C7922C-F72D-D84D-A5E2-006616D3E5F8}" dt="2023-02-22T09:48:46.718" v="183" actId="1076"/>
          <ac:grpSpMkLst>
            <pc:docMk/>
            <pc:sldMk cId="0" sldId="335"/>
            <ac:grpSpMk id="55" creationId="{925EEE37-B51A-81B2-0FFB-DE07F8680261}"/>
          </ac:grpSpMkLst>
        </pc:grpChg>
        <pc:grpChg chg="mod">
          <ac:chgData name="Junquera Quintana, Francisco Javier" userId="5a95c82c-4321-47ad-938a-db2c19283866" providerId="ADAL" clId="{E3C7922C-F72D-D84D-A5E2-006616D3E5F8}" dt="2023-02-22T09:48:46.718" v="183" actId="1076"/>
          <ac:grpSpMkLst>
            <pc:docMk/>
            <pc:sldMk cId="0" sldId="335"/>
            <ac:grpSpMk id="57" creationId="{B60CC71A-62E7-7B89-B1E4-E2EB3CA6BFEC}"/>
          </ac:grpSpMkLst>
        </pc:grpChg>
        <pc:picChg chg="del">
          <ac:chgData name="Junquera Quintana, Francisco Javier" userId="5a95c82c-4321-47ad-938a-db2c19283866" providerId="ADAL" clId="{E3C7922C-F72D-D84D-A5E2-006616D3E5F8}" dt="2023-02-22T09:48:23.615" v="180" actId="478"/>
          <ac:picMkLst>
            <pc:docMk/>
            <pc:sldMk cId="0" sldId="335"/>
            <ac:picMk id="2" creationId="{31176BC1-DF3F-F3AD-857D-DEA50B48C87A}"/>
          </ac:picMkLst>
        </pc:picChg>
      </pc:sldChg>
      <pc:sldChg chg="modSp mod">
        <pc:chgData name="Junquera Quintana, Francisco Javier" userId="5a95c82c-4321-47ad-938a-db2c19283866" providerId="ADAL" clId="{E3C7922C-F72D-D84D-A5E2-006616D3E5F8}" dt="2023-02-22T09:51:09.449" v="277" actId="20577"/>
        <pc:sldMkLst>
          <pc:docMk/>
          <pc:sldMk cId="215533371" sldId="340"/>
        </pc:sldMkLst>
        <pc:spChg chg="mod">
          <ac:chgData name="Junquera Quintana, Francisco Javier" userId="5a95c82c-4321-47ad-938a-db2c19283866" providerId="ADAL" clId="{E3C7922C-F72D-D84D-A5E2-006616D3E5F8}" dt="2023-02-20T15:12:23.273" v="179" actId="207"/>
          <ac:spMkLst>
            <pc:docMk/>
            <pc:sldMk cId="215533371" sldId="340"/>
            <ac:spMk id="4" creationId="{33211B25-FA40-7F1D-C0BF-E8CD35563D93}"/>
          </ac:spMkLst>
        </pc:spChg>
        <pc:spChg chg="mod">
          <ac:chgData name="Junquera Quintana, Francisco Javier" userId="5a95c82c-4321-47ad-938a-db2c19283866" providerId="ADAL" clId="{E3C7922C-F72D-D84D-A5E2-006616D3E5F8}" dt="2023-02-22T09:51:09.449" v="277" actId="20577"/>
          <ac:spMkLst>
            <pc:docMk/>
            <pc:sldMk cId="215533371" sldId="340"/>
            <ac:spMk id="17409" creationId="{D8AF9A3A-B892-0E0E-F134-885DB92114D4}"/>
          </ac:spMkLst>
        </pc:spChg>
      </pc:sldChg>
    </pc:docChg>
  </pc:docChgLst>
  <pc:docChgLst>
    <pc:chgData name="Junquera Quintana, Francisco Javier" userId="5a95c82c-4321-47ad-938a-db2c19283866" providerId="ADAL" clId="{183085EC-C77E-064F-B62E-1470DDD46CFC}"/>
    <pc:docChg chg="undo custSel addSld delSld modSld sldOrd">
      <pc:chgData name="Junquera Quintana, Francisco Javier" userId="5a95c82c-4321-47ad-938a-db2c19283866" providerId="ADAL" clId="{183085EC-C77E-064F-B62E-1470DDD46CFC}" dt="2023-02-20T14:29:16.686" v="15063" actId="1076"/>
      <pc:docMkLst>
        <pc:docMk/>
      </pc:docMkLst>
      <pc:sldChg chg="addSp delSp modSp mod modAnim">
        <pc:chgData name="Junquera Quintana, Francisco Javier" userId="5a95c82c-4321-47ad-938a-db2c19283866" providerId="ADAL" clId="{183085EC-C77E-064F-B62E-1470DDD46CFC}" dt="2023-02-20T13:18:13.632" v="13031" actId="20577"/>
        <pc:sldMkLst>
          <pc:docMk/>
          <pc:sldMk cId="0" sldId="278"/>
        </pc:sldMkLst>
        <pc:spChg chg="add mod">
          <ac:chgData name="Junquera Quintana, Francisco Javier" userId="5a95c82c-4321-47ad-938a-db2c19283866" providerId="ADAL" clId="{183085EC-C77E-064F-B62E-1470DDD46CFC}" dt="2023-02-20T13:14:46.942" v="12858" actId="1036"/>
          <ac:spMkLst>
            <pc:docMk/>
            <pc:sldMk cId="0" sldId="278"/>
            <ac:spMk id="9" creationId="{BA72B249-7233-22BB-9A95-4AB2F68B3883}"/>
          </ac:spMkLst>
        </pc:spChg>
        <pc:spChg chg="add mod">
          <ac:chgData name="Junquera Quintana, Francisco Javier" userId="5a95c82c-4321-47ad-938a-db2c19283866" providerId="ADAL" clId="{183085EC-C77E-064F-B62E-1470DDD46CFC}" dt="2023-02-20T13:14:46.942" v="12858" actId="1036"/>
          <ac:spMkLst>
            <pc:docMk/>
            <pc:sldMk cId="0" sldId="278"/>
            <ac:spMk id="10" creationId="{2C09B23A-EEC9-EA6E-7B44-C47ABFDDDDD9}"/>
          </ac:spMkLst>
        </pc:spChg>
        <pc:spChg chg="add mod">
          <ac:chgData name="Junquera Quintana, Francisco Javier" userId="5a95c82c-4321-47ad-938a-db2c19283866" providerId="ADAL" clId="{183085EC-C77E-064F-B62E-1470DDD46CFC}" dt="2023-02-20T13:14:46.942" v="12858" actId="1036"/>
          <ac:spMkLst>
            <pc:docMk/>
            <pc:sldMk cId="0" sldId="278"/>
            <ac:spMk id="11" creationId="{EC711E80-B129-66FE-95D4-BDA08E5C25BA}"/>
          </ac:spMkLst>
        </pc:spChg>
        <pc:spChg chg="add mod">
          <ac:chgData name="Junquera Quintana, Francisco Javier" userId="5a95c82c-4321-47ad-938a-db2c19283866" providerId="ADAL" clId="{183085EC-C77E-064F-B62E-1470DDD46CFC}" dt="2023-02-20T13:14:46.942" v="12858" actId="1036"/>
          <ac:spMkLst>
            <pc:docMk/>
            <pc:sldMk cId="0" sldId="278"/>
            <ac:spMk id="12" creationId="{BA1B8B9C-FDF2-45A9-71BA-D1C7F39E927F}"/>
          </ac:spMkLst>
        </pc:spChg>
        <pc:spChg chg="add mod">
          <ac:chgData name="Junquera Quintana, Francisco Javier" userId="5a95c82c-4321-47ad-938a-db2c19283866" providerId="ADAL" clId="{183085EC-C77E-064F-B62E-1470DDD46CFC}" dt="2023-02-20T13:14:52.770" v="12860" actId="1035"/>
          <ac:spMkLst>
            <pc:docMk/>
            <pc:sldMk cId="0" sldId="278"/>
            <ac:spMk id="21" creationId="{73D9CE31-F688-4F23-AF5F-6298BAA1702D}"/>
          </ac:spMkLst>
        </pc:spChg>
        <pc:spChg chg="add mod">
          <ac:chgData name="Junquera Quintana, Francisco Javier" userId="5a95c82c-4321-47ad-938a-db2c19283866" providerId="ADAL" clId="{183085EC-C77E-064F-B62E-1470DDD46CFC}" dt="2023-02-20T13:14:57.786" v="12864" actId="1036"/>
          <ac:spMkLst>
            <pc:docMk/>
            <pc:sldMk cId="0" sldId="278"/>
            <ac:spMk id="23" creationId="{FBD59743-E9B6-57E2-3F1E-57B23A30DAE7}"/>
          </ac:spMkLst>
        </pc:spChg>
        <pc:spChg chg="add mod">
          <ac:chgData name="Junquera Quintana, Francisco Javier" userId="5a95c82c-4321-47ad-938a-db2c19283866" providerId="ADAL" clId="{183085EC-C77E-064F-B62E-1470DDD46CFC}" dt="2023-02-20T13:18:13.632" v="13031" actId="20577"/>
          <ac:spMkLst>
            <pc:docMk/>
            <pc:sldMk cId="0" sldId="278"/>
            <ac:spMk id="24" creationId="{8AE77A9A-285C-F021-8812-8BD64586251C}"/>
          </ac:spMkLst>
        </pc:spChg>
        <pc:spChg chg="add mod">
          <ac:chgData name="Junquera Quintana, Francisco Javier" userId="5a95c82c-4321-47ad-938a-db2c19283866" providerId="ADAL" clId="{183085EC-C77E-064F-B62E-1470DDD46CFC}" dt="2023-02-20T13:17:44.394" v="13028" actId="1038"/>
          <ac:spMkLst>
            <pc:docMk/>
            <pc:sldMk cId="0" sldId="278"/>
            <ac:spMk id="25" creationId="{B3530177-F0DB-3040-54DA-120354962D6B}"/>
          </ac:spMkLst>
        </pc:spChg>
        <pc:spChg chg="mod">
          <ac:chgData name="Junquera Quintana, Francisco Javier" userId="5a95c82c-4321-47ad-938a-db2c19283866" providerId="ADAL" clId="{183085EC-C77E-064F-B62E-1470DDD46CFC}" dt="2023-02-20T12:57:34.260" v="12030" actId="14100"/>
          <ac:spMkLst>
            <pc:docMk/>
            <pc:sldMk cId="0" sldId="278"/>
            <ac:spMk id="17409" creationId="{D8AF9A3A-B892-0E0E-F134-885DB92114D4}"/>
          </ac:spMkLst>
        </pc:spChg>
        <pc:spChg chg="del">
          <ac:chgData name="Junquera Quintana, Francisco Javier" userId="5a95c82c-4321-47ad-938a-db2c19283866" providerId="ADAL" clId="{183085EC-C77E-064F-B62E-1470DDD46CFC}" dt="2023-02-20T12:55:15.582" v="11945" actId="478"/>
          <ac:spMkLst>
            <pc:docMk/>
            <pc:sldMk cId="0" sldId="278"/>
            <ac:spMk id="17410" creationId="{2DD24DD0-6FE3-C813-7A2F-59B3C2093311}"/>
          </ac:spMkLst>
        </pc:spChg>
        <pc:spChg chg="del">
          <ac:chgData name="Junquera Quintana, Francisco Javier" userId="5a95c82c-4321-47ad-938a-db2c19283866" providerId="ADAL" clId="{183085EC-C77E-064F-B62E-1470DDD46CFC}" dt="2023-02-20T12:55:18.235" v="11946" actId="478"/>
          <ac:spMkLst>
            <pc:docMk/>
            <pc:sldMk cId="0" sldId="278"/>
            <ac:spMk id="17414" creationId="{53201D68-DDA1-E9D2-7055-808E2CD207AC}"/>
          </ac:spMkLst>
        </pc:spChg>
        <pc:spChg chg="mod">
          <ac:chgData name="Junquera Quintana, Francisco Javier" userId="5a95c82c-4321-47ad-938a-db2c19283866" providerId="ADAL" clId="{183085EC-C77E-064F-B62E-1470DDD46CFC}" dt="2023-02-14T10:16:35.949" v="1265" actId="14100"/>
          <ac:spMkLst>
            <pc:docMk/>
            <pc:sldMk cId="0" sldId="278"/>
            <ac:spMk id="17415" creationId="{2DD2E891-DCBA-EEF4-F170-4F5199E68854}"/>
          </ac:spMkLst>
        </pc:spChg>
        <pc:spChg chg="mod">
          <ac:chgData name="Junquera Quintana, Francisco Javier" userId="5a95c82c-4321-47ad-938a-db2c19283866" providerId="ADAL" clId="{183085EC-C77E-064F-B62E-1470DDD46CFC}" dt="2023-02-14T10:16:46.708" v="1275" actId="1036"/>
          <ac:spMkLst>
            <pc:docMk/>
            <pc:sldMk cId="0" sldId="278"/>
            <ac:spMk id="17417" creationId="{E0344191-61C5-4141-932D-C9BC37A17BA9}"/>
          </ac:spMkLst>
        </pc:spChg>
        <pc:grpChg chg="add del">
          <ac:chgData name="Junquera Quintana, Francisco Javier" userId="5a95c82c-4321-47ad-938a-db2c19283866" providerId="ADAL" clId="{183085EC-C77E-064F-B62E-1470DDD46CFC}" dt="2023-02-20T12:55:15.582" v="11945" actId="478"/>
          <ac:grpSpMkLst>
            <pc:docMk/>
            <pc:sldMk cId="0" sldId="278"/>
            <ac:grpSpMk id="5" creationId="{89C085E4-E21E-94BB-28DC-9415EFFDFB6A}"/>
          </ac:grpSpMkLst>
        </pc:grpChg>
        <pc:grpChg chg="add del">
          <ac:chgData name="Junquera Quintana, Francisco Javier" userId="5a95c82c-4321-47ad-938a-db2c19283866" providerId="ADAL" clId="{183085EC-C77E-064F-B62E-1470DDD46CFC}" dt="2023-02-20T12:55:15.582" v="11945" actId="478"/>
          <ac:grpSpMkLst>
            <pc:docMk/>
            <pc:sldMk cId="0" sldId="278"/>
            <ac:grpSpMk id="6" creationId="{DA59321B-BF3F-2D3E-7A98-4CAAC8B78BD5}"/>
          </ac:grpSpMkLst>
        </pc:grpChg>
        <pc:grpChg chg="add del">
          <ac:chgData name="Junquera Quintana, Francisco Javier" userId="5a95c82c-4321-47ad-938a-db2c19283866" providerId="ADAL" clId="{183085EC-C77E-064F-B62E-1470DDD46CFC}" dt="2023-02-20T12:55:15.582" v="11945" actId="478"/>
          <ac:grpSpMkLst>
            <pc:docMk/>
            <pc:sldMk cId="0" sldId="278"/>
            <ac:grpSpMk id="7" creationId="{8E7D5DB0-2D45-4349-FF32-E84A4D13B539}"/>
          </ac:grpSpMkLst>
        </pc:grpChg>
        <pc:grpChg chg="add">
          <ac:chgData name="Junquera Quintana, Francisco Javier" userId="5a95c82c-4321-47ad-938a-db2c19283866" providerId="ADAL" clId="{183085EC-C77E-064F-B62E-1470DDD46CFC}" dt="2023-02-20T13:16:08.190" v="12918" actId="164"/>
          <ac:grpSpMkLst>
            <pc:docMk/>
            <pc:sldMk cId="0" sldId="278"/>
            <ac:grpSpMk id="26" creationId="{8D8C1B8C-D609-848C-C521-C3B8AFFC6CCD}"/>
          </ac:grpSpMkLst>
        </pc:grpChg>
        <pc:grpChg chg="mod">
          <ac:chgData name="Junquera Quintana, Francisco Javier" userId="5a95c82c-4321-47ad-938a-db2c19283866" providerId="ADAL" clId="{183085EC-C77E-064F-B62E-1470DDD46CFC}" dt="2023-02-14T10:16:46.708" v="1275" actId="1036"/>
          <ac:grpSpMkLst>
            <pc:docMk/>
            <pc:sldMk cId="0" sldId="278"/>
            <ac:grpSpMk id="17411" creationId="{DAF1C484-52B4-D459-B8AD-1703CFCA788C}"/>
          </ac:grpSpMkLst>
        </pc:grpChg>
        <pc:grpChg chg="mod">
          <ac:chgData name="Junquera Quintana, Francisco Javier" userId="5a95c82c-4321-47ad-938a-db2c19283866" providerId="ADAL" clId="{183085EC-C77E-064F-B62E-1470DDD46CFC}" dt="2023-02-14T10:16:35.949" v="1265" actId="14100"/>
          <ac:grpSpMkLst>
            <pc:docMk/>
            <pc:sldMk cId="0" sldId="278"/>
            <ac:grpSpMk id="17412" creationId="{500DAEC3-D476-A103-615A-FF1EA559A393}"/>
          </ac:grpSpMkLst>
        </pc:grpChg>
        <pc:picChg chg="add mod">
          <ac:chgData name="Junquera Quintana, Francisco Javier" userId="5a95c82c-4321-47ad-938a-db2c19283866" providerId="ADAL" clId="{183085EC-C77E-064F-B62E-1470DDD46CFC}" dt="2023-02-14T10:16:50.250" v="1280" actId="1036"/>
          <ac:picMkLst>
            <pc:docMk/>
            <pc:sldMk cId="0" sldId="278"/>
            <ac:picMk id="2" creationId="{73FD4617-F7E9-9F0D-CF65-FBEEA6D5142F}"/>
          </ac:picMkLst>
        </pc:picChg>
        <pc:picChg chg="add mod">
          <ac:chgData name="Junquera Quintana, Francisco Javier" userId="5a95c82c-4321-47ad-938a-db2c19283866" providerId="ADAL" clId="{183085EC-C77E-064F-B62E-1470DDD46CFC}" dt="2023-02-14T10:16:53.844" v="1285" actId="1035"/>
          <ac:picMkLst>
            <pc:docMk/>
            <pc:sldMk cId="0" sldId="278"/>
            <ac:picMk id="3" creationId="{9FFDF680-C844-1299-4035-1767C38228C4}"/>
          </ac:picMkLst>
        </pc:picChg>
        <pc:picChg chg="add mod">
          <ac:chgData name="Junquera Quintana, Francisco Javier" userId="5a95c82c-4321-47ad-938a-db2c19283866" providerId="ADAL" clId="{183085EC-C77E-064F-B62E-1470DDD46CFC}" dt="2023-02-14T10:17:12.061" v="1289" actId="1076"/>
          <ac:picMkLst>
            <pc:docMk/>
            <pc:sldMk cId="0" sldId="278"/>
            <ac:picMk id="4" creationId="{3CF27724-D9BC-3376-AD2C-28448D487A99}"/>
          </ac:picMkLst>
        </pc:picChg>
        <pc:picChg chg="add mod">
          <ac:chgData name="Junquera Quintana, Francisco Javier" userId="5a95c82c-4321-47ad-938a-db2c19283866" providerId="ADAL" clId="{183085EC-C77E-064F-B62E-1470DDD46CFC}" dt="2023-02-20T13:14:46.942" v="12858" actId="1036"/>
          <ac:picMkLst>
            <pc:docMk/>
            <pc:sldMk cId="0" sldId="278"/>
            <ac:picMk id="8" creationId="{298628B7-F92B-07F0-9231-6151C36DE301}"/>
          </ac:picMkLst>
        </pc:picChg>
        <pc:picChg chg="add mod">
          <ac:chgData name="Junquera Quintana, Francisco Javier" userId="5a95c82c-4321-47ad-938a-db2c19283866" providerId="ADAL" clId="{183085EC-C77E-064F-B62E-1470DDD46CFC}" dt="2023-02-20T13:17:38.148" v="13021" actId="1037"/>
          <ac:picMkLst>
            <pc:docMk/>
            <pc:sldMk cId="0" sldId="278"/>
            <ac:picMk id="22" creationId="{C9C448FB-233E-7B62-3804-B4D24C43F3B4}"/>
          </ac:picMkLst>
        </pc:picChg>
        <pc:picChg chg="mod">
          <ac:chgData name="Junquera Quintana, Francisco Javier" userId="5a95c82c-4321-47ad-938a-db2c19283866" providerId="ADAL" clId="{183085EC-C77E-064F-B62E-1470DDD46CFC}" dt="2023-02-14T10:16:35.949" v="1265" actId="14100"/>
          <ac:picMkLst>
            <pc:docMk/>
            <pc:sldMk cId="0" sldId="278"/>
            <ac:picMk id="17416" creationId="{321812DE-A506-C5AF-2BC2-D060443DA4E3}"/>
          </ac:picMkLst>
        </pc:picChg>
        <pc:picChg chg="mod">
          <ac:chgData name="Junquera Quintana, Francisco Javier" userId="5a95c82c-4321-47ad-938a-db2c19283866" providerId="ADAL" clId="{183085EC-C77E-064F-B62E-1470DDD46CFC}" dt="2023-02-14T10:16:46.708" v="1275" actId="1036"/>
          <ac:picMkLst>
            <pc:docMk/>
            <pc:sldMk cId="0" sldId="278"/>
            <ac:picMk id="17418" creationId="{1F4D0348-1E1F-9B5E-62ED-19C2A0D68081}"/>
          </ac:picMkLst>
        </pc:picChg>
        <pc:picChg chg="mod">
          <ac:chgData name="Junquera Quintana, Francisco Javier" userId="5a95c82c-4321-47ad-938a-db2c19283866" providerId="ADAL" clId="{183085EC-C77E-064F-B62E-1470DDD46CFC}" dt="2023-02-14T10:16:46.708" v="1275" actId="1036"/>
          <ac:picMkLst>
            <pc:docMk/>
            <pc:sldMk cId="0" sldId="278"/>
            <ac:picMk id="17419" creationId="{13F9C997-3473-016D-FE80-B3B05CD3788F}"/>
          </ac:picMkLst>
        </pc:picChg>
        <pc:cxnChg chg="add mod">
          <ac:chgData name="Junquera Quintana, Francisco Javier" userId="5a95c82c-4321-47ad-938a-db2c19283866" providerId="ADAL" clId="{183085EC-C77E-064F-B62E-1470DDD46CFC}" dt="2023-02-20T13:14:46.942" v="12858" actId="1036"/>
          <ac:cxnSpMkLst>
            <pc:docMk/>
            <pc:sldMk cId="0" sldId="278"/>
            <ac:cxnSpMk id="14" creationId="{B77954C8-02CB-CDF1-2655-D63419124D3F}"/>
          </ac:cxnSpMkLst>
        </pc:cxnChg>
        <pc:cxnChg chg="add mod">
          <ac:chgData name="Junquera Quintana, Francisco Javier" userId="5a95c82c-4321-47ad-938a-db2c19283866" providerId="ADAL" clId="{183085EC-C77E-064F-B62E-1470DDD46CFC}" dt="2023-02-20T13:14:46.942" v="12858" actId="1036"/>
          <ac:cxnSpMkLst>
            <pc:docMk/>
            <pc:sldMk cId="0" sldId="278"/>
            <ac:cxnSpMk id="15" creationId="{2A1C8581-964D-D264-A8DD-939C45428962}"/>
          </ac:cxnSpMkLst>
        </pc:cxnChg>
        <pc:cxnChg chg="add mod">
          <ac:chgData name="Junquera Quintana, Francisco Javier" userId="5a95c82c-4321-47ad-938a-db2c19283866" providerId="ADAL" clId="{183085EC-C77E-064F-B62E-1470DDD46CFC}" dt="2023-02-20T13:14:46.942" v="12858" actId="1036"/>
          <ac:cxnSpMkLst>
            <pc:docMk/>
            <pc:sldMk cId="0" sldId="278"/>
            <ac:cxnSpMk id="17" creationId="{D523E660-26FD-D6AA-7477-55CFA2BDD1DF}"/>
          </ac:cxnSpMkLst>
        </pc:cxnChg>
      </pc:sldChg>
      <pc:sldChg chg="addSp delSp modSp mod">
        <pc:chgData name="Junquera Quintana, Francisco Javier" userId="5a95c82c-4321-47ad-938a-db2c19283866" providerId="ADAL" clId="{183085EC-C77E-064F-B62E-1470DDD46CFC}" dt="2023-02-20T14:29:16.686" v="15063" actId="1076"/>
        <pc:sldMkLst>
          <pc:docMk/>
          <pc:sldMk cId="0" sldId="335"/>
        </pc:sldMkLst>
        <pc:spChg chg="mod">
          <ac:chgData name="Junquera Quintana, Francisco Javier" userId="5a95c82c-4321-47ad-938a-db2c19283866" providerId="ADAL" clId="{183085EC-C77E-064F-B62E-1470DDD46CFC}" dt="2023-02-20T12:55:04.951" v="11942" actId="20577"/>
          <ac:spMkLst>
            <pc:docMk/>
            <pc:sldMk cId="0" sldId="335"/>
            <ac:spMk id="15362" creationId="{51D1402E-2994-D2A6-3C6E-AF6F9F23B63C}"/>
          </ac:spMkLst>
        </pc:spChg>
        <pc:spChg chg="del">
          <ac:chgData name="Junquera Quintana, Francisco Javier" userId="5a95c82c-4321-47ad-938a-db2c19283866" providerId="ADAL" clId="{183085EC-C77E-064F-B62E-1470DDD46CFC}" dt="2023-02-20T12:55:08.874" v="11944" actId="478"/>
          <ac:spMkLst>
            <pc:docMk/>
            <pc:sldMk cId="0" sldId="335"/>
            <ac:spMk id="15366" creationId="{3A025B3E-5333-80FD-35BF-5A8CF554AB52}"/>
          </ac:spMkLst>
        </pc:spChg>
        <pc:picChg chg="add mod">
          <ac:chgData name="Junquera Quintana, Francisco Javier" userId="5a95c82c-4321-47ad-938a-db2c19283866" providerId="ADAL" clId="{183085EC-C77E-064F-B62E-1470DDD46CFC}" dt="2023-02-20T14:29:16.686" v="15063" actId="1076"/>
          <ac:picMkLst>
            <pc:docMk/>
            <pc:sldMk cId="0" sldId="335"/>
            <ac:picMk id="2" creationId="{31176BC1-DF3F-F3AD-857D-DEA50B48C87A}"/>
          </ac:picMkLst>
        </pc:picChg>
        <pc:picChg chg="del">
          <ac:chgData name="Junquera Quintana, Francisco Javier" userId="5a95c82c-4321-47ad-938a-db2c19283866" providerId="ADAL" clId="{183085EC-C77E-064F-B62E-1470DDD46CFC}" dt="2023-02-20T12:55:06.872" v="11943" actId="478"/>
          <ac:picMkLst>
            <pc:docMk/>
            <pc:sldMk cId="0" sldId="335"/>
            <ac:picMk id="15365" creationId="{639C6DF0-C5B2-B607-86A9-DC279C7AC0BA}"/>
          </ac:picMkLst>
        </pc:picChg>
      </pc:sldChg>
      <pc:sldChg chg="add del">
        <pc:chgData name="Junquera Quintana, Francisco Javier" userId="5a95c82c-4321-47ad-938a-db2c19283866" providerId="ADAL" clId="{183085EC-C77E-064F-B62E-1470DDD46CFC}" dt="2023-02-20T13:23:13.036" v="13368" actId="2696"/>
        <pc:sldMkLst>
          <pc:docMk/>
          <pc:sldMk cId="3532383121" sldId="336"/>
        </pc:sldMkLst>
      </pc:sldChg>
      <pc:sldChg chg="addSp delSp modSp add mod delAnim">
        <pc:chgData name="Junquera Quintana, Francisco Javier" userId="5a95c82c-4321-47ad-938a-db2c19283866" providerId="ADAL" clId="{183085EC-C77E-064F-B62E-1470DDD46CFC}" dt="2023-02-20T13:23:00.031" v="13367" actId="1076"/>
        <pc:sldMkLst>
          <pc:docMk/>
          <pc:sldMk cId="2894627389" sldId="337"/>
        </pc:sldMkLst>
        <pc:spChg chg="add mod">
          <ac:chgData name="Junquera Quintana, Francisco Javier" userId="5a95c82c-4321-47ad-938a-db2c19283866" providerId="ADAL" clId="{183085EC-C77E-064F-B62E-1470DDD46CFC}" dt="2023-02-20T13:21:50.706" v="13311" actId="1076"/>
          <ac:spMkLst>
            <pc:docMk/>
            <pc:sldMk cId="2894627389" sldId="337"/>
            <ac:spMk id="2" creationId="{599A9BBC-C481-C9AA-7FBC-779A470FEC25}"/>
          </ac:spMkLst>
        </pc:spChg>
        <pc:spChg chg="add mod">
          <ac:chgData name="Junquera Quintana, Francisco Javier" userId="5a95c82c-4321-47ad-938a-db2c19283866" providerId="ADAL" clId="{183085EC-C77E-064F-B62E-1470DDD46CFC}" dt="2023-02-20T13:23:00.031" v="13367" actId="1076"/>
          <ac:spMkLst>
            <pc:docMk/>
            <pc:sldMk cId="2894627389" sldId="337"/>
            <ac:spMk id="3" creationId="{34EE7191-8055-7507-3DC2-52ADA77B857E}"/>
          </ac:spMkLst>
        </pc:spChg>
        <pc:spChg chg="del">
          <ac:chgData name="Junquera Quintana, Francisco Javier" userId="5a95c82c-4321-47ad-938a-db2c19283866" providerId="ADAL" clId="{183085EC-C77E-064F-B62E-1470DDD46CFC}" dt="2023-02-20T13:19:22.769" v="13143" actId="478"/>
          <ac:spMkLst>
            <pc:docMk/>
            <pc:sldMk cId="2894627389" sldId="337"/>
            <ac:spMk id="9" creationId="{BA72B249-7233-22BB-9A95-4AB2F68B3883}"/>
          </ac:spMkLst>
        </pc:spChg>
        <pc:spChg chg="del">
          <ac:chgData name="Junquera Quintana, Francisco Javier" userId="5a95c82c-4321-47ad-938a-db2c19283866" providerId="ADAL" clId="{183085EC-C77E-064F-B62E-1470DDD46CFC}" dt="2023-02-20T13:19:22.769" v="13143" actId="478"/>
          <ac:spMkLst>
            <pc:docMk/>
            <pc:sldMk cId="2894627389" sldId="337"/>
            <ac:spMk id="10" creationId="{2C09B23A-EEC9-EA6E-7B44-C47ABFDDDDD9}"/>
          </ac:spMkLst>
        </pc:spChg>
        <pc:spChg chg="del">
          <ac:chgData name="Junquera Quintana, Francisco Javier" userId="5a95c82c-4321-47ad-938a-db2c19283866" providerId="ADAL" clId="{183085EC-C77E-064F-B62E-1470DDD46CFC}" dt="2023-02-20T13:19:22.769" v="13143" actId="478"/>
          <ac:spMkLst>
            <pc:docMk/>
            <pc:sldMk cId="2894627389" sldId="337"/>
            <ac:spMk id="11" creationId="{EC711E80-B129-66FE-95D4-BDA08E5C25BA}"/>
          </ac:spMkLst>
        </pc:spChg>
        <pc:spChg chg="del">
          <ac:chgData name="Junquera Quintana, Francisco Javier" userId="5a95c82c-4321-47ad-938a-db2c19283866" providerId="ADAL" clId="{183085EC-C77E-064F-B62E-1470DDD46CFC}" dt="2023-02-20T13:19:22.769" v="13143" actId="478"/>
          <ac:spMkLst>
            <pc:docMk/>
            <pc:sldMk cId="2894627389" sldId="337"/>
            <ac:spMk id="12" creationId="{BA1B8B9C-FDF2-45A9-71BA-D1C7F39E927F}"/>
          </ac:spMkLst>
        </pc:spChg>
        <pc:spChg chg="del">
          <ac:chgData name="Junquera Quintana, Francisco Javier" userId="5a95c82c-4321-47ad-938a-db2c19283866" providerId="ADAL" clId="{183085EC-C77E-064F-B62E-1470DDD46CFC}" dt="2023-02-20T13:19:22.769" v="13143" actId="478"/>
          <ac:spMkLst>
            <pc:docMk/>
            <pc:sldMk cId="2894627389" sldId="337"/>
            <ac:spMk id="21" creationId="{73D9CE31-F688-4F23-AF5F-6298BAA1702D}"/>
          </ac:spMkLst>
        </pc:spChg>
        <pc:spChg chg="del topLvl">
          <ac:chgData name="Junquera Quintana, Francisco Javier" userId="5a95c82c-4321-47ad-938a-db2c19283866" providerId="ADAL" clId="{183085EC-C77E-064F-B62E-1470DDD46CFC}" dt="2023-02-20T13:19:26.072" v="13144" actId="478"/>
          <ac:spMkLst>
            <pc:docMk/>
            <pc:sldMk cId="2894627389" sldId="337"/>
            <ac:spMk id="23" creationId="{FBD59743-E9B6-57E2-3F1E-57B23A30DAE7}"/>
          </ac:spMkLst>
        </pc:spChg>
        <pc:spChg chg="del">
          <ac:chgData name="Junquera Quintana, Francisco Javier" userId="5a95c82c-4321-47ad-938a-db2c19283866" providerId="ADAL" clId="{183085EC-C77E-064F-B62E-1470DDD46CFC}" dt="2023-02-20T13:19:28.118" v="13145" actId="478"/>
          <ac:spMkLst>
            <pc:docMk/>
            <pc:sldMk cId="2894627389" sldId="337"/>
            <ac:spMk id="24" creationId="{8AE77A9A-285C-F021-8812-8BD64586251C}"/>
          </ac:spMkLst>
        </pc:spChg>
        <pc:spChg chg="del">
          <ac:chgData name="Junquera Quintana, Francisco Javier" userId="5a95c82c-4321-47ad-938a-db2c19283866" providerId="ADAL" clId="{183085EC-C77E-064F-B62E-1470DDD46CFC}" dt="2023-02-20T13:19:30.087" v="13146" actId="478"/>
          <ac:spMkLst>
            <pc:docMk/>
            <pc:sldMk cId="2894627389" sldId="337"/>
            <ac:spMk id="25" creationId="{B3530177-F0DB-3040-54DA-120354962D6B}"/>
          </ac:spMkLst>
        </pc:spChg>
        <pc:spChg chg="mod">
          <ac:chgData name="Junquera Quintana, Francisco Javier" userId="5a95c82c-4321-47ad-938a-db2c19283866" providerId="ADAL" clId="{183085EC-C77E-064F-B62E-1470DDD46CFC}" dt="2023-02-20T13:19:16.810" v="13142" actId="20577"/>
          <ac:spMkLst>
            <pc:docMk/>
            <pc:sldMk cId="2894627389" sldId="337"/>
            <ac:spMk id="17409" creationId="{D8AF9A3A-B892-0E0E-F134-885DB92114D4}"/>
          </ac:spMkLst>
        </pc:spChg>
        <pc:grpChg chg="del">
          <ac:chgData name="Junquera Quintana, Francisco Javier" userId="5a95c82c-4321-47ad-938a-db2c19283866" providerId="ADAL" clId="{183085EC-C77E-064F-B62E-1470DDD46CFC}" dt="2023-02-20T13:19:26.072" v="13144" actId="478"/>
          <ac:grpSpMkLst>
            <pc:docMk/>
            <pc:sldMk cId="2894627389" sldId="337"/>
            <ac:grpSpMk id="26" creationId="{8D8C1B8C-D609-848C-C521-C3B8AFFC6CCD}"/>
          </ac:grpSpMkLst>
        </pc:grpChg>
        <pc:picChg chg="del">
          <ac:chgData name="Junquera Quintana, Francisco Javier" userId="5a95c82c-4321-47ad-938a-db2c19283866" providerId="ADAL" clId="{183085EC-C77E-064F-B62E-1470DDD46CFC}" dt="2023-02-20T13:19:22.769" v="13143" actId="478"/>
          <ac:picMkLst>
            <pc:docMk/>
            <pc:sldMk cId="2894627389" sldId="337"/>
            <ac:picMk id="8" creationId="{298628B7-F92B-07F0-9231-6151C36DE301}"/>
          </ac:picMkLst>
        </pc:picChg>
        <pc:picChg chg="mod topLvl">
          <ac:chgData name="Junquera Quintana, Francisco Javier" userId="5a95c82c-4321-47ad-938a-db2c19283866" providerId="ADAL" clId="{183085EC-C77E-064F-B62E-1470DDD46CFC}" dt="2023-02-20T13:19:33.559" v="13148" actId="1076"/>
          <ac:picMkLst>
            <pc:docMk/>
            <pc:sldMk cId="2894627389" sldId="337"/>
            <ac:picMk id="22" creationId="{C9C448FB-233E-7B62-3804-B4D24C43F3B4}"/>
          </ac:picMkLst>
        </pc:picChg>
        <pc:cxnChg chg="del mod">
          <ac:chgData name="Junquera Quintana, Francisco Javier" userId="5a95c82c-4321-47ad-938a-db2c19283866" providerId="ADAL" clId="{183085EC-C77E-064F-B62E-1470DDD46CFC}" dt="2023-02-20T13:19:22.769" v="13143" actId="478"/>
          <ac:cxnSpMkLst>
            <pc:docMk/>
            <pc:sldMk cId="2894627389" sldId="337"/>
            <ac:cxnSpMk id="14" creationId="{B77954C8-02CB-CDF1-2655-D63419124D3F}"/>
          </ac:cxnSpMkLst>
        </pc:cxnChg>
        <pc:cxnChg chg="del mod">
          <ac:chgData name="Junquera Quintana, Francisco Javier" userId="5a95c82c-4321-47ad-938a-db2c19283866" providerId="ADAL" clId="{183085EC-C77E-064F-B62E-1470DDD46CFC}" dt="2023-02-20T13:19:22.769" v="13143" actId="478"/>
          <ac:cxnSpMkLst>
            <pc:docMk/>
            <pc:sldMk cId="2894627389" sldId="337"/>
            <ac:cxnSpMk id="15" creationId="{2A1C8581-964D-D264-A8DD-939C45428962}"/>
          </ac:cxnSpMkLst>
        </pc:cxnChg>
        <pc:cxnChg chg="del mod">
          <ac:chgData name="Junquera Quintana, Francisco Javier" userId="5a95c82c-4321-47ad-938a-db2c19283866" providerId="ADAL" clId="{183085EC-C77E-064F-B62E-1470DDD46CFC}" dt="2023-02-20T13:19:22.769" v="13143" actId="478"/>
          <ac:cxnSpMkLst>
            <pc:docMk/>
            <pc:sldMk cId="2894627389" sldId="337"/>
            <ac:cxnSpMk id="17" creationId="{D523E660-26FD-D6AA-7477-55CFA2BDD1DF}"/>
          </ac:cxnSpMkLst>
        </pc:cxnChg>
      </pc:sldChg>
      <pc:sldChg chg="addSp delSp modSp add del mod delAnim modAnim">
        <pc:chgData name="Junquera Quintana, Francisco Javier" userId="5a95c82c-4321-47ad-938a-db2c19283866" providerId="ADAL" clId="{183085EC-C77E-064F-B62E-1470DDD46CFC}" dt="2023-02-20T14:21:07.930" v="14314" actId="164"/>
        <pc:sldMkLst>
          <pc:docMk/>
          <pc:sldMk cId="389276686" sldId="338"/>
        </pc:sldMkLst>
        <pc:spChg chg="del">
          <ac:chgData name="Junquera Quintana, Francisco Javier" userId="5a95c82c-4321-47ad-938a-db2c19283866" providerId="ADAL" clId="{183085EC-C77E-064F-B62E-1470DDD46CFC}" dt="2023-02-20T13:32:22.315" v="13563" actId="478"/>
          <ac:spMkLst>
            <pc:docMk/>
            <pc:sldMk cId="389276686" sldId="338"/>
            <ac:spMk id="2" creationId="{599A9BBC-C481-C9AA-7FBC-779A470FEC25}"/>
          </ac:spMkLst>
        </pc:spChg>
        <pc:spChg chg="add mod">
          <ac:chgData name="Junquera Quintana, Francisco Javier" userId="5a95c82c-4321-47ad-938a-db2c19283866" providerId="ADAL" clId="{183085EC-C77E-064F-B62E-1470DDD46CFC}" dt="2023-02-20T14:16:29.036" v="14114" actId="1035"/>
          <ac:spMkLst>
            <pc:docMk/>
            <pc:sldMk cId="389276686" sldId="338"/>
            <ac:spMk id="2" creationId="{5A7E134A-42D4-BD7B-FCCA-FF3BE79C7391}"/>
          </ac:spMkLst>
        </pc:spChg>
        <pc:spChg chg="del">
          <ac:chgData name="Junquera Quintana, Francisco Javier" userId="5a95c82c-4321-47ad-938a-db2c19283866" providerId="ADAL" clId="{183085EC-C77E-064F-B62E-1470DDD46CFC}" dt="2023-02-20T13:32:24.540" v="13564" actId="478"/>
          <ac:spMkLst>
            <pc:docMk/>
            <pc:sldMk cId="389276686" sldId="338"/>
            <ac:spMk id="3" creationId="{34EE7191-8055-7507-3DC2-52ADA77B857E}"/>
          </ac:spMkLst>
        </pc:spChg>
        <pc:spChg chg="add mod">
          <ac:chgData name="Junquera Quintana, Francisco Javier" userId="5a95c82c-4321-47ad-938a-db2c19283866" providerId="ADAL" clId="{183085EC-C77E-064F-B62E-1470DDD46CFC}" dt="2023-02-20T14:11:35.836" v="13771" actId="1036"/>
          <ac:spMkLst>
            <pc:docMk/>
            <pc:sldMk cId="389276686" sldId="338"/>
            <ac:spMk id="4" creationId="{BDCCE983-B735-BEB7-4D92-1FBCBAA4A678}"/>
          </ac:spMkLst>
        </pc:spChg>
        <pc:spChg chg="add mod">
          <ac:chgData name="Junquera Quintana, Francisco Javier" userId="5a95c82c-4321-47ad-938a-db2c19283866" providerId="ADAL" clId="{183085EC-C77E-064F-B62E-1470DDD46CFC}" dt="2023-02-20T14:11:35.836" v="13771" actId="1036"/>
          <ac:spMkLst>
            <pc:docMk/>
            <pc:sldMk cId="389276686" sldId="338"/>
            <ac:spMk id="5" creationId="{163A265F-48FC-9CDA-4807-E8B58AB60916}"/>
          </ac:spMkLst>
        </pc:spChg>
        <pc:spChg chg="add mod">
          <ac:chgData name="Junquera Quintana, Francisco Javier" userId="5a95c82c-4321-47ad-938a-db2c19283866" providerId="ADAL" clId="{183085EC-C77E-064F-B62E-1470DDD46CFC}" dt="2023-02-20T13:38:44.761" v="13763" actId="1037"/>
          <ac:spMkLst>
            <pc:docMk/>
            <pc:sldMk cId="389276686" sldId="338"/>
            <ac:spMk id="7" creationId="{DF0432BA-85CB-C04B-9FBE-1F4B14178E0C}"/>
          </ac:spMkLst>
        </pc:spChg>
        <pc:spChg chg="add mod">
          <ac:chgData name="Junquera Quintana, Francisco Javier" userId="5a95c82c-4321-47ad-938a-db2c19283866" providerId="ADAL" clId="{183085EC-C77E-064F-B62E-1470DDD46CFC}" dt="2023-02-20T14:15:21.660" v="14077" actId="20577"/>
          <ac:spMkLst>
            <pc:docMk/>
            <pc:sldMk cId="389276686" sldId="338"/>
            <ac:spMk id="10" creationId="{D840E7C3-6F25-DE2E-3ED8-30EF9D5407BF}"/>
          </ac:spMkLst>
        </pc:spChg>
        <pc:spChg chg="add mod">
          <ac:chgData name="Junquera Quintana, Francisco Javier" userId="5a95c82c-4321-47ad-938a-db2c19283866" providerId="ADAL" clId="{183085EC-C77E-064F-B62E-1470DDD46CFC}" dt="2023-02-20T14:20:57.113" v="14309" actId="20577"/>
          <ac:spMkLst>
            <pc:docMk/>
            <pc:sldMk cId="389276686" sldId="338"/>
            <ac:spMk id="13" creationId="{CA22F317-1926-1724-2648-0DFDEFA797F4}"/>
          </ac:spMkLst>
        </pc:spChg>
        <pc:spChg chg="mod">
          <ac:chgData name="Junquera Quintana, Francisco Javier" userId="5a95c82c-4321-47ad-938a-db2c19283866" providerId="ADAL" clId="{183085EC-C77E-064F-B62E-1470DDD46CFC}" dt="2023-02-20T14:11:29.698" v="13764" actId="14100"/>
          <ac:spMkLst>
            <pc:docMk/>
            <pc:sldMk cId="389276686" sldId="338"/>
            <ac:spMk id="17409" creationId="{D8AF9A3A-B892-0E0E-F134-885DB92114D4}"/>
          </ac:spMkLst>
        </pc:spChg>
        <pc:spChg chg="mod topLvl">
          <ac:chgData name="Junquera Quintana, Francisco Javier" userId="5a95c82c-4321-47ad-938a-db2c19283866" providerId="ADAL" clId="{183085EC-C77E-064F-B62E-1470DDD46CFC}" dt="2023-02-15T15:01:07.204" v="4317" actId="165"/>
          <ac:spMkLst>
            <pc:docMk/>
            <pc:sldMk cId="389276686" sldId="338"/>
            <ac:spMk id="19471" creationId="{5F84467D-9B85-4FDD-473A-B74AD3800D46}"/>
          </ac:spMkLst>
        </pc:spChg>
        <pc:spChg chg="mod">
          <ac:chgData name="Junquera Quintana, Francisco Javier" userId="5a95c82c-4321-47ad-938a-db2c19283866" providerId="ADAL" clId="{183085EC-C77E-064F-B62E-1470DDD46CFC}" dt="2023-02-15T15:00:44.093" v="4286" actId="478"/>
          <ac:spMkLst>
            <pc:docMk/>
            <pc:sldMk cId="389276686" sldId="338"/>
            <ac:spMk id="19475" creationId="{55734724-0771-00DF-8E0C-F48EAAFDC65F}"/>
          </ac:spMkLst>
        </pc:spChg>
        <pc:spChg chg="mod topLvl">
          <ac:chgData name="Junquera Quintana, Francisco Javier" userId="5a95c82c-4321-47ad-938a-db2c19283866" providerId="ADAL" clId="{183085EC-C77E-064F-B62E-1470DDD46CFC}" dt="2023-02-15T15:01:07.204" v="4317" actId="165"/>
          <ac:spMkLst>
            <pc:docMk/>
            <pc:sldMk cId="389276686" sldId="338"/>
            <ac:spMk id="19477" creationId="{3D70C110-3307-2EB2-53B6-BEE306F25762}"/>
          </ac:spMkLst>
        </pc:spChg>
        <pc:spChg chg="mod">
          <ac:chgData name="Junquera Quintana, Francisco Javier" userId="5a95c82c-4321-47ad-938a-db2c19283866" providerId="ADAL" clId="{183085EC-C77E-064F-B62E-1470DDD46CFC}" dt="2023-02-15T15:00:44.093" v="4286" actId="478"/>
          <ac:spMkLst>
            <pc:docMk/>
            <pc:sldMk cId="389276686" sldId="338"/>
            <ac:spMk id="19479" creationId="{6570263C-0CF4-0C0C-DA27-C7AC9572F70E}"/>
          </ac:spMkLst>
        </pc:spChg>
        <pc:grpChg chg="add">
          <ac:chgData name="Junquera Quintana, Francisco Javier" userId="5a95c82c-4321-47ad-938a-db2c19283866" providerId="ADAL" clId="{183085EC-C77E-064F-B62E-1470DDD46CFC}" dt="2023-02-15T15:01:13.562" v="4318" actId="164"/>
          <ac:grpSpMkLst>
            <pc:docMk/>
            <pc:sldMk cId="389276686" sldId="338"/>
            <ac:grpSpMk id="3" creationId="{991BF76C-87B6-24D2-8131-BE3A56BDC499}"/>
          </ac:grpSpMkLst>
        </pc:grpChg>
        <pc:grpChg chg="add">
          <ac:chgData name="Junquera Quintana, Francisco Javier" userId="5a95c82c-4321-47ad-938a-db2c19283866" providerId="ADAL" clId="{183085EC-C77E-064F-B62E-1470DDD46CFC}" dt="2023-02-20T14:21:07.930" v="14314" actId="164"/>
          <ac:grpSpMkLst>
            <pc:docMk/>
            <pc:sldMk cId="389276686" sldId="338"/>
            <ac:grpSpMk id="17" creationId="{FF421DDE-7EBF-E5F6-5144-84F535998E45}"/>
          </ac:grpSpMkLst>
        </pc:grpChg>
        <pc:grpChg chg="del mod">
          <ac:chgData name="Junquera Quintana, Francisco Javier" userId="5a95c82c-4321-47ad-938a-db2c19283866" providerId="ADAL" clId="{183085EC-C77E-064F-B62E-1470DDD46CFC}" dt="2023-02-15T15:01:07.204" v="4317" actId="165"/>
          <ac:grpSpMkLst>
            <pc:docMk/>
            <pc:sldMk cId="389276686" sldId="338"/>
            <ac:grpSpMk id="54" creationId="{68821030-A74D-CA08-A6B0-748FFACCB972}"/>
          </ac:grpSpMkLst>
        </pc:grpChg>
        <pc:grpChg chg="mod topLvl">
          <ac:chgData name="Junquera Quintana, Francisco Javier" userId="5a95c82c-4321-47ad-938a-db2c19283866" providerId="ADAL" clId="{183085EC-C77E-064F-B62E-1470DDD46CFC}" dt="2023-02-15T15:01:07.204" v="4317" actId="165"/>
          <ac:grpSpMkLst>
            <pc:docMk/>
            <pc:sldMk cId="389276686" sldId="338"/>
            <ac:grpSpMk id="19468" creationId="{C4784638-AC2B-06B6-31A8-70046017F643}"/>
          </ac:grpSpMkLst>
        </pc:grpChg>
        <pc:grpChg chg="del mod">
          <ac:chgData name="Junquera Quintana, Francisco Javier" userId="5a95c82c-4321-47ad-938a-db2c19283866" providerId="ADAL" clId="{183085EC-C77E-064F-B62E-1470DDD46CFC}" dt="2023-02-15T15:00:44.093" v="4286" actId="478"/>
          <ac:grpSpMkLst>
            <pc:docMk/>
            <pc:sldMk cId="389276686" sldId="338"/>
            <ac:grpSpMk id="19472" creationId="{C9530BCA-9DC3-53C1-0891-FBEBE3416CEC}"/>
          </ac:grpSpMkLst>
        </pc:grpChg>
        <pc:grpChg chg="mod topLvl">
          <ac:chgData name="Junquera Quintana, Francisco Javier" userId="5a95c82c-4321-47ad-938a-db2c19283866" providerId="ADAL" clId="{183085EC-C77E-064F-B62E-1470DDD46CFC}" dt="2023-02-15T15:01:07.204" v="4317" actId="165"/>
          <ac:grpSpMkLst>
            <pc:docMk/>
            <pc:sldMk cId="389276686" sldId="338"/>
            <ac:grpSpMk id="19473" creationId="{BD71B8F6-B59D-EAE3-68F8-92031147EC8B}"/>
          </ac:grpSpMkLst>
        </pc:grpChg>
        <pc:picChg chg="add mod">
          <ac:chgData name="Junquera Quintana, Francisco Javier" userId="5a95c82c-4321-47ad-938a-db2c19283866" providerId="ADAL" clId="{183085EC-C77E-064F-B62E-1470DDD46CFC}" dt="2023-02-15T15:01:02.888" v="4316" actId="1038"/>
          <ac:picMkLst>
            <pc:docMk/>
            <pc:sldMk cId="389276686" sldId="338"/>
            <ac:picMk id="2" creationId="{F5343167-2F64-4006-611A-1F848EA19803}"/>
          </ac:picMkLst>
        </pc:picChg>
        <pc:picChg chg="add mod">
          <ac:chgData name="Junquera Quintana, Francisco Javier" userId="5a95c82c-4321-47ad-938a-db2c19283866" providerId="ADAL" clId="{183085EC-C77E-064F-B62E-1470DDD46CFC}" dt="2023-02-20T14:11:43.293" v="13779" actId="1076"/>
          <ac:picMkLst>
            <pc:docMk/>
            <pc:sldMk cId="389276686" sldId="338"/>
            <ac:picMk id="6" creationId="{2B521A50-CA79-0E91-5F2A-D4F423DB975E}"/>
          </ac:picMkLst>
        </pc:picChg>
        <pc:picChg chg="add mod">
          <ac:chgData name="Junquera Quintana, Francisco Javier" userId="5a95c82c-4321-47ad-938a-db2c19283866" providerId="ADAL" clId="{183085EC-C77E-064F-B62E-1470DDD46CFC}" dt="2023-02-20T14:21:00.757" v="14313" actId="1037"/>
          <ac:picMkLst>
            <pc:docMk/>
            <pc:sldMk cId="389276686" sldId="338"/>
            <ac:picMk id="16" creationId="{A77E0614-8351-0AD3-27C6-C506EEB74255}"/>
          </ac:picMkLst>
        </pc:picChg>
        <pc:picChg chg="del">
          <ac:chgData name="Junquera Quintana, Francisco Javier" userId="5a95c82c-4321-47ad-938a-db2c19283866" providerId="ADAL" clId="{183085EC-C77E-064F-B62E-1470DDD46CFC}" dt="2023-02-20T13:31:11.912" v="13399" actId="478"/>
          <ac:picMkLst>
            <pc:docMk/>
            <pc:sldMk cId="389276686" sldId="338"/>
            <ac:picMk id="22" creationId="{C9C448FB-233E-7B62-3804-B4D24C43F3B4}"/>
          </ac:picMkLst>
        </pc:picChg>
        <pc:picChg chg="mod topLvl">
          <ac:chgData name="Junquera Quintana, Francisco Javier" userId="5a95c82c-4321-47ad-938a-db2c19283866" providerId="ADAL" clId="{183085EC-C77E-064F-B62E-1470DDD46CFC}" dt="2023-02-15T15:01:07.204" v="4317" actId="165"/>
          <ac:picMkLst>
            <pc:docMk/>
            <pc:sldMk cId="389276686" sldId="338"/>
            <ac:picMk id="19474" creationId="{F3406ED7-DD83-DF51-FF3D-4797D74A865A}"/>
          </ac:picMkLst>
        </pc:picChg>
        <pc:picChg chg="mod">
          <ac:chgData name="Junquera Quintana, Francisco Javier" userId="5a95c82c-4321-47ad-938a-db2c19283866" providerId="ADAL" clId="{183085EC-C77E-064F-B62E-1470DDD46CFC}" dt="2023-02-15T15:00:44.093" v="4286" actId="478"/>
          <ac:picMkLst>
            <pc:docMk/>
            <pc:sldMk cId="389276686" sldId="338"/>
            <ac:picMk id="19476" creationId="{05BE097D-A7B8-5A84-7010-EFCFEE330330}"/>
          </ac:picMkLst>
        </pc:picChg>
        <pc:picChg chg="del">
          <ac:chgData name="Junquera Quintana, Francisco Javier" userId="5a95c82c-4321-47ad-938a-db2c19283866" providerId="ADAL" clId="{183085EC-C77E-064F-B62E-1470DDD46CFC}" dt="2023-02-15T15:00:44.093" v="4286" actId="478"/>
          <ac:picMkLst>
            <pc:docMk/>
            <pc:sldMk cId="389276686" sldId="338"/>
            <ac:picMk id="19478" creationId="{B26482AD-A29A-AF05-872A-68D913F30EDB}"/>
          </ac:picMkLst>
        </pc:picChg>
        <pc:picChg chg="mod">
          <ac:chgData name="Junquera Quintana, Francisco Javier" userId="5a95c82c-4321-47ad-938a-db2c19283866" providerId="ADAL" clId="{183085EC-C77E-064F-B62E-1470DDD46CFC}" dt="2023-02-15T15:00:44.093" v="4286" actId="478"/>
          <ac:picMkLst>
            <pc:docMk/>
            <pc:sldMk cId="389276686" sldId="338"/>
            <ac:picMk id="19480" creationId="{AEEFA112-22E2-0592-5101-D2AC4A5BC2FD}"/>
          </ac:picMkLst>
        </pc:picChg>
        <pc:picChg chg="mod">
          <ac:chgData name="Junquera Quintana, Francisco Javier" userId="5a95c82c-4321-47ad-938a-db2c19283866" providerId="ADAL" clId="{183085EC-C77E-064F-B62E-1470DDD46CFC}" dt="2023-02-15T15:00:44.093" v="4286" actId="478"/>
          <ac:picMkLst>
            <pc:docMk/>
            <pc:sldMk cId="389276686" sldId="338"/>
            <ac:picMk id="19481" creationId="{E78AD702-4B24-1871-68E9-F3684C39251A}"/>
          </ac:picMkLst>
        </pc:picChg>
        <pc:cxnChg chg="add mod">
          <ac:chgData name="Junquera Quintana, Francisco Javier" userId="5a95c82c-4321-47ad-938a-db2c19283866" providerId="ADAL" clId="{183085EC-C77E-064F-B62E-1470DDD46CFC}" dt="2023-02-20T14:16:35.004" v="14115" actId="14100"/>
          <ac:cxnSpMkLst>
            <pc:docMk/>
            <pc:sldMk cId="389276686" sldId="338"/>
            <ac:cxnSpMk id="8" creationId="{BF0D0B60-5DFC-726A-80D8-6709195F7555}"/>
          </ac:cxnSpMkLst>
        </pc:cxnChg>
        <pc:cxnChg chg="add mod">
          <ac:chgData name="Junquera Quintana, Francisco Javier" userId="5a95c82c-4321-47ad-938a-db2c19283866" providerId="ADAL" clId="{183085EC-C77E-064F-B62E-1470DDD46CFC}" dt="2023-02-20T14:18:36.339" v="14150" actId="14100"/>
          <ac:cxnSpMkLst>
            <pc:docMk/>
            <pc:sldMk cId="389276686" sldId="338"/>
            <ac:cxnSpMk id="14" creationId="{09E970E0-BF14-8926-EF7B-80E5542B8A05}"/>
          </ac:cxnSpMkLst>
        </pc:cxnChg>
        <pc:cxnChg chg="mod topLvl">
          <ac:chgData name="Junquera Quintana, Francisco Javier" userId="5a95c82c-4321-47ad-938a-db2c19283866" providerId="ADAL" clId="{183085EC-C77E-064F-B62E-1470DDD46CFC}" dt="2023-02-15T15:01:07.204" v="4317" actId="165"/>
          <ac:cxnSpMkLst>
            <pc:docMk/>
            <pc:sldMk cId="389276686" sldId="338"/>
            <ac:cxnSpMk id="27" creationId="{67A86367-FA70-FBFA-BD56-BA619BED4B84}"/>
          </ac:cxnSpMkLst>
        </pc:cxnChg>
        <pc:cxnChg chg="mod topLvl">
          <ac:chgData name="Junquera Quintana, Francisco Javier" userId="5a95c82c-4321-47ad-938a-db2c19283866" providerId="ADAL" clId="{183085EC-C77E-064F-B62E-1470DDD46CFC}" dt="2023-02-15T15:01:07.204" v="4317" actId="165"/>
          <ac:cxnSpMkLst>
            <pc:docMk/>
            <pc:sldMk cId="389276686" sldId="338"/>
            <ac:cxnSpMk id="30" creationId="{70FC27D9-EBB1-9E86-36C2-932A2C7D38CD}"/>
          </ac:cxnSpMkLst>
        </pc:cxnChg>
      </pc:sldChg>
      <pc:sldChg chg="addSp delSp modSp add del mod">
        <pc:chgData name="Junquera Quintana, Francisco Javier" userId="5a95c82c-4321-47ad-938a-db2c19283866" providerId="ADAL" clId="{183085EC-C77E-064F-B62E-1470DDD46CFC}" dt="2023-02-20T14:26:04.825" v="14716" actId="1076"/>
        <pc:sldMkLst>
          <pc:docMk/>
          <pc:sldMk cId="193367591" sldId="339"/>
        </pc:sldMkLst>
        <pc:spChg chg="del">
          <ac:chgData name="Junquera Quintana, Francisco Javier" userId="5a95c82c-4321-47ad-938a-db2c19283866" providerId="ADAL" clId="{183085EC-C77E-064F-B62E-1470DDD46CFC}" dt="2023-02-20T14:21:53.523" v="14349" actId="478"/>
          <ac:spMkLst>
            <pc:docMk/>
            <pc:sldMk cId="193367591" sldId="339"/>
            <ac:spMk id="2" creationId="{5A7E134A-42D4-BD7B-FCCA-FF3BE79C7391}"/>
          </ac:spMkLst>
        </pc:spChg>
        <pc:spChg chg="add mod">
          <ac:chgData name="Junquera Quintana, Francisco Javier" userId="5a95c82c-4321-47ad-938a-db2c19283866" providerId="ADAL" clId="{183085EC-C77E-064F-B62E-1470DDD46CFC}" dt="2023-02-20T14:26:04.825" v="14716" actId="1076"/>
          <ac:spMkLst>
            <pc:docMk/>
            <pc:sldMk cId="193367591" sldId="339"/>
            <ac:spMk id="3" creationId="{FE47CD28-9FE6-DD07-BDD2-5A315F0CD8DF}"/>
          </ac:spMkLst>
        </pc:spChg>
        <pc:spChg chg="del">
          <ac:chgData name="Junquera Quintana, Francisco Javier" userId="5a95c82c-4321-47ad-938a-db2c19283866" providerId="ADAL" clId="{183085EC-C77E-064F-B62E-1470DDD46CFC}" dt="2023-02-20T14:21:53.523" v="14349" actId="478"/>
          <ac:spMkLst>
            <pc:docMk/>
            <pc:sldMk cId="193367591" sldId="339"/>
            <ac:spMk id="4" creationId="{BDCCE983-B735-BEB7-4D92-1FBCBAA4A678}"/>
          </ac:spMkLst>
        </pc:spChg>
        <pc:spChg chg="del">
          <ac:chgData name="Junquera Quintana, Francisco Javier" userId="5a95c82c-4321-47ad-938a-db2c19283866" providerId="ADAL" clId="{183085EC-C77E-064F-B62E-1470DDD46CFC}" dt="2023-02-20T14:21:53.523" v="14349" actId="478"/>
          <ac:spMkLst>
            <pc:docMk/>
            <pc:sldMk cId="193367591" sldId="339"/>
            <ac:spMk id="5" creationId="{163A265F-48FC-9CDA-4807-E8B58AB60916}"/>
          </ac:spMkLst>
        </pc:spChg>
        <pc:spChg chg="del">
          <ac:chgData name="Junquera Quintana, Francisco Javier" userId="5a95c82c-4321-47ad-938a-db2c19283866" providerId="ADAL" clId="{183085EC-C77E-064F-B62E-1470DDD46CFC}" dt="2023-02-20T14:21:53.523" v="14349" actId="478"/>
          <ac:spMkLst>
            <pc:docMk/>
            <pc:sldMk cId="193367591" sldId="339"/>
            <ac:spMk id="7" creationId="{DF0432BA-85CB-C04B-9FBE-1F4B14178E0C}"/>
          </ac:spMkLst>
        </pc:spChg>
        <pc:spChg chg="add mod">
          <ac:chgData name="Junquera Quintana, Francisco Javier" userId="5a95c82c-4321-47ad-938a-db2c19283866" providerId="ADAL" clId="{183085EC-C77E-064F-B62E-1470DDD46CFC}" dt="2023-02-20T14:26:01.172" v="14715" actId="1076"/>
          <ac:spMkLst>
            <pc:docMk/>
            <pc:sldMk cId="193367591" sldId="339"/>
            <ac:spMk id="9" creationId="{8664692E-E6D1-FA84-6113-2004B4C7DC32}"/>
          </ac:spMkLst>
        </pc:spChg>
        <pc:spChg chg="del">
          <ac:chgData name="Junquera Quintana, Francisco Javier" userId="5a95c82c-4321-47ad-938a-db2c19283866" providerId="ADAL" clId="{183085EC-C77E-064F-B62E-1470DDD46CFC}" dt="2023-02-20T14:21:53.523" v="14349" actId="478"/>
          <ac:spMkLst>
            <pc:docMk/>
            <pc:sldMk cId="193367591" sldId="339"/>
            <ac:spMk id="10" creationId="{D840E7C3-6F25-DE2E-3ED8-30EF9D5407BF}"/>
          </ac:spMkLst>
        </pc:spChg>
        <pc:spChg chg="mod">
          <ac:chgData name="Junquera Quintana, Francisco Javier" userId="5a95c82c-4321-47ad-938a-db2c19283866" providerId="ADAL" clId="{183085EC-C77E-064F-B62E-1470DDD46CFC}" dt="2023-02-20T14:21:49.985" v="14348" actId="14100"/>
          <ac:spMkLst>
            <pc:docMk/>
            <pc:sldMk cId="193367591" sldId="339"/>
            <ac:spMk id="17409" creationId="{D8AF9A3A-B892-0E0E-F134-885DB92114D4}"/>
          </ac:spMkLst>
        </pc:spChg>
        <pc:grpChg chg="add">
          <ac:chgData name="Junquera Quintana, Francisco Javier" userId="5a95c82c-4321-47ad-938a-db2c19283866" providerId="ADAL" clId="{183085EC-C77E-064F-B62E-1470DDD46CFC}" dt="2023-02-15T14:58:44.873" v="4254" actId="164"/>
          <ac:grpSpMkLst>
            <pc:docMk/>
            <pc:sldMk cId="193367591" sldId="339"/>
            <ac:grpSpMk id="4" creationId="{21689A81-203E-740F-7FF8-4B92DAC5346E}"/>
          </ac:grpSpMkLst>
        </pc:grpChg>
        <pc:grpChg chg="del">
          <ac:chgData name="Junquera Quintana, Francisco Javier" userId="5a95c82c-4321-47ad-938a-db2c19283866" providerId="ADAL" clId="{183085EC-C77E-064F-B62E-1470DDD46CFC}" dt="2023-02-20T14:21:53.523" v="14349" actId="478"/>
          <ac:grpSpMkLst>
            <pc:docMk/>
            <pc:sldMk cId="193367591" sldId="339"/>
            <ac:grpSpMk id="17" creationId="{FF421DDE-7EBF-E5F6-5144-84F535998E45}"/>
          </ac:grpSpMkLst>
        </pc:grpChg>
        <pc:grpChg chg="del mod">
          <ac:chgData name="Junquera Quintana, Francisco Javier" userId="5a95c82c-4321-47ad-938a-db2c19283866" providerId="ADAL" clId="{183085EC-C77E-064F-B62E-1470DDD46CFC}" dt="2023-02-15T14:58:16.278" v="4242" actId="478"/>
          <ac:grpSpMkLst>
            <pc:docMk/>
            <pc:sldMk cId="193367591" sldId="339"/>
            <ac:grpSpMk id="20482" creationId="{3057FFFA-7389-09E4-5F35-11B4F0A1C15B}"/>
          </ac:grpSpMkLst>
        </pc:grpChg>
        <pc:picChg chg="add del mod">
          <ac:chgData name="Junquera Quintana, Francisco Javier" userId="5a95c82c-4321-47ad-938a-db2c19283866" providerId="ADAL" clId="{183085EC-C77E-064F-B62E-1470DDD46CFC}" dt="2023-02-15T14:57:40.616" v="4236" actId="478"/>
          <ac:picMkLst>
            <pc:docMk/>
            <pc:sldMk cId="193367591" sldId="339"/>
            <ac:picMk id="2" creationId="{00BAA843-AB17-39AD-CE6D-564FD48E9AB7}"/>
          </ac:picMkLst>
        </pc:picChg>
        <pc:picChg chg="add mod">
          <ac:chgData name="Junquera Quintana, Francisco Javier" userId="5a95c82c-4321-47ad-938a-db2c19283866" providerId="ADAL" clId="{183085EC-C77E-064F-B62E-1470DDD46CFC}" dt="2023-02-15T14:58:29.527" v="4251" actId="1037"/>
          <ac:picMkLst>
            <pc:docMk/>
            <pc:sldMk cId="193367591" sldId="339"/>
            <ac:picMk id="3" creationId="{E7F2161D-4CD7-3EAE-D870-0DB6B3FE110E}"/>
          </ac:picMkLst>
        </pc:picChg>
        <pc:picChg chg="add mod">
          <ac:chgData name="Junquera Quintana, Francisco Javier" userId="5a95c82c-4321-47ad-938a-db2c19283866" providerId="ADAL" clId="{183085EC-C77E-064F-B62E-1470DDD46CFC}" dt="2023-02-15T15:00:03.007" v="4284" actId="1038"/>
          <ac:picMkLst>
            <pc:docMk/>
            <pc:sldMk cId="193367591" sldId="339"/>
            <ac:picMk id="5" creationId="{6C831BAF-0A63-DE3B-0CCE-DE69A2F8F879}"/>
          </ac:picMkLst>
        </pc:picChg>
        <pc:picChg chg="del">
          <ac:chgData name="Junquera Quintana, Francisco Javier" userId="5a95c82c-4321-47ad-938a-db2c19283866" providerId="ADAL" clId="{183085EC-C77E-064F-B62E-1470DDD46CFC}" dt="2023-02-20T14:21:53.523" v="14349" actId="478"/>
          <ac:picMkLst>
            <pc:docMk/>
            <pc:sldMk cId="193367591" sldId="339"/>
            <ac:picMk id="6" creationId="{2B521A50-CA79-0E91-5F2A-D4F423DB975E}"/>
          </ac:picMkLst>
        </pc:picChg>
        <pc:picChg chg="del">
          <ac:chgData name="Junquera Quintana, Francisco Javier" userId="5a95c82c-4321-47ad-938a-db2c19283866" providerId="ADAL" clId="{183085EC-C77E-064F-B62E-1470DDD46CFC}" dt="2023-02-15T14:59:57.731" v="4276" actId="478"/>
          <ac:picMkLst>
            <pc:docMk/>
            <pc:sldMk cId="193367591" sldId="339"/>
            <ac:picMk id="20483" creationId="{A03BC0BD-AB9D-9D63-B6C0-D40CAD51BB04}"/>
          </ac:picMkLst>
        </pc:picChg>
        <pc:picChg chg="del">
          <ac:chgData name="Junquera Quintana, Francisco Javier" userId="5a95c82c-4321-47ad-938a-db2c19283866" providerId="ADAL" clId="{183085EC-C77E-064F-B62E-1470DDD46CFC}" dt="2023-02-15T14:58:16.278" v="4242" actId="478"/>
          <ac:picMkLst>
            <pc:docMk/>
            <pc:sldMk cId="193367591" sldId="339"/>
            <ac:picMk id="20491" creationId="{305D9456-E823-7539-6036-22088FE5C27E}"/>
          </ac:picMkLst>
        </pc:picChg>
        <pc:picChg chg="mod">
          <ac:chgData name="Junquera Quintana, Francisco Javier" userId="5a95c82c-4321-47ad-938a-db2c19283866" providerId="ADAL" clId="{183085EC-C77E-064F-B62E-1470DDD46CFC}" dt="2023-02-15T14:58:35.527" v="4253" actId="1037"/>
          <ac:picMkLst>
            <pc:docMk/>
            <pc:sldMk cId="193367591" sldId="339"/>
            <ac:picMk id="20492" creationId="{9692DE9A-F570-37E9-B13B-CAFFE06E6F7B}"/>
          </ac:picMkLst>
        </pc:picChg>
        <pc:cxnChg chg="del mod">
          <ac:chgData name="Junquera Quintana, Francisco Javier" userId="5a95c82c-4321-47ad-938a-db2c19283866" providerId="ADAL" clId="{183085EC-C77E-064F-B62E-1470DDD46CFC}" dt="2023-02-20T14:21:53.523" v="14349" actId="478"/>
          <ac:cxnSpMkLst>
            <pc:docMk/>
            <pc:sldMk cId="193367591" sldId="339"/>
            <ac:cxnSpMk id="8" creationId="{BF0D0B60-5DFC-726A-80D8-6709195F7555}"/>
          </ac:cxnSpMkLst>
        </pc:cxnChg>
        <pc:cxnChg chg="del">
          <ac:chgData name="Junquera Quintana, Francisco Javier" userId="5a95c82c-4321-47ad-938a-db2c19283866" providerId="ADAL" clId="{183085EC-C77E-064F-B62E-1470DDD46CFC}" dt="2023-02-20T14:21:53.523" v="14349" actId="478"/>
          <ac:cxnSpMkLst>
            <pc:docMk/>
            <pc:sldMk cId="193367591" sldId="339"/>
            <ac:cxnSpMk id="14" creationId="{09E970E0-BF14-8926-EF7B-80E5542B8A05}"/>
          </ac:cxnSpMkLst>
        </pc:cxnChg>
      </pc:sldChg>
      <pc:sldChg chg="addSp delSp modSp add del mod">
        <pc:chgData name="Junquera Quintana, Francisco Javier" userId="5a95c82c-4321-47ad-938a-db2c19283866" providerId="ADAL" clId="{183085EC-C77E-064F-B62E-1470DDD46CFC}" dt="2023-02-20T14:28:45.753" v="15060" actId="20577"/>
        <pc:sldMkLst>
          <pc:docMk/>
          <pc:sldMk cId="215533371" sldId="340"/>
        </pc:sldMkLst>
        <pc:spChg chg="add mod">
          <ac:chgData name="Junquera Quintana, Francisco Javier" userId="5a95c82c-4321-47ad-938a-db2c19283866" providerId="ADAL" clId="{183085EC-C77E-064F-B62E-1470DDD46CFC}" dt="2023-02-20T14:27:26.831" v="14874" actId="122"/>
          <ac:spMkLst>
            <pc:docMk/>
            <pc:sldMk cId="215533371" sldId="340"/>
            <ac:spMk id="2" creationId="{56F4B2D6-C480-3536-97CF-5AEA7D54E205}"/>
          </ac:spMkLst>
        </pc:spChg>
        <pc:spChg chg="mod">
          <ac:chgData name="Junquera Quintana, Francisco Javier" userId="5a95c82c-4321-47ad-938a-db2c19283866" providerId="ADAL" clId="{183085EC-C77E-064F-B62E-1470DDD46CFC}" dt="2023-02-20T14:26:32.905" v="14783" actId="20577"/>
          <ac:spMkLst>
            <pc:docMk/>
            <pc:sldMk cId="215533371" sldId="340"/>
            <ac:spMk id="3" creationId="{FE47CD28-9FE6-DD07-BDD2-5A315F0CD8DF}"/>
          </ac:spMkLst>
        </pc:spChg>
        <pc:spChg chg="add mod">
          <ac:chgData name="Junquera Quintana, Francisco Javier" userId="5a95c82c-4321-47ad-938a-db2c19283866" providerId="ADAL" clId="{183085EC-C77E-064F-B62E-1470DDD46CFC}" dt="2023-02-20T14:28:45.753" v="15060" actId="20577"/>
          <ac:spMkLst>
            <pc:docMk/>
            <pc:sldMk cId="215533371" sldId="340"/>
            <ac:spMk id="4" creationId="{33211B25-FA40-7F1D-C0BF-E8CD35563D93}"/>
          </ac:spMkLst>
        </pc:spChg>
        <pc:spChg chg="del">
          <ac:chgData name="Junquera Quintana, Francisco Javier" userId="5a95c82c-4321-47ad-938a-db2c19283866" providerId="ADAL" clId="{183085EC-C77E-064F-B62E-1470DDD46CFC}" dt="2023-02-20T14:27:13.618" v="14871" actId="478"/>
          <ac:spMkLst>
            <pc:docMk/>
            <pc:sldMk cId="215533371" sldId="340"/>
            <ac:spMk id="9" creationId="{8664692E-E6D1-FA84-6113-2004B4C7DC32}"/>
          </ac:spMkLst>
        </pc:spChg>
        <pc:spChg chg="mod">
          <ac:chgData name="Junquera Quintana, Francisco Javier" userId="5a95c82c-4321-47ad-938a-db2c19283866" providerId="ADAL" clId="{183085EC-C77E-064F-B62E-1470DDD46CFC}" dt="2023-02-15T08:34:34.496" v="3668" actId="20577"/>
          <ac:spMkLst>
            <pc:docMk/>
            <pc:sldMk cId="215533371" sldId="340"/>
            <ac:spMk id="21505" creationId="{5492AB77-E282-F9DA-AE17-FAFBD91BBA04}"/>
          </ac:spMkLst>
        </pc:spChg>
      </pc:sldChg>
      <pc:sldChg chg="modSp del mod">
        <pc:chgData name="Junquera Quintana, Francisco Javier" userId="5a95c82c-4321-47ad-938a-db2c19283866" providerId="ADAL" clId="{183085EC-C77E-064F-B62E-1470DDD46CFC}" dt="2023-02-20T12:54:49.562" v="11866" actId="2696"/>
        <pc:sldMkLst>
          <pc:docMk/>
          <pc:sldMk cId="2636975655" sldId="341"/>
        </pc:sldMkLst>
        <pc:spChg chg="mod">
          <ac:chgData name="Junquera Quintana, Francisco Javier" userId="5a95c82c-4321-47ad-938a-db2c19283866" providerId="ADAL" clId="{183085EC-C77E-064F-B62E-1470DDD46CFC}" dt="2023-02-15T15:02:07.343" v="4333" actId="20577"/>
          <ac:spMkLst>
            <pc:docMk/>
            <pc:sldMk cId="2636975655" sldId="341"/>
            <ac:spMk id="22534" creationId="{C35E7A47-2C0E-B24B-BBE5-B231AE5F5057}"/>
          </ac:spMkLst>
        </pc:spChg>
        <pc:spChg chg="mod">
          <ac:chgData name="Junquera Quintana, Francisco Javier" userId="5a95c82c-4321-47ad-938a-db2c19283866" providerId="ADAL" clId="{183085EC-C77E-064F-B62E-1470DDD46CFC}" dt="2023-02-14T10:19:38.083" v="1299" actId="20577"/>
          <ac:spMkLst>
            <pc:docMk/>
            <pc:sldMk cId="2636975655" sldId="341"/>
            <ac:spMk id="22544" creationId="{AA1AB433-1223-5E7E-CA86-EDF664874861}"/>
          </ac:spMkLst>
        </pc:spChg>
      </pc:sldChg>
      <pc:sldChg chg="del">
        <pc:chgData name="Junquera Quintana, Francisco Javier" userId="5a95c82c-4321-47ad-938a-db2c19283866" providerId="ADAL" clId="{183085EC-C77E-064F-B62E-1470DDD46CFC}" dt="2023-02-20T12:54:49.584" v="11868" actId="2696"/>
        <pc:sldMkLst>
          <pc:docMk/>
          <pc:sldMk cId="0" sldId="342"/>
        </pc:sldMkLst>
      </pc:sldChg>
      <pc:sldChg chg="del">
        <pc:chgData name="Junquera Quintana, Francisco Javier" userId="5a95c82c-4321-47ad-938a-db2c19283866" providerId="ADAL" clId="{183085EC-C77E-064F-B62E-1470DDD46CFC}" dt="2023-02-20T12:54:49.573" v="11867" actId="2696"/>
        <pc:sldMkLst>
          <pc:docMk/>
          <pc:sldMk cId="0" sldId="343"/>
        </pc:sldMkLst>
      </pc:sldChg>
      <pc:sldChg chg="del">
        <pc:chgData name="Junquera Quintana, Francisco Javier" userId="5a95c82c-4321-47ad-938a-db2c19283866" providerId="ADAL" clId="{183085EC-C77E-064F-B62E-1470DDD46CFC}" dt="2023-02-20T12:54:49.626" v="11870" actId="2696"/>
        <pc:sldMkLst>
          <pc:docMk/>
          <pc:sldMk cId="3747801667" sldId="344"/>
        </pc:sldMkLst>
      </pc:sldChg>
      <pc:sldChg chg="del">
        <pc:chgData name="Junquera Quintana, Francisco Javier" userId="5a95c82c-4321-47ad-938a-db2c19283866" providerId="ADAL" clId="{183085EC-C77E-064F-B62E-1470DDD46CFC}" dt="2023-02-20T12:54:49.637" v="11871" actId="2696"/>
        <pc:sldMkLst>
          <pc:docMk/>
          <pc:sldMk cId="4033810060" sldId="345"/>
        </pc:sldMkLst>
      </pc:sldChg>
      <pc:sldChg chg="del">
        <pc:chgData name="Junquera Quintana, Francisco Javier" userId="5a95c82c-4321-47ad-938a-db2c19283866" providerId="ADAL" clId="{183085EC-C77E-064F-B62E-1470DDD46CFC}" dt="2023-02-20T12:54:49.648" v="11872" actId="2696"/>
        <pc:sldMkLst>
          <pc:docMk/>
          <pc:sldMk cId="3866558987" sldId="346"/>
        </pc:sldMkLst>
      </pc:sldChg>
      <pc:sldChg chg="del">
        <pc:chgData name="Junquera Quintana, Francisco Javier" userId="5a95c82c-4321-47ad-938a-db2c19283866" providerId="ADAL" clId="{183085EC-C77E-064F-B62E-1470DDD46CFC}" dt="2023-02-20T12:54:49.681" v="11874" actId="2696"/>
        <pc:sldMkLst>
          <pc:docMk/>
          <pc:sldMk cId="740553277" sldId="347"/>
        </pc:sldMkLst>
      </pc:sldChg>
      <pc:sldChg chg="del">
        <pc:chgData name="Junquera Quintana, Francisco Javier" userId="5a95c82c-4321-47ad-938a-db2c19283866" providerId="ADAL" clId="{183085EC-C77E-064F-B62E-1470DDD46CFC}" dt="2023-02-20T12:54:49.612" v="11869" actId="2696"/>
        <pc:sldMkLst>
          <pc:docMk/>
          <pc:sldMk cId="1397428806" sldId="348"/>
        </pc:sldMkLst>
      </pc:sldChg>
      <pc:sldChg chg="addSp delSp modSp del mod">
        <pc:chgData name="Junquera Quintana, Francisco Javier" userId="5a95c82c-4321-47ad-938a-db2c19283866" providerId="ADAL" clId="{183085EC-C77E-064F-B62E-1470DDD46CFC}" dt="2023-02-20T12:54:49.752" v="11878" actId="2696"/>
        <pc:sldMkLst>
          <pc:docMk/>
          <pc:sldMk cId="2920579074" sldId="349"/>
        </pc:sldMkLst>
        <pc:spChg chg="mod">
          <ac:chgData name="Junquera Quintana, Francisco Javier" userId="5a95c82c-4321-47ad-938a-db2c19283866" providerId="ADAL" clId="{183085EC-C77E-064F-B62E-1470DDD46CFC}" dt="2023-02-14T08:31:55.805" v="160" actId="14100"/>
          <ac:spMkLst>
            <pc:docMk/>
            <pc:sldMk cId="2920579074" sldId="349"/>
            <ac:spMk id="4" creationId="{921989EE-B1A8-388E-B4FD-F57E9B69AED8}"/>
          </ac:spMkLst>
        </pc:spChg>
        <pc:spChg chg="del topLvl">
          <ac:chgData name="Junquera Quintana, Francisco Javier" userId="5a95c82c-4321-47ad-938a-db2c19283866" providerId="ADAL" clId="{183085EC-C77E-064F-B62E-1470DDD46CFC}" dt="2023-02-14T08:26:18.560" v="26" actId="478"/>
          <ac:spMkLst>
            <pc:docMk/>
            <pc:sldMk cId="2920579074" sldId="349"/>
            <ac:spMk id="24" creationId="{E9C19646-7C5E-7DED-E649-7DD7C7D9F664}"/>
          </ac:spMkLst>
        </pc:spChg>
        <pc:spChg chg="add mod">
          <ac:chgData name="Junquera Quintana, Francisco Javier" userId="5a95c82c-4321-47ad-938a-db2c19283866" providerId="ADAL" clId="{183085EC-C77E-064F-B62E-1470DDD46CFC}" dt="2023-02-14T08:34:39.511" v="450" actId="20577"/>
          <ac:spMkLst>
            <pc:docMk/>
            <pc:sldMk cId="2920579074" sldId="349"/>
            <ac:spMk id="28" creationId="{9AD0C2FE-61DD-5141-696C-60AA23269015}"/>
          </ac:spMkLst>
        </pc:spChg>
        <pc:spChg chg="add mod">
          <ac:chgData name="Junquera Quintana, Francisco Javier" userId="5a95c82c-4321-47ad-938a-db2c19283866" providerId="ADAL" clId="{183085EC-C77E-064F-B62E-1470DDD46CFC}" dt="2023-02-14T08:37:39.744" v="648"/>
          <ac:spMkLst>
            <pc:docMk/>
            <pc:sldMk cId="2920579074" sldId="349"/>
            <ac:spMk id="33" creationId="{B8AE1485-37C1-85F8-1223-2A0536759B73}"/>
          </ac:spMkLst>
        </pc:spChg>
        <pc:grpChg chg="mod">
          <ac:chgData name="Junquera Quintana, Francisco Javier" userId="5a95c82c-4321-47ad-938a-db2c19283866" providerId="ADAL" clId="{183085EC-C77E-064F-B62E-1470DDD46CFC}" dt="2023-02-14T08:31:38.587" v="151" actId="1036"/>
          <ac:grpSpMkLst>
            <pc:docMk/>
            <pc:sldMk cId="2920579074" sldId="349"/>
            <ac:grpSpMk id="13" creationId="{6DAE440D-2689-8AF8-B1D5-99CA8ABC4D1C}"/>
          </ac:grpSpMkLst>
        </pc:grpChg>
        <pc:grpChg chg="mod">
          <ac:chgData name="Junquera Quintana, Francisco Javier" userId="5a95c82c-4321-47ad-938a-db2c19283866" providerId="ADAL" clId="{183085EC-C77E-064F-B62E-1470DDD46CFC}" dt="2023-02-14T08:31:38.587" v="151" actId="1036"/>
          <ac:grpSpMkLst>
            <pc:docMk/>
            <pc:sldMk cId="2920579074" sldId="349"/>
            <ac:grpSpMk id="14" creationId="{D41A3A71-51E0-962B-3C99-334A84B28A7E}"/>
          </ac:grpSpMkLst>
        </pc:grpChg>
        <pc:grpChg chg="mod">
          <ac:chgData name="Junquera Quintana, Francisco Javier" userId="5a95c82c-4321-47ad-938a-db2c19283866" providerId="ADAL" clId="{183085EC-C77E-064F-B62E-1470DDD46CFC}" dt="2023-02-14T08:31:38.587" v="151" actId="1036"/>
          <ac:grpSpMkLst>
            <pc:docMk/>
            <pc:sldMk cId="2920579074" sldId="349"/>
            <ac:grpSpMk id="22" creationId="{2AC3872A-2A9E-BA44-AE20-D610BD1F574B}"/>
          </ac:grpSpMkLst>
        </pc:grpChg>
        <pc:grpChg chg="del">
          <ac:chgData name="Junquera Quintana, Francisco Javier" userId="5a95c82c-4321-47ad-938a-db2c19283866" providerId="ADAL" clId="{183085EC-C77E-064F-B62E-1470DDD46CFC}" dt="2023-02-14T08:26:18.560" v="26" actId="478"/>
          <ac:grpSpMkLst>
            <pc:docMk/>
            <pc:sldMk cId="2920579074" sldId="349"/>
            <ac:grpSpMk id="26" creationId="{6EEE96B3-B146-CED7-725A-50A6DA7D77B2}"/>
          </ac:grpSpMkLst>
        </pc:grpChg>
        <pc:grpChg chg="add mod">
          <ac:chgData name="Junquera Quintana, Francisco Javier" userId="5a95c82c-4321-47ad-938a-db2c19283866" providerId="ADAL" clId="{183085EC-C77E-064F-B62E-1470DDD46CFC}" dt="2023-02-14T08:31:38.587" v="151" actId="1036"/>
          <ac:grpSpMkLst>
            <pc:docMk/>
            <pc:sldMk cId="2920579074" sldId="349"/>
            <ac:grpSpMk id="27" creationId="{FD4E04BC-EB37-8198-9B0B-79601CB7C21E}"/>
          </ac:grpSpMkLst>
        </pc:grpChg>
        <pc:grpChg chg="add del mod">
          <ac:chgData name="Junquera Quintana, Francisco Javier" userId="5a95c82c-4321-47ad-938a-db2c19283866" providerId="ADAL" clId="{183085EC-C77E-064F-B62E-1470DDD46CFC}" dt="2023-02-15T10:06:58.678" v="4150" actId="1036"/>
          <ac:grpSpMkLst>
            <pc:docMk/>
            <pc:sldMk cId="2920579074" sldId="349"/>
            <ac:grpSpMk id="31" creationId="{44E35514-2387-F9AD-896B-B374E1D77850}"/>
          </ac:grpSpMkLst>
        </pc:grpChg>
        <pc:grpChg chg="add">
          <ac:chgData name="Junquera Quintana, Francisco Javier" userId="5a95c82c-4321-47ad-938a-db2c19283866" providerId="ADAL" clId="{183085EC-C77E-064F-B62E-1470DDD46CFC}" dt="2023-02-14T08:35:16.165" v="461" actId="164"/>
          <ac:grpSpMkLst>
            <pc:docMk/>
            <pc:sldMk cId="2920579074" sldId="349"/>
            <ac:grpSpMk id="32" creationId="{A22A0AFC-D159-8FB0-0D07-717C8EF03E98}"/>
          </ac:grpSpMkLst>
        </pc:grpChg>
        <pc:grpChg chg="add">
          <ac:chgData name="Junquera Quintana, Francisco Javier" userId="5a95c82c-4321-47ad-938a-db2c19283866" providerId="ADAL" clId="{183085EC-C77E-064F-B62E-1470DDD46CFC}" dt="2023-02-14T08:38:00.176" v="665" actId="164"/>
          <ac:grpSpMkLst>
            <pc:docMk/>
            <pc:sldMk cId="2920579074" sldId="349"/>
            <ac:grpSpMk id="36" creationId="{8F0ECFDC-0814-0F05-C4F3-2669935DC9F6}"/>
          </ac:grpSpMkLst>
        </pc:grpChg>
        <pc:picChg chg="del mod">
          <ac:chgData name="Junquera Quintana, Francisco Javier" userId="5a95c82c-4321-47ad-938a-db2c19283866" providerId="ADAL" clId="{183085EC-C77E-064F-B62E-1470DDD46CFC}" dt="2023-02-15T10:05:18.428" v="4123" actId="478"/>
          <ac:picMkLst>
            <pc:docMk/>
            <pc:sldMk cId="2920579074" sldId="349"/>
            <ac:picMk id="2" creationId="{1D9960B1-92FF-E48C-7931-D0FB1517D942}"/>
          </ac:picMkLst>
        </pc:picChg>
        <pc:picChg chg="mod">
          <ac:chgData name="Junquera Quintana, Francisco Javier" userId="5a95c82c-4321-47ad-938a-db2c19283866" providerId="ADAL" clId="{183085EC-C77E-064F-B62E-1470DDD46CFC}" dt="2023-02-14T08:31:57" v="161" actId="1076"/>
          <ac:picMkLst>
            <pc:docMk/>
            <pc:sldMk cId="2920579074" sldId="349"/>
            <ac:picMk id="3" creationId="{78F35F1A-8189-8122-7C6C-017D66F328AB}"/>
          </ac:picMkLst>
        </pc:picChg>
        <pc:picChg chg="del">
          <ac:chgData name="Junquera Quintana, Francisco Javier" userId="5a95c82c-4321-47ad-938a-db2c19283866" providerId="ADAL" clId="{183085EC-C77E-064F-B62E-1470DDD46CFC}" dt="2023-02-14T08:25:35.135" v="17" actId="478"/>
          <ac:picMkLst>
            <pc:docMk/>
            <pc:sldMk cId="2920579074" sldId="349"/>
            <ac:picMk id="11" creationId="{A0C18A9C-1086-F527-3307-135D2A09E274}"/>
          </ac:picMkLst>
        </pc:picChg>
        <pc:picChg chg="add mod">
          <ac:chgData name="Junquera Quintana, Francisco Javier" userId="5a95c82c-4321-47ad-938a-db2c19283866" providerId="ADAL" clId="{183085EC-C77E-064F-B62E-1470DDD46CFC}" dt="2023-02-14T08:32:48.010" v="246" actId="1036"/>
          <ac:picMkLst>
            <pc:docMk/>
            <pc:sldMk cId="2920579074" sldId="349"/>
            <ac:picMk id="16" creationId="{91E0690C-5FB9-FEA9-6CA0-E664674366B8}"/>
          </ac:picMkLst>
        </pc:picChg>
        <pc:picChg chg="add mod">
          <ac:chgData name="Junquera Quintana, Francisco Javier" userId="5a95c82c-4321-47ad-938a-db2c19283866" providerId="ADAL" clId="{183085EC-C77E-064F-B62E-1470DDD46CFC}" dt="2023-02-15T10:07:03.109" v="4154" actId="1037"/>
          <ac:picMkLst>
            <pc:docMk/>
            <pc:sldMk cId="2920579074" sldId="349"/>
            <ac:picMk id="17" creationId="{D950E819-16EB-E7D9-448B-2780A26C7223}"/>
          </ac:picMkLst>
        </pc:picChg>
        <pc:picChg chg="add mod">
          <ac:chgData name="Junquera Quintana, Francisco Javier" userId="5a95c82c-4321-47ad-938a-db2c19283866" providerId="ADAL" clId="{183085EC-C77E-064F-B62E-1470DDD46CFC}" dt="2023-02-14T08:35:04.677" v="456" actId="1035"/>
          <ac:picMkLst>
            <pc:docMk/>
            <pc:sldMk cId="2920579074" sldId="349"/>
            <ac:picMk id="18" creationId="{B35EA5F8-A1EC-087B-EA39-550B41D10D54}"/>
          </ac:picMkLst>
        </pc:picChg>
        <pc:picChg chg="add mod">
          <ac:chgData name="Junquera Quintana, Francisco Javier" userId="5a95c82c-4321-47ad-938a-db2c19283866" providerId="ADAL" clId="{183085EC-C77E-064F-B62E-1470DDD46CFC}" dt="2023-02-14T08:26:36.884" v="35" actId="1036"/>
          <ac:picMkLst>
            <pc:docMk/>
            <pc:sldMk cId="2920579074" sldId="349"/>
            <ac:picMk id="19" creationId="{47081165-9241-9B24-F085-BD773CF78414}"/>
          </ac:picMkLst>
        </pc:picChg>
        <pc:picChg chg="add mod">
          <ac:chgData name="Junquera Quintana, Francisco Javier" userId="5a95c82c-4321-47ad-938a-db2c19283866" providerId="ADAL" clId="{183085EC-C77E-064F-B62E-1470DDD46CFC}" dt="2023-02-15T10:06:44.523" v="4142" actId="1076"/>
          <ac:picMkLst>
            <pc:docMk/>
            <pc:sldMk cId="2920579074" sldId="349"/>
            <ac:picMk id="23" creationId="{01B1830D-6053-77DD-9F74-ABD3BC099DF2}"/>
          </ac:picMkLst>
        </pc:picChg>
        <pc:picChg chg="del">
          <ac:chgData name="Junquera Quintana, Francisco Javier" userId="5a95c82c-4321-47ad-938a-db2c19283866" providerId="ADAL" clId="{183085EC-C77E-064F-B62E-1470DDD46CFC}" dt="2023-02-14T08:22:58.097" v="1" actId="478"/>
          <ac:picMkLst>
            <pc:docMk/>
            <pc:sldMk cId="2920579074" sldId="349"/>
            <ac:picMk id="23" creationId="{DCDC7BA1-935C-9656-F765-FE01F0F160B3}"/>
          </ac:picMkLst>
        </pc:picChg>
        <pc:picChg chg="del topLvl">
          <ac:chgData name="Junquera Quintana, Francisco Javier" userId="5a95c82c-4321-47ad-938a-db2c19283866" providerId="ADAL" clId="{183085EC-C77E-064F-B62E-1470DDD46CFC}" dt="2023-02-14T08:26:21.110" v="27" actId="478"/>
          <ac:picMkLst>
            <pc:docMk/>
            <pc:sldMk cId="2920579074" sldId="349"/>
            <ac:picMk id="25" creationId="{0BA70DEF-CCEC-AB48-0757-8412EB8C50D6}"/>
          </ac:picMkLst>
        </pc:picChg>
        <pc:picChg chg="add mod">
          <ac:chgData name="Junquera Quintana, Francisco Javier" userId="5a95c82c-4321-47ad-938a-db2c19283866" providerId="ADAL" clId="{183085EC-C77E-064F-B62E-1470DDD46CFC}" dt="2023-02-14T08:34:30.298" v="443" actId="1076"/>
          <ac:picMkLst>
            <pc:docMk/>
            <pc:sldMk cId="2920579074" sldId="349"/>
            <ac:picMk id="29" creationId="{B59B5297-DB1B-ED89-1794-909BC821F4E3}"/>
          </ac:picMkLst>
        </pc:picChg>
        <pc:picChg chg="add mod">
          <ac:chgData name="Junquera Quintana, Francisco Javier" userId="5a95c82c-4321-47ad-938a-db2c19283866" providerId="ADAL" clId="{183085EC-C77E-064F-B62E-1470DDD46CFC}" dt="2023-02-14T08:34:36.254" v="445" actId="1076"/>
          <ac:picMkLst>
            <pc:docMk/>
            <pc:sldMk cId="2920579074" sldId="349"/>
            <ac:picMk id="30" creationId="{E06AEEB5-71DD-6699-DD45-264C3D040A23}"/>
          </ac:picMkLst>
        </pc:picChg>
        <pc:picChg chg="add mod">
          <ac:chgData name="Junquera Quintana, Francisco Javier" userId="5a95c82c-4321-47ad-938a-db2c19283866" providerId="ADAL" clId="{183085EC-C77E-064F-B62E-1470DDD46CFC}" dt="2023-02-14T08:37:24.711" v="647" actId="1038"/>
          <ac:picMkLst>
            <pc:docMk/>
            <pc:sldMk cId="2920579074" sldId="349"/>
            <ac:picMk id="34" creationId="{68B6897F-17DB-9BE4-BF82-E291B6313CFA}"/>
          </ac:picMkLst>
        </pc:picChg>
        <pc:picChg chg="add mod">
          <ac:chgData name="Junquera Quintana, Francisco Javier" userId="5a95c82c-4321-47ad-938a-db2c19283866" providerId="ADAL" clId="{183085EC-C77E-064F-B62E-1470DDD46CFC}" dt="2023-02-14T08:37:52.197" v="664" actId="1036"/>
          <ac:picMkLst>
            <pc:docMk/>
            <pc:sldMk cId="2920579074" sldId="349"/>
            <ac:picMk id="35" creationId="{872647F0-24ED-8017-5C69-ADF66301E392}"/>
          </ac:picMkLst>
        </pc:picChg>
      </pc:sldChg>
      <pc:sldChg chg="addSp delSp modSp add del mod modAnim">
        <pc:chgData name="Junquera Quintana, Francisco Javier" userId="5a95c82c-4321-47ad-938a-db2c19283866" providerId="ADAL" clId="{183085EC-C77E-064F-B62E-1470DDD46CFC}" dt="2023-02-20T12:54:49.863" v="11884" actId="2696"/>
        <pc:sldMkLst>
          <pc:docMk/>
          <pc:sldMk cId="1522156362" sldId="350"/>
        </pc:sldMkLst>
        <pc:spChg chg="add mod">
          <ac:chgData name="Junquera Quintana, Francisco Javier" userId="5a95c82c-4321-47ad-938a-db2c19283866" providerId="ADAL" clId="{183085EC-C77E-064F-B62E-1470DDD46CFC}" dt="2023-02-15T08:35:49.633" v="3671"/>
          <ac:spMkLst>
            <pc:docMk/>
            <pc:sldMk cId="1522156362" sldId="350"/>
            <ac:spMk id="3" creationId="{C2B4EA42-13D9-1064-8F00-3C000B468CEF}"/>
          </ac:spMkLst>
        </pc:spChg>
        <pc:spChg chg="del">
          <ac:chgData name="Junquera Quintana, Francisco Javier" userId="5a95c82c-4321-47ad-938a-db2c19283866" providerId="ADAL" clId="{183085EC-C77E-064F-B62E-1470DDD46CFC}" dt="2023-02-14T08:27:02.377" v="39" actId="478"/>
          <ac:spMkLst>
            <pc:docMk/>
            <pc:sldMk cId="1522156362" sldId="350"/>
            <ac:spMk id="4" creationId="{921989EE-B1A8-388E-B4FD-F57E9B69AED8}"/>
          </ac:spMkLst>
        </pc:spChg>
        <pc:spChg chg="add mod">
          <ac:chgData name="Junquera Quintana, Francisco Javier" userId="5a95c82c-4321-47ad-938a-db2c19283866" providerId="ADAL" clId="{183085EC-C77E-064F-B62E-1470DDD46CFC}" dt="2023-02-15T08:40:32.687" v="3986" actId="20577"/>
          <ac:spMkLst>
            <pc:docMk/>
            <pc:sldMk cId="1522156362" sldId="350"/>
            <ac:spMk id="4" creationId="{A16BC7C6-76BD-89EA-8137-1CC1C9305231}"/>
          </ac:spMkLst>
        </pc:spChg>
        <pc:spChg chg="add mod">
          <ac:chgData name="Junquera Quintana, Francisco Javier" userId="5a95c82c-4321-47ad-938a-db2c19283866" providerId="ADAL" clId="{183085EC-C77E-064F-B62E-1470DDD46CFC}" dt="2023-02-15T08:37:54.759" v="3763" actId="692"/>
          <ac:spMkLst>
            <pc:docMk/>
            <pc:sldMk cId="1522156362" sldId="350"/>
            <ac:spMk id="5" creationId="{B37E8D23-FF0B-1687-A37E-E4A0E7B0F5F2}"/>
          </ac:spMkLst>
        </pc:spChg>
        <pc:spChg chg="add mod">
          <ac:chgData name="Junquera Quintana, Francisco Javier" userId="5a95c82c-4321-47ad-938a-db2c19283866" providerId="ADAL" clId="{183085EC-C77E-064F-B62E-1470DDD46CFC}" dt="2023-02-15T08:39:12.879" v="3866" actId="1038"/>
          <ac:spMkLst>
            <pc:docMk/>
            <pc:sldMk cId="1522156362" sldId="350"/>
            <ac:spMk id="6" creationId="{1800CC2A-51C6-A798-C1E5-BE753C587ABA}"/>
          </ac:spMkLst>
        </pc:spChg>
        <pc:spChg chg="add mod">
          <ac:chgData name="Junquera Quintana, Francisco Javier" userId="5a95c82c-4321-47ad-938a-db2c19283866" providerId="ADAL" clId="{183085EC-C77E-064F-B62E-1470DDD46CFC}" dt="2023-02-15T08:38:53.319" v="3829" actId="692"/>
          <ac:spMkLst>
            <pc:docMk/>
            <pc:sldMk cId="1522156362" sldId="350"/>
            <ac:spMk id="7" creationId="{EA5E1441-067A-3693-AC59-085D4C14D126}"/>
          </ac:spMkLst>
        </pc:spChg>
        <pc:spChg chg="add mod">
          <ac:chgData name="Junquera Quintana, Francisco Javier" userId="5a95c82c-4321-47ad-938a-db2c19283866" providerId="ADAL" clId="{183085EC-C77E-064F-B62E-1470DDD46CFC}" dt="2023-02-15T08:39:34.446" v="3893" actId="20577"/>
          <ac:spMkLst>
            <pc:docMk/>
            <pc:sldMk cId="1522156362" sldId="350"/>
            <ac:spMk id="8" creationId="{8F11E900-72EF-CD9C-165C-B9F5AA71BF4B}"/>
          </ac:spMkLst>
        </pc:spChg>
        <pc:spChg chg="add mod">
          <ac:chgData name="Junquera Quintana, Francisco Javier" userId="5a95c82c-4321-47ad-938a-db2c19283866" providerId="ADAL" clId="{183085EC-C77E-064F-B62E-1470DDD46CFC}" dt="2023-02-15T08:39:47.784" v="3910" actId="692"/>
          <ac:spMkLst>
            <pc:docMk/>
            <pc:sldMk cId="1522156362" sldId="350"/>
            <ac:spMk id="9" creationId="{07E32B1E-CD65-F056-881B-DAD9A4C86943}"/>
          </ac:spMkLst>
        </pc:spChg>
        <pc:spChg chg="add mod">
          <ac:chgData name="Junquera Quintana, Francisco Javier" userId="5a95c82c-4321-47ad-938a-db2c19283866" providerId="ADAL" clId="{183085EC-C77E-064F-B62E-1470DDD46CFC}" dt="2023-02-15T08:41:07.247" v="4012" actId="1038"/>
          <ac:spMkLst>
            <pc:docMk/>
            <pc:sldMk cId="1522156362" sldId="350"/>
            <ac:spMk id="10" creationId="{EB5EA7F6-209C-D49D-7D10-F7EEB8D90DC1}"/>
          </ac:spMkLst>
        </pc:spChg>
        <pc:spChg chg="mod">
          <ac:chgData name="Junquera Quintana, Francisco Javier" userId="5a95c82c-4321-47ad-938a-db2c19283866" providerId="ADAL" clId="{183085EC-C77E-064F-B62E-1470DDD46CFC}" dt="2023-02-14T08:27:52.469" v="130" actId="14100"/>
          <ac:spMkLst>
            <pc:docMk/>
            <pc:sldMk cId="1522156362" sldId="350"/>
            <ac:spMk id="20481" creationId="{E8967B58-703F-57CD-43B0-4D14583361DC}"/>
          </ac:spMkLst>
        </pc:spChg>
        <pc:grpChg chg="del">
          <ac:chgData name="Junquera Quintana, Francisco Javier" userId="5a95c82c-4321-47ad-938a-db2c19283866" providerId="ADAL" clId="{183085EC-C77E-064F-B62E-1470DDD46CFC}" dt="2023-02-14T08:27:06.269" v="40" actId="478"/>
          <ac:grpSpMkLst>
            <pc:docMk/>
            <pc:sldMk cId="1522156362" sldId="350"/>
            <ac:grpSpMk id="13" creationId="{6DAE440D-2689-8AF8-B1D5-99CA8ABC4D1C}"/>
          </ac:grpSpMkLst>
        </pc:grpChg>
        <pc:grpChg chg="del">
          <ac:chgData name="Junquera Quintana, Francisco Javier" userId="5a95c82c-4321-47ad-938a-db2c19283866" providerId="ADAL" clId="{183085EC-C77E-064F-B62E-1470DDD46CFC}" dt="2023-02-14T08:27:06.269" v="40" actId="478"/>
          <ac:grpSpMkLst>
            <pc:docMk/>
            <pc:sldMk cId="1522156362" sldId="350"/>
            <ac:grpSpMk id="14" creationId="{D41A3A71-51E0-962B-3C99-334A84B28A7E}"/>
          </ac:grpSpMkLst>
        </pc:grpChg>
        <pc:grpChg chg="del">
          <ac:chgData name="Junquera Quintana, Francisco Javier" userId="5a95c82c-4321-47ad-938a-db2c19283866" providerId="ADAL" clId="{183085EC-C77E-064F-B62E-1470DDD46CFC}" dt="2023-02-14T08:27:06.269" v="40" actId="478"/>
          <ac:grpSpMkLst>
            <pc:docMk/>
            <pc:sldMk cId="1522156362" sldId="350"/>
            <ac:grpSpMk id="22" creationId="{2AC3872A-2A9E-BA44-AE20-D610BD1F574B}"/>
          </ac:grpSpMkLst>
        </pc:grpChg>
        <pc:grpChg chg="add mod">
          <ac:chgData name="Junquera Quintana, Francisco Javier" userId="5a95c82c-4321-47ad-938a-db2c19283866" providerId="ADAL" clId="{183085EC-C77E-064F-B62E-1470DDD46CFC}" dt="2023-02-15T08:37:17.733" v="3753" actId="1076"/>
          <ac:grpSpMkLst>
            <pc:docMk/>
            <pc:sldMk cId="1522156362" sldId="350"/>
            <ac:grpSpMk id="24" creationId="{AD8211EB-D6DB-6332-3BA4-0CD6224020B9}"/>
          </ac:grpSpMkLst>
        </pc:grpChg>
        <pc:grpChg chg="del">
          <ac:chgData name="Junquera Quintana, Francisco Javier" userId="5a95c82c-4321-47ad-938a-db2c19283866" providerId="ADAL" clId="{183085EC-C77E-064F-B62E-1470DDD46CFC}" dt="2023-02-14T08:27:06.269" v="40" actId="478"/>
          <ac:grpSpMkLst>
            <pc:docMk/>
            <pc:sldMk cId="1522156362" sldId="350"/>
            <ac:grpSpMk id="27" creationId="{FD4E04BC-EB37-8198-9B0B-79601CB7C21E}"/>
          </ac:grpSpMkLst>
        </pc:grpChg>
        <pc:picChg chg="del">
          <ac:chgData name="Junquera Quintana, Francisco Javier" userId="5a95c82c-4321-47ad-938a-db2c19283866" providerId="ADAL" clId="{183085EC-C77E-064F-B62E-1470DDD46CFC}" dt="2023-02-14T08:27:06.269" v="40" actId="478"/>
          <ac:picMkLst>
            <pc:docMk/>
            <pc:sldMk cId="1522156362" sldId="350"/>
            <ac:picMk id="2" creationId="{1D9960B1-92FF-E48C-7931-D0FB1517D942}"/>
          </ac:picMkLst>
        </pc:picChg>
        <pc:picChg chg="add del mod">
          <ac:chgData name="Junquera Quintana, Francisco Javier" userId="5a95c82c-4321-47ad-938a-db2c19283866" providerId="ADAL" clId="{183085EC-C77E-064F-B62E-1470DDD46CFC}" dt="2023-02-15T08:35:35.160" v="3670"/>
          <ac:picMkLst>
            <pc:docMk/>
            <pc:sldMk cId="1522156362" sldId="350"/>
            <ac:picMk id="2" creationId="{E0E5720B-A793-8D01-2C60-BD118FB6BD7F}"/>
          </ac:picMkLst>
        </pc:picChg>
        <pc:picChg chg="del mod">
          <ac:chgData name="Junquera Quintana, Francisco Javier" userId="5a95c82c-4321-47ad-938a-db2c19283866" providerId="ADAL" clId="{183085EC-C77E-064F-B62E-1470DDD46CFC}" dt="2023-02-14T08:27:00.058" v="38" actId="478"/>
          <ac:picMkLst>
            <pc:docMk/>
            <pc:sldMk cId="1522156362" sldId="350"/>
            <ac:picMk id="3" creationId="{78F35F1A-8189-8122-7C6C-017D66F328AB}"/>
          </ac:picMkLst>
        </pc:picChg>
        <pc:picChg chg="add mod">
          <ac:chgData name="Junquera Quintana, Francisco Javier" userId="5a95c82c-4321-47ad-938a-db2c19283866" providerId="ADAL" clId="{183085EC-C77E-064F-B62E-1470DDD46CFC}" dt="2023-02-15T08:37:17.733" v="3753" actId="1076"/>
          <ac:picMkLst>
            <pc:docMk/>
            <pc:sldMk cId="1522156362" sldId="350"/>
            <ac:picMk id="11" creationId="{167A55F8-3871-56E9-F945-3D1701BB9626}"/>
          </ac:picMkLst>
        </pc:picChg>
        <pc:picChg chg="del">
          <ac:chgData name="Junquera Quintana, Francisco Javier" userId="5a95c82c-4321-47ad-938a-db2c19283866" providerId="ADAL" clId="{183085EC-C77E-064F-B62E-1470DDD46CFC}" dt="2023-02-14T08:27:06.269" v="40" actId="478"/>
          <ac:picMkLst>
            <pc:docMk/>
            <pc:sldMk cId="1522156362" sldId="350"/>
            <ac:picMk id="16" creationId="{91E0690C-5FB9-FEA9-6CA0-E664674366B8}"/>
          </ac:picMkLst>
        </pc:picChg>
        <pc:picChg chg="del">
          <ac:chgData name="Junquera Quintana, Francisco Javier" userId="5a95c82c-4321-47ad-938a-db2c19283866" providerId="ADAL" clId="{183085EC-C77E-064F-B62E-1470DDD46CFC}" dt="2023-02-14T08:27:06.269" v="40" actId="478"/>
          <ac:picMkLst>
            <pc:docMk/>
            <pc:sldMk cId="1522156362" sldId="350"/>
            <ac:picMk id="17" creationId="{D950E819-16EB-E7D9-448B-2780A26C7223}"/>
          </ac:picMkLst>
        </pc:picChg>
        <pc:picChg chg="del">
          <ac:chgData name="Junquera Quintana, Francisco Javier" userId="5a95c82c-4321-47ad-938a-db2c19283866" providerId="ADAL" clId="{183085EC-C77E-064F-B62E-1470DDD46CFC}" dt="2023-02-14T08:27:06.269" v="40" actId="478"/>
          <ac:picMkLst>
            <pc:docMk/>
            <pc:sldMk cId="1522156362" sldId="350"/>
            <ac:picMk id="18" creationId="{B35EA5F8-A1EC-087B-EA39-550B41D10D54}"/>
          </ac:picMkLst>
        </pc:picChg>
        <pc:picChg chg="add mod">
          <ac:chgData name="Junquera Quintana, Francisco Javier" userId="5a95c82c-4321-47ad-938a-db2c19283866" providerId="ADAL" clId="{183085EC-C77E-064F-B62E-1470DDD46CFC}" dt="2023-02-15T08:37:17.733" v="3753" actId="1076"/>
          <ac:picMkLst>
            <pc:docMk/>
            <pc:sldMk cId="1522156362" sldId="350"/>
            <ac:picMk id="23" creationId="{20B1CA79-74FE-8046-6F3B-61FD167568E0}"/>
          </ac:picMkLst>
        </pc:picChg>
      </pc:sldChg>
      <pc:sldChg chg="addSp delSp modSp add del mod">
        <pc:chgData name="Junquera Quintana, Francisco Javier" userId="5a95c82c-4321-47ad-938a-db2c19283866" providerId="ADAL" clId="{183085EC-C77E-064F-B62E-1470DDD46CFC}" dt="2023-02-20T12:54:49.774" v="11879" actId="2696"/>
        <pc:sldMkLst>
          <pc:docMk/>
          <pc:sldMk cId="4038756536" sldId="351"/>
        </pc:sldMkLst>
        <pc:spChg chg="del">
          <ac:chgData name="Junquera Quintana, Francisco Javier" userId="5a95c82c-4321-47ad-938a-db2c19283866" providerId="ADAL" clId="{183085EC-C77E-064F-B62E-1470DDD46CFC}" dt="2023-02-14T08:39:20.993" v="718" actId="478"/>
          <ac:spMkLst>
            <pc:docMk/>
            <pc:sldMk cId="4038756536" sldId="351"/>
            <ac:spMk id="4" creationId="{921989EE-B1A8-388E-B4FD-F57E9B69AED8}"/>
          </ac:spMkLst>
        </pc:spChg>
        <pc:spChg chg="add del mod">
          <ac:chgData name="Junquera Quintana, Francisco Javier" userId="5a95c82c-4321-47ad-938a-db2c19283866" providerId="ADAL" clId="{183085EC-C77E-064F-B62E-1470DDD46CFC}" dt="2023-02-14T08:38:56.402" v="669" actId="478"/>
          <ac:spMkLst>
            <pc:docMk/>
            <pc:sldMk cId="4038756536" sldId="351"/>
            <ac:spMk id="11" creationId="{9C50D433-3CE6-B303-ECD7-27A67830099D}"/>
          </ac:spMkLst>
        </pc:spChg>
        <pc:spChg chg="add mod">
          <ac:chgData name="Junquera Quintana, Francisco Javier" userId="5a95c82c-4321-47ad-938a-db2c19283866" providerId="ADAL" clId="{183085EC-C77E-064F-B62E-1470DDD46CFC}" dt="2023-02-14T08:41:19.390" v="854" actId="1076"/>
          <ac:spMkLst>
            <pc:docMk/>
            <pc:sldMk cId="4038756536" sldId="351"/>
            <ac:spMk id="24" creationId="{F451653F-DB95-AC54-9146-F4C4262C9A29}"/>
          </ac:spMkLst>
        </pc:spChg>
        <pc:spChg chg="add mod">
          <ac:chgData name="Junquera Quintana, Francisco Javier" userId="5a95c82c-4321-47ad-938a-db2c19283866" providerId="ADAL" clId="{183085EC-C77E-064F-B62E-1470DDD46CFC}" dt="2023-02-14T08:45:04.619" v="1139" actId="207"/>
          <ac:spMkLst>
            <pc:docMk/>
            <pc:sldMk cId="4038756536" sldId="351"/>
            <ac:spMk id="25" creationId="{7A06C3C0-86DB-4153-0296-488203F58B5E}"/>
          </ac:spMkLst>
        </pc:spChg>
        <pc:spChg chg="mod">
          <ac:chgData name="Junquera Quintana, Francisco Javier" userId="5a95c82c-4321-47ad-938a-db2c19283866" providerId="ADAL" clId="{183085EC-C77E-064F-B62E-1470DDD46CFC}" dt="2023-02-14T08:39:16.741" v="716" actId="20577"/>
          <ac:spMkLst>
            <pc:docMk/>
            <pc:sldMk cId="4038756536" sldId="351"/>
            <ac:spMk id="20481" creationId="{E8967B58-703F-57CD-43B0-4D14583361DC}"/>
          </ac:spMkLst>
        </pc:spChg>
        <pc:grpChg chg="del">
          <ac:chgData name="Junquera Quintana, Francisco Javier" userId="5a95c82c-4321-47ad-938a-db2c19283866" providerId="ADAL" clId="{183085EC-C77E-064F-B62E-1470DDD46CFC}" dt="2023-02-14T08:39:25.044" v="719" actId="478"/>
          <ac:grpSpMkLst>
            <pc:docMk/>
            <pc:sldMk cId="4038756536" sldId="351"/>
            <ac:grpSpMk id="13" creationId="{6DAE440D-2689-8AF8-B1D5-99CA8ABC4D1C}"/>
          </ac:grpSpMkLst>
        </pc:grpChg>
        <pc:grpChg chg="del">
          <ac:chgData name="Junquera Quintana, Francisco Javier" userId="5a95c82c-4321-47ad-938a-db2c19283866" providerId="ADAL" clId="{183085EC-C77E-064F-B62E-1470DDD46CFC}" dt="2023-02-14T08:39:25.044" v="719" actId="478"/>
          <ac:grpSpMkLst>
            <pc:docMk/>
            <pc:sldMk cId="4038756536" sldId="351"/>
            <ac:grpSpMk id="14" creationId="{D41A3A71-51E0-962B-3C99-334A84B28A7E}"/>
          </ac:grpSpMkLst>
        </pc:grpChg>
        <pc:grpChg chg="del">
          <ac:chgData name="Junquera Quintana, Francisco Javier" userId="5a95c82c-4321-47ad-938a-db2c19283866" providerId="ADAL" clId="{183085EC-C77E-064F-B62E-1470DDD46CFC}" dt="2023-02-14T08:39:25.044" v="719" actId="478"/>
          <ac:grpSpMkLst>
            <pc:docMk/>
            <pc:sldMk cId="4038756536" sldId="351"/>
            <ac:grpSpMk id="22" creationId="{2AC3872A-2A9E-BA44-AE20-D610BD1F574B}"/>
          </ac:grpSpMkLst>
        </pc:grpChg>
        <pc:grpChg chg="del">
          <ac:chgData name="Junquera Quintana, Francisco Javier" userId="5a95c82c-4321-47ad-938a-db2c19283866" providerId="ADAL" clId="{183085EC-C77E-064F-B62E-1470DDD46CFC}" dt="2023-02-14T08:39:25.044" v="719" actId="478"/>
          <ac:grpSpMkLst>
            <pc:docMk/>
            <pc:sldMk cId="4038756536" sldId="351"/>
            <ac:grpSpMk id="27" creationId="{FD4E04BC-EB37-8198-9B0B-79601CB7C21E}"/>
          </ac:grpSpMkLst>
        </pc:grpChg>
        <pc:grpChg chg="del">
          <ac:chgData name="Junquera Quintana, Francisco Javier" userId="5a95c82c-4321-47ad-938a-db2c19283866" providerId="ADAL" clId="{183085EC-C77E-064F-B62E-1470DDD46CFC}" dt="2023-02-14T08:39:25.044" v="719" actId="478"/>
          <ac:grpSpMkLst>
            <pc:docMk/>
            <pc:sldMk cId="4038756536" sldId="351"/>
            <ac:grpSpMk id="31" creationId="{44E35514-2387-F9AD-896B-B374E1D77850}"/>
          </ac:grpSpMkLst>
        </pc:grpChg>
        <pc:grpChg chg="del">
          <ac:chgData name="Junquera Quintana, Francisco Javier" userId="5a95c82c-4321-47ad-938a-db2c19283866" providerId="ADAL" clId="{183085EC-C77E-064F-B62E-1470DDD46CFC}" dt="2023-02-14T08:39:25.044" v="719" actId="478"/>
          <ac:grpSpMkLst>
            <pc:docMk/>
            <pc:sldMk cId="4038756536" sldId="351"/>
            <ac:grpSpMk id="32" creationId="{A22A0AFC-D159-8FB0-0D07-717C8EF03E98}"/>
          </ac:grpSpMkLst>
        </pc:grpChg>
        <pc:grpChg chg="del">
          <ac:chgData name="Junquera Quintana, Francisco Javier" userId="5a95c82c-4321-47ad-938a-db2c19283866" providerId="ADAL" clId="{183085EC-C77E-064F-B62E-1470DDD46CFC}" dt="2023-02-14T08:39:25.044" v="719" actId="478"/>
          <ac:grpSpMkLst>
            <pc:docMk/>
            <pc:sldMk cId="4038756536" sldId="351"/>
            <ac:grpSpMk id="36" creationId="{8F0ECFDC-0814-0F05-C4F3-2669935DC9F6}"/>
          </ac:grpSpMkLst>
        </pc:grpChg>
        <pc:picChg chg="add del mod">
          <ac:chgData name="Junquera Quintana, Francisco Javier" userId="5a95c82c-4321-47ad-938a-db2c19283866" providerId="ADAL" clId="{183085EC-C77E-064F-B62E-1470DDD46CFC}" dt="2023-02-14T15:27:36.403" v="2672" actId="21"/>
          <ac:picMkLst>
            <pc:docMk/>
            <pc:sldMk cId="4038756536" sldId="351"/>
            <ac:picMk id="2" creationId="{BB0CFF4E-6365-D0A7-8730-0F7FAA71F22E}"/>
          </ac:picMkLst>
        </pc:picChg>
        <pc:picChg chg="del">
          <ac:chgData name="Junquera Quintana, Francisco Javier" userId="5a95c82c-4321-47ad-938a-db2c19283866" providerId="ADAL" clId="{183085EC-C77E-064F-B62E-1470DDD46CFC}" dt="2023-02-14T08:39:18.820" v="717" actId="478"/>
          <ac:picMkLst>
            <pc:docMk/>
            <pc:sldMk cId="4038756536" sldId="351"/>
            <ac:picMk id="3" creationId="{78F35F1A-8189-8122-7C6C-017D66F328AB}"/>
          </ac:picMkLst>
        </pc:picChg>
        <pc:picChg chg="del">
          <ac:chgData name="Junquera Quintana, Francisco Javier" userId="5a95c82c-4321-47ad-938a-db2c19283866" providerId="ADAL" clId="{183085EC-C77E-064F-B62E-1470DDD46CFC}" dt="2023-02-14T08:39:25.044" v="719" actId="478"/>
          <ac:picMkLst>
            <pc:docMk/>
            <pc:sldMk cId="4038756536" sldId="351"/>
            <ac:picMk id="16" creationId="{91E0690C-5FB9-FEA9-6CA0-E664674366B8}"/>
          </ac:picMkLst>
        </pc:picChg>
        <pc:picChg chg="add mod">
          <ac:chgData name="Junquera Quintana, Francisco Javier" userId="5a95c82c-4321-47ad-938a-db2c19283866" providerId="ADAL" clId="{183085EC-C77E-064F-B62E-1470DDD46CFC}" dt="2023-02-14T08:43:17.459" v="940" actId="14100"/>
          <ac:picMkLst>
            <pc:docMk/>
            <pc:sldMk cId="4038756536" sldId="351"/>
            <ac:picMk id="23" creationId="{B48B2450-9072-5F1B-E5F5-9608BCDE41D1}"/>
          </ac:picMkLst>
        </pc:picChg>
        <pc:picChg chg="add del mod">
          <ac:chgData name="Junquera Quintana, Francisco Javier" userId="5a95c82c-4321-47ad-938a-db2c19283866" providerId="ADAL" clId="{183085EC-C77E-064F-B62E-1470DDD46CFC}" dt="2023-02-14T08:42:54.983" v="926" actId="478"/>
          <ac:picMkLst>
            <pc:docMk/>
            <pc:sldMk cId="4038756536" sldId="351"/>
            <ac:picMk id="26" creationId="{DCF60A6B-02F9-75E8-69F0-AA6E62E0A1B7}"/>
          </ac:picMkLst>
        </pc:picChg>
        <pc:picChg chg="add mod">
          <ac:chgData name="Junquera Quintana, Francisco Javier" userId="5a95c82c-4321-47ad-938a-db2c19283866" providerId="ADAL" clId="{183085EC-C77E-064F-B62E-1470DDD46CFC}" dt="2023-02-14T08:43:44.711" v="951" actId="1076"/>
          <ac:picMkLst>
            <pc:docMk/>
            <pc:sldMk cId="4038756536" sldId="351"/>
            <ac:picMk id="37" creationId="{D2C651AA-B182-0F1F-3980-4485B570B99E}"/>
          </ac:picMkLst>
        </pc:picChg>
      </pc:sldChg>
      <pc:sldChg chg="addSp delSp modSp add del mod modAnim">
        <pc:chgData name="Junquera Quintana, Francisco Javier" userId="5a95c82c-4321-47ad-938a-db2c19283866" providerId="ADAL" clId="{183085EC-C77E-064F-B62E-1470DDD46CFC}" dt="2023-02-20T12:54:49.793" v="11880" actId="2696"/>
        <pc:sldMkLst>
          <pc:docMk/>
          <pc:sldMk cId="944573074" sldId="352"/>
        </pc:sldMkLst>
        <pc:spChg chg="add mod">
          <ac:chgData name="Junquera Quintana, Francisco Javier" userId="5a95c82c-4321-47ad-938a-db2c19283866" providerId="ADAL" clId="{183085EC-C77E-064F-B62E-1470DDD46CFC}" dt="2023-02-14T14:37:17.637" v="1522" actId="1076"/>
          <ac:spMkLst>
            <pc:docMk/>
            <pc:sldMk cId="944573074" sldId="352"/>
            <ac:spMk id="2" creationId="{CE88E142-45EF-8975-9296-5948F38CA695}"/>
          </ac:spMkLst>
        </pc:spChg>
        <pc:spChg chg="add mod">
          <ac:chgData name="Junquera Quintana, Francisco Javier" userId="5a95c82c-4321-47ad-938a-db2c19283866" providerId="ADAL" clId="{183085EC-C77E-064F-B62E-1470DDD46CFC}" dt="2023-02-14T14:51:08.882" v="1790" actId="1035"/>
          <ac:spMkLst>
            <pc:docMk/>
            <pc:sldMk cId="944573074" sldId="352"/>
            <ac:spMk id="7" creationId="{0E281760-EF94-BC76-9415-3143A2D88EBF}"/>
          </ac:spMkLst>
        </pc:spChg>
        <pc:spChg chg="add mod">
          <ac:chgData name="Junquera Quintana, Francisco Javier" userId="5a95c82c-4321-47ad-938a-db2c19283866" providerId="ADAL" clId="{183085EC-C77E-064F-B62E-1470DDD46CFC}" dt="2023-02-14T14:51:08.882" v="1790" actId="1035"/>
          <ac:spMkLst>
            <pc:docMk/>
            <pc:sldMk cId="944573074" sldId="352"/>
            <ac:spMk id="9" creationId="{7CF67FB0-59B2-65F1-759F-D618FC6E2961}"/>
          </ac:spMkLst>
        </pc:spChg>
        <pc:spChg chg="add mod">
          <ac:chgData name="Junquera Quintana, Francisco Javier" userId="5a95c82c-4321-47ad-938a-db2c19283866" providerId="ADAL" clId="{183085EC-C77E-064F-B62E-1470DDD46CFC}" dt="2023-02-14T14:53:46.934" v="1939" actId="1036"/>
          <ac:spMkLst>
            <pc:docMk/>
            <pc:sldMk cId="944573074" sldId="352"/>
            <ac:spMk id="14" creationId="{6418D2D9-3093-F120-7032-9F655B8E8F88}"/>
          </ac:spMkLst>
        </pc:spChg>
        <pc:spChg chg="del">
          <ac:chgData name="Junquera Quintana, Francisco Javier" userId="5a95c82c-4321-47ad-938a-db2c19283866" providerId="ADAL" clId="{183085EC-C77E-064F-B62E-1470DDD46CFC}" dt="2023-02-14T14:31:31.109" v="1380" actId="478"/>
          <ac:spMkLst>
            <pc:docMk/>
            <pc:sldMk cId="944573074" sldId="352"/>
            <ac:spMk id="24" creationId="{F451653F-DB95-AC54-9146-F4C4262C9A29}"/>
          </ac:spMkLst>
        </pc:spChg>
        <pc:spChg chg="del">
          <ac:chgData name="Junquera Quintana, Francisco Javier" userId="5a95c82c-4321-47ad-938a-db2c19283866" providerId="ADAL" clId="{183085EC-C77E-064F-B62E-1470DDD46CFC}" dt="2023-02-14T14:31:36.202" v="1382" actId="478"/>
          <ac:spMkLst>
            <pc:docMk/>
            <pc:sldMk cId="944573074" sldId="352"/>
            <ac:spMk id="25" creationId="{7A06C3C0-86DB-4153-0296-488203F58B5E}"/>
          </ac:spMkLst>
        </pc:spChg>
        <pc:spChg chg="mod">
          <ac:chgData name="Junquera Quintana, Francisco Javier" userId="5a95c82c-4321-47ad-938a-db2c19283866" providerId="ADAL" clId="{183085EC-C77E-064F-B62E-1470DDD46CFC}" dt="2023-02-14T14:31:28.613" v="1379" actId="14100"/>
          <ac:spMkLst>
            <pc:docMk/>
            <pc:sldMk cId="944573074" sldId="352"/>
            <ac:spMk id="20481" creationId="{E8967B58-703F-57CD-43B0-4D14583361DC}"/>
          </ac:spMkLst>
        </pc:spChg>
        <pc:grpChg chg="add mod">
          <ac:chgData name="Junquera Quintana, Francisco Javier" userId="5a95c82c-4321-47ad-938a-db2c19283866" providerId="ADAL" clId="{183085EC-C77E-064F-B62E-1470DDD46CFC}" dt="2023-02-14T14:51:08.882" v="1790" actId="1035"/>
          <ac:grpSpMkLst>
            <pc:docMk/>
            <pc:sldMk cId="944573074" sldId="352"/>
            <ac:grpSpMk id="5" creationId="{F0D18516-4494-429D-3E5A-8D8BD1D91305}"/>
          </ac:grpSpMkLst>
        </pc:grpChg>
        <pc:grpChg chg="add">
          <ac:chgData name="Junquera Quintana, Francisco Javier" userId="5a95c82c-4321-47ad-938a-db2c19283866" providerId="ADAL" clId="{183085EC-C77E-064F-B62E-1470DDD46CFC}" dt="2023-02-14T14:54:00.317" v="1947" actId="164"/>
          <ac:grpSpMkLst>
            <pc:docMk/>
            <pc:sldMk cId="944573074" sldId="352"/>
            <ac:grpSpMk id="15" creationId="{8AA285B3-E36A-6827-B724-DD20EC367336}"/>
          </ac:grpSpMkLst>
        </pc:grpChg>
        <pc:grpChg chg="add">
          <ac:chgData name="Junquera Quintana, Francisco Javier" userId="5a95c82c-4321-47ad-938a-db2c19283866" providerId="ADAL" clId="{183085EC-C77E-064F-B62E-1470DDD46CFC}" dt="2023-02-14T17:53:15.066" v="2988" actId="164"/>
          <ac:grpSpMkLst>
            <pc:docMk/>
            <pc:sldMk cId="944573074" sldId="352"/>
            <ac:grpSpMk id="16" creationId="{7C155C0D-5496-B319-BBFC-132415E10FE6}"/>
          </ac:grpSpMkLst>
        </pc:grpChg>
        <pc:grpChg chg="add">
          <ac:chgData name="Junquera Quintana, Francisco Javier" userId="5a95c82c-4321-47ad-938a-db2c19283866" providerId="ADAL" clId="{183085EC-C77E-064F-B62E-1470DDD46CFC}" dt="2023-02-14T17:53:24.292" v="2989" actId="164"/>
          <ac:grpSpMkLst>
            <pc:docMk/>
            <pc:sldMk cId="944573074" sldId="352"/>
            <ac:grpSpMk id="17" creationId="{21828F83-0D88-D6EB-B889-B5BE42921738}"/>
          </ac:grpSpMkLst>
        </pc:grpChg>
        <pc:picChg chg="add mod">
          <ac:chgData name="Junquera Quintana, Francisco Javier" userId="5a95c82c-4321-47ad-938a-db2c19283866" providerId="ADAL" clId="{183085EC-C77E-064F-B62E-1470DDD46CFC}" dt="2023-02-14T14:51:08.882" v="1790" actId="1035"/>
          <ac:picMkLst>
            <pc:docMk/>
            <pc:sldMk cId="944573074" sldId="352"/>
            <ac:picMk id="3" creationId="{708D90C4-EB63-B17C-2F61-1E397A30ADAE}"/>
          </ac:picMkLst>
        </pc:picChg>
        <pc:picChg chg="add mod">
          <ac:chgData name="Junquera Quintana, Francisco Javier" userId="5a95c82c-4321-47ad-938a-db2c19283866" providerId="ADAL" clId="{183085EC-C77E-064F-B62E-1470DDD46CFC}" dt="2023-02-14T14:36:36.151" v="1487" actId="1037"/>
          <ac:picMkLst>
            <pc:docMk/>
            <pc:sldMk cId="944573074" sldId="352"/>
            <ac:picMk id="4" creationId="{39F8D4FC-AA28-7665-47E7-E204C5037406}"/>
          </ac:picMkLst>
        </pc:picChg>
        <pc:picChg chg="add del mod">
          <ac:chgData name="Junquera Quintana, Francisco Javier" userId="5a95c82c-4321-47ad-938a-db2c19283866" providerId="ADAL" clId="{183085EC-C77E-064F-B62E-1470DDD46CFC}" dt="2023-02-14T14:42:28.965" v="1622" actId="478"/>
          <ac:picMkLst>
            <pc:docMk/>
            <pc:sldMk cId="944573074" sldId="352"/>
            <ac:picMk id="6" creationId="{45DABDD8-449A-1A4C-23F4-9F5803DBEC83}"/>
          </ac:picMkLst>
        </pc:picChg>
        <pc:picChg chg="add mod">
          <ac:chgData name="Junquera Quintana, Francisco Javier" userId="5a95c82c-4321-47ad-938a-db2c19283866" providerId="ADAL" clId="{183085EC-C77E-064F-B62E-1470DDD46CFC}" dt="2023-02-14T14:51:08.882" v="1790" actId="1035"/>
          <ac:picMkLst>
            <pc:docMk/>
            <pc:sldMk cId="944573074" sldId="352"/>
            <ac:picMk id="8" creationId="{E82050CD-9368-9557-E08A-11E88C36FF30}"/>
          </ac:picMkLst>
        </pc:picChg>
        <pc:picChg chg="add mod">
          <ac:chgData name="Junquera Quintana, Francisco Javier" userId="5a95c82c-4321-47ad-938a-db2c19283866" providerId="ADAL" clId="{183085EC-C77E-064F-B62E-1470DDD46CFC}" dt="2023-02-14T14:51:12.255" v="1795" actId="1035"/>
          <ac:picMkLst>
            <pc:docMk/>
            <pc:sldMk cId="944573074" sldId="352"/>
            <ac:picMk id="10" creationId="{3A4F1FFE-F552-5BF1-552D-2FD65279C852}"/>
          </ac:picMkLst>
        </pc:picChg>
        <pc:picChg chg="add mod">
          <ac:chgData name="Junquera Quintana, Francisco Javier" userId="5a95c82c-4321-47ad-938a-db2c19283866" providerId="ADAL" clId="{183085EC-C77E-064F-B62E-1470DDD46CFC}" dt="2023-02-14T14:51:15.047" v="1801" actId="1035"/>
          <ac:picMkLst>
            <pc:docMk/>
            <pc:sldMk cId="944573074" sldId="352"/>
            <ac:picMk id="11" creationId="{CF2AA0AD-90FB-25F4-B8E3-9F9CACD42FD6}"/>
          </ac:picMkLst>
        </pc:picChg>
        <pc:picChg chg="add mod">
          <ac:chgData name="Junquera Quintana, Francisco Javier" userId="5a95c82c-4321-47ad-938a-db2c19283866" providerId="ADAL" clId="{183085EC-C77E-064F-B62E-1470DDD46CFC}" dt="2023-02-14T14:51:18.017" v="1803" actId="1035"/>
          <ac:picMkLst>
            <pc:docMk/>
            <pc:sldMk cId="944573074" sldId="352"/>
            <ac:picMk id="12" creationId="{B2FE694F-230F-2C8A-C96E-7679D3F2F308}"/>
          </ac:picMkLst>
        </pc:picChg>
        <pc:picChg chg="add mod">
          <ac:chgData name="Junquera Quintana, Francisco Javier" userId="5a95c82c-4321-47ad-938a-db2c19283866" providerId="ADAL" clId="{183085EC-C77E-064F-B62E-1470DDD46CFC}" dt="2023-02-14T14:53:51.119" v="1946" actId="1036"/>
          <ac:picMkLst>
            <pc:docMk/>
            <pc:sldMk cId="944573074" sldId="352"/>
            <ac:picMk id="13" creationId="{DA49C1EB-6BF0-4106-FCC1-92AA3734FF58}"/>
          </ac:picMkLst>
        </pc:picChg>
        <pc:picChg chg="del">
          <ac:chgData name="Junquera Quintana, Francisco Javier" userId="5a95c82c-4321-47ad-938a-db2c19283866" providerId="ADAL" clId="{183085EC-C77E-064F-B62E-1470DDD46CFC}" dt="2023-02-14T14:31:33.367" v="1381" actId="478"/>
          <ac:picMkLst>
            <pc:docMk/>
            <pc:sldMk cId="944573074" sldId="352"/>
            <ac:picMk id="23" creationId="{B48B2450-9072-5F1B-E5F5-9608BCDE41D1}"/>
          </ac:picMkLst>
        </pc:picChg>
        <pc:picChg chg="del">
          <ac:chgData name="Junquera Quintana, Francisco Javier" userId="5a95c82c-4321-47ad-938a-db2c19283866" providerId="ADAL" clId="{183085EC-C77E-064F-B62E-1470DDD46CFC}" dt="2023-02-14T14:31:36.202" v="1382" actId="478"/>
          <ac:picMkLst>
            <pc:docMk/>
            <pc:sldMk cId="944573074" sldId="352"/>
            <ac:picMk id="37" creationId="{D2C651AA-B182-0F1F-3980-4485B570B99E}"/>
          </ac:picMkLst>
        </pc:picChg>
      </pc:sldChg>
      <pc:sldChg chg="addSp delSp modSp add del mod">
        <pc:chgData name="Junquera Quintana, Francisco Javier" userId="5a95c82c-4321-47ad-938a-db2c19283866" providerId="ADAL" clId="{183085EC-C77E-064F-B62E-1470DDD46CFC}" dt="2023-02-20T12:54:49.813" v="11881" actId="2696"/>
        <pc:sldMkLst>
          <pc:docMk/>
          <pc:sldMk cId="961654355" sldId="353"/>
        </pc:sldMkLst>
        <pc:spChg chg="add mod">
          <ac:chgData name="Junquera Quintana, Francisco Javier" userId="5a95c82c-4321-47ad-938a-db2c19283866" providerId="ADAL" clId="{183085EC-C77E-064F-B62E-1470DDD46CFC}" dt="2023-02-14T15:09:36.373" v="2242" actId="20577"/>
          <ac:spMkLst>
            <pc:docMk/>
            <pc:sldMk cId="961654355" sldId="353"/>
            <ac:spMk id="6" creationId="{E5EAA59C-89BD-D0B5-56CE-B74A9A2B817A}"/>
          </ac:spMkLst>
        </pc:spChg>
        <pc:spChg chg="del">
          <ac:chgData name="Junquera Quintana, Francisco Javier" userId="5a95c82c-4321-47ad-938a-db2c19283866" providerId="ADAL" clId="{183085EC-C77E-064F-B62E-1470DDD46CFC}" dt="2023-02-14T14:54:22.462" v="1949" actId="478"/>
          <ac:spMkLst>
            <pc:docMk/>
            <pc:sldMk cId="961654355" sldId="353"/>
            <ac:spMk id="7" creationId="{0E281760-EF94-BC76-9415-3143A2D88EBF}"/>
          </ac:spMkLst>
        </pc:spChg>
        <pc:spChg chg="del">
          <ac:chgData name="Junquera Quintana, Francisco Javier" userId="5a95c82c-4321-47ad-938a-db2c19283866" providerId="ADAL" clId="{183085EC-C77E-064F-B62E-1470DDD46CFC}" dt="2023-02-14T14:54:22.462" v="1949" actId="478"/>
          <ac:spMkLst>
            <pc:docMk/>
            <pc:sldMk cId="961654355" sldId="353"/>
            <ac:spMk id="9" creationId="{7CF67FB0-59B2-65F1-759F-D618FC6E2961}"/>
          </ac:spMkLst>
        </pc:spChg>
        <pc:grpChg chg="del">
          <ac:chgData name="Junquera Quintana, Francisco Javier" userId="5a95c82c-4321-47ad-938a-db2c19283866" providerId="ADAL" clId="{183085EC-C77E-064F-B62E-1470DDD46CFC}" dt="2023-02-14T14:54:22.462" v="1949" actId="478"/>
          <ac:grpSpMkLst>
            <pc:docMk/>
            <pc:sldMk cId="961654355" sldId="353"/>
            <ac:grpSpMk id="5" creationId="{F0D18516-4494-429D-3E5A-8D8BD1D91305}"/>
          </ac:grpSpMkLst>
        </pc:grpChg>
        <pc:grpChg chg="add del mod">
          <ac:chgData name="Junquera Quintana, Francisco Javier" userId="5a95c82c-4321-47ad-938a-db2c19283866" providerId="ADAL" clId="{183085EC-C77E-064F-B62E-1470DDD46CFC}" dt="2023-02-14T14:54:37.931" v="2000" actId="478"/>
          <ac:grpSpMkLst>
            <pc:docMk/>
            <pc:sldMk cId="961654355" sldId="353"/>
            <ac:grpSpMk id="15" creationId="{8AA285B3-E36A-6827-B724-DD20EC367336}"/>
          </ac:grpSpMkLst>
        </pc:grpChg>
        <pc:grpChg chg="add mod">
          <ac:chgData name="Junquera Quintana, Francisco Javier" userId="5a95c82c-4321-47ad-938a-db2c19283866" providerId="ADAL" clId="{183085EC-C77E-064F-B62E-1470DDD46CFC}" dt="2023-02-14T14:57:33.350" v="2146" actId="1037"/>
          <ac:grpSpMkLst>
            <pc:docMk/>
            <pc:sldMk cId="961654355" sldId="353"/>
            <ac:grpSpMk id="18" creationId="{BCFA4FAD-85FB-F1A3-7FF9-4431074C251F}"/>
          </ac:grpSpMkLst>
        </pc:grpChg>
        <pc:grpChg chg="add">
          <ac:chgData name="Junquera Quintana, Francisco Javier" userId="5a95c82c-4321-47ad-938a-db2c19283866" providerId="ADAL" clId="{183085EC-C77E-064F-B62E-1470DDD46CFC}" dt="2023-02-14T15:05:24.060" v="2197" actId="164"/>
          <ac:grpSpMkLst>
            <pc:docMk/>
            <pc:sldMk cId="961654355" sldId="353"/>
            <ac:grpSpMk id="21" creationId="{31614AEB-FBD9-4739-D5C3-131D0A75EBFA}"/>
          </ac:grpSpMkLst>
        </pc:grpChg>
        <pc:picChg chg="del">
          <ac:chgData name="Junquera Quintana, Francisco Javier" userId="5a95c82c-4321-47ad-938a-db2c19283866" providerId="ADAL" clId="{183085EC-C77E-064F-B62E-1470DDD46CFC}" dt="2023-02-14T14:54:22.462" v="1949" actId="478"/>
          <ac:picMkLst>
            <pc:docMk/>
            <pc:sldMk cId="961654355" sldId="353"/>
            <ac:picMk id="3" creationId="{708D90C4-EB63-B17C-2F61-1E397A30ADAE}"/>
          </ac:picMkLst>
        </pc:picChg>
        <pc:picChg chg="del">
          <ac:chgData name="Junquera Quintana, Francisco Javier" userId="5a95c82c-4321-47ad-938a-db2c19283866" providerId="ADAL" clId="{183085EC-C77E-064F-B62E-1470DDD46CFC}" dt="2023-02-14T14:54:22.462" v="1949" actId="478"/>
          <ac:picMkLst>
            <pc:docMk/>
            <pc:sldMk cId="961654355" sldId="353"/>
            <ac:picMk id="8" creationId="{E82050CD-9368-9557-E08A-11E88C36FF30}"/>
          </ac:picMkLst>
        </pc:picChg>
        <pc:picChg chg="add del mod">
          <ac:chgData name="Junquera Quintana, Francisco Javier" userId="5a95c82c-4321-47ad-938a-db2c19283866" providerId="ADAL" clId="{183085EC-C77E-064F-B62E-1470DDD46CFC}" dt="2023-02-14T14:54:35.030" v="1999" actId="478"/>
          <ac:picMkLst>
            <pc:docMk/>
            <pc:sldMk cId="961654355" sldId="353"/>
            <ac:picMk id="10" creationId="{3A4F1FFE-F552-5BF1-552D-2FD65279C852}"/>
          </ac:picMkLst>
        </pc:picChg>
        <pc:picChg chg="add del mod">
          <ac:chgData name="Junquera Quintana, Francisco Javier" userId="5a95c82c-4321-47ad-938a-db2c19283866" providerId="ADAL" clId="{183085EC-C77E-064F-B62E-1470DDD46CFC}" dt="2023-02-14T14:54:35.030" v="1999" actId="478"/>
          <ac:picMkLst>
            <pc:docMk/>
            <pc:sldMk cId="961654355" sldId="353"/>
            <ac:picMk id="11" creationId="{CF2AA0AD-90FB-25F4-B8E3-9F9CACD42FD6}"/>
          </ac:picMkLst>
        </pc:picChg>
        <pc:picChg chg="add del mod">
          <ac:chgData name="Junquera Quintana, Francisco Javier" userId="5a95c82c-4321-47ad-938a-db2c19283866" providerId="ADAL" clId="{183085EC-C77E-064F-B62E-1470DDD46CFC}" dt="2023-02-14T14:54:35.030" v="1999" actId="478"/>
          <ac:picMkLst>
            <pc:docMk/>
            <pc:sldMk cId="961654355" sldId="353"/>
            <ac:picMk id="12" creationId="{B2FE694F-230F-2C8A-C96E-7679D3F2F308}"/>
          </ac:picMkLst>
        </pc:picChg>
        <pc:picChg chg="add mod">
          <ac:chgData name="Junquera Quintana, Francisco Javier" userId="5a95c82c-4321-47ad-938a-db2c19283866" providerId="ADAL" clId="{183085EC-C77E-064F-B62E-1470DDD46CFC}" dt="2023-02-14T14:57:11.535" v="2131" actId="1076"/>
          <ac:picMkLst>
            <pc:docMk/>
            <pc:sldMk cId="961654355" sldId="353"/>
            <ac:picMk id="16" creationId="{15E9E561-D730-B150-E05D-153E4EB4D56B}"/>
          </ac:picMkLst>
        </pc:picChg>
        <pc:picChg chg="add mod">
          <ac:chgData name="Junquera Quintana, Francisco Javier" userId="5a95c82c-4321-47ad-938a-db2c19283866" providerId="ADAL" clId="{183085EC-C77E-064F-B62E-1470DDD46CFC}" dt="2023-02-14T15:04:29.127" v="2191" actId="1038"/>
          <ac:picMkLst>
            <pc:docMk/>
            <pc:sldMk cId="961654355" sldId="353"/>
            <ac:picMk id="17" creationId="{8888132D-44AE-5620-16CE-386C774C90CA}"/>
          </ac:picMkLst>
        </pc:picChg>
        <pc:picChg chg="add del mod">
          <ac:chgData name="Junquera Quintana, Francisco Javier" userId="5a95c82c-4321-47ad-938a-db2c19283866" providerId="ADAL" clId="{183085EC-C77E-064F-B62E-1470DDD46CFC}" dt="2023-02-14T15:07:27.753" v="2203" actId="478"/>
          <ac:picMkLst>
            <pc:docMk/>
            <pc:sldMk cId="961654355" sldId="353"/>
            <ac:picMk id="19" creationId="{D59454AD-68B0-6439-E217-9C71A5D86337}"/>
          </ac:picMkLst>
        </pc:picChg>
        <pc:picChg chg="add mod">
          <ac:chgData name="Junquera Quintana, Francisco Javier" userId="5a95c82c-4321-47ad-938a-db2c19283866" providerId="ADAL" clId="{183085EC-C77E-064F-B62E-1470DDD46CFC}" dt="2023-02-14T15:09:40.980" v="2261" actId="1038"/>
          <ac:picMkLst>
            <pc:docMk/>
            <pc:sldMk cId="961654355" sldId="353"/>
            <ac:picMk id="20" creationId="{F8AA7BBE-B68F-4EE6-436D-A9CE6DAFBC68}"/>
          </ac:picMkLst>
        </pc:picChg>
        <pc:picChg chg="add mod">
          <ac:chgData name="Junquera Quintana, Francisco Javier" userId="5a95c82c-4321-47ad-938a-db2c19283866" providerId="ADAL" clId="{183085EC-C77E-064F-B62E-1470DDD46CFC}" dt="2023-02-14T15:09:00.662" v="2219" actId="1035"/>
          <ac:picMkLst>
            <pc:docMk/>
            <pc:sldMk cId="961654355" sldId="353"/>
            <ac:picMk id="22" creationId="{D28ACB28-96F0-8EAA-77CA-821D66B636ED}"/>
          </ac:picMkLst>
        </pc:picChg>
        <pc:picChg chg="add mod">
          <ac:chgData name="Junquera Quintana, Francisco Javier" userId="5a95c82c-4321-47ad-938a-db2c19283866" providerId="ADAL" clId="{183085EC-C77E-064F-B62E-1470DDD46CFC}" dt="2023-02-14T15:08:56.377" v="2214" actId="1076"/>
          <ac:picMkLst>
            <pc:docMk/>
            <pc:sldMk cId="961654355" sldId="353"/>
            <ac:picMk id="23" creationId="{F55046DA-39E5-CA0D-BCDA-81BB79A168C0}"/>
          </ac:picMkLst>
        </pc:picChg>
        <pc:picChg chg="add mod">
          <ac:chgData name="Junquera Quintana, Francisco Javier" userId="5a95c82c-4321-47ad-938a-db2c19283866" providerId="ADAL" clId="{183085EC-C77E-064F-B62E-1470DDD46CFC}" dt="2023-02-14T15:11:28.185" v="2267" actId="1036"/>
          <ac:picMkLst>
            <pc:docMk/>
            <pc:sldMk cId="961654355" sldId="353"/>
            <ac:picMk id="24" creationId="{7BB4445E-B94E-7CCA-E131-5D1FC3974DC9}"/>
          </ac:picMkLst>
        </pc:picChg>
      </pc:sldChg>
      <pc:sldChg chg="addSp delSp modSp add del mod modAnim">
        <pc:chgData name="Junquera Quintana, Francisco Javier" userId="5a95c82c-4321-47ad-938a-db2c19283866" providerId="ADAL" clId="{183085EC-C77E-064F-B62E-1470DDD46CFC}" dt="2023-02-20T12:54:49.837" v="11882" actId="2696"/>
        <pc:sldMkLst>
          <pc:docMk/>
          <pc:sldMk cId="3470516672" sldId="354"/>
        </pc:sldMkLst>
        <pc:spChg chg="add mod">
          <ac:chgData name="Junquera Quintana, Francisco Javier" userId="5a95c82c-4321-47ad-938a-db2c19283866" providerId="ADAL" clId="{183085EC-C77E-064F-B62E-1470DDD46CFC}" dt="2023-02-14T15:16:26.156" v="2437" actId="1076"/>
          <ac:spMkLst>
            <pc:docMk/>
            <pc:sldMk cId="3470516672" sldId="354"/>
            <ac:spMk id="5" creationId="{175315A9-BF2D-3B5D-80BE-7D75C45CD764}"/>
          </ac:spMkLst>
        </pc:spChg>
        <pc:spChg chg="add mod">
          <ac:chgData name="Junquera Quintana, Francisco Javier" userId="5a95c82c-4321-47ad-938a-db2c19283866" providerId="ADAL" clId="{183085EC-C77E-064F-B62E-1470DDD46CFC}" dt="2023-02-14T15:39:19.386" v="2967" actId="20577"/>
          <ac:spMkLst>
            <pc:docMk/>
            <pc:sldMk cId="3470516672" sldId="354"/>
            <ac:spMk id="9" creationId="{04C69B0C-C30E-2FF0-AB8B-FFFB5B745687}"/>
          </ac:spMkLst>
        </pc:spChg>
        <pc:spChg chg="add mod">
          <ac:chgData name="Junquera Quintana, Francisco Javier" userId="5a95c82c-4321-47ad-938a-db2c19283866" providerId="ADAL" clId="{183085EC-C77E-064F-B62E-1470DDD46CFC}" dt="2023-02-14T15:19:12.280" v="2528" actId="14100"/>
          <ac:spMkLst>
            <pc:docMk/>
            <pc:sldMk cId="3470516672" sldId="354"/>
            <ac:spMk id="19" creationId="{A8567880-DED3-88B0-508E-EF75810B3CA5}"/>
          </ac:spMkLst>
        </pc:spChg>
        <pc:spChg chg="add mod">
          <ac:chgData name="Junquera Quintana, Francisco Javier" userId="5a95c82c-4321-47ad-938a-db2c19283866" providerId="ADAL" clId="{183085EC-C77E-064F-B62E-1470DDD46CFC}" dt="2023-02-14T15:20:43.881" v="2639" actId="1037"/>
          <ac:spMkLst>
            <pc:docMk/>
            <pc:sldMk cId="3470516672" sldId="354"/>
            <ac:spMk id="28" creationId="{204A14E9-B7CF-7C53-3291-77FA68963BCA}"/>
          </ac:spMkLst>
        </pc:spChg>
        <pc:spChg chg="add del">
          <ac:chgData name="Junquera Quintana, Francisco Javier" userId="5a95c82c-4321-47ad-938a-db2c19283866" providerId="ADAL" clId="{183085EC-C77E-064F-B62E-1470DDD46CFC}" dt="2023-02-14T15:25:22.254" v="2643" actId="22"/>
          <ac:spMkLst>
            <pc:docMk/>
            <pc:sldMk cId="3470516672" sldId="354"/>
            <ac:spMk id="31" creationId="{FC319D87-EFA3-AF32-4FD9-D3905B6933EE}"/>
          </ac:spMkLst>
        </pc:spChg>
        <pc:spChg chg="add mod">
          <ac:chgData name="Junquera Quintana, Francisco Javier" userId="5a95c82c-4321-47ad-938a-db2c19283866" providerId="ADAL" clId="{183085EC-C77E-064F-B62E-1470DDD46CFC}" dt="2023-02-14T15:28:08.369" v="2686" actId="1035"/>
          <ac:spMkLst>
            <pc:docMk/>
            <pc:sldMk cId="3470516672" sldId="354"/>
            <ac:spMk id="33" creationId="{F3A9ADAE-8605-D3B3-BC07-24410ECA406D}"/>
          </ac:spMkLst>
        </pc:spChg>
        <pc:spChg chg="add mod">
          <ac:chgData name="Junquera Quintana, Francisco Javier" userId="5a95c82c-4321-47ad-938a-db2c19283866" providerId="ADAL" clId="{183085EC-C77E-064F-B62E-1470DDD46CFC}" dt="2023-02-14T15:32:24.855" v="2876" actId="20577"/>
          <ac:spMkLst>
            <pc:docMk/>
            <pc:sldMk cId="3470516672" sldId="354"/>
            <ac:spMk id="35" creationId="{824AB740-8D53-7D95-4BB5-2C824DA56B7C}"/>
          </ac:spMkLst>
        </pc:spChg>
        <pc:spChg chg="add mod">
          <ac:chgData name="Junquera Quintana, Francisco Javier" userId="5a95c82c-4321-47ad-938a-db2c19283866" providerId="ADAL" clId="{183085EC-C77E-064F-B62E-1470DDD46CFC}" dt="2023-02-14T15:33:03.436" v="2899" actId="14100"/>
          <ac:spMkLst>
            <pc:docMk/>
            <pc:sldMk cId="3470516672" sldId="354"/>
            <ac:spMk id="37" creationId="{4801388E-797C-3396-BA3A-3D4A831E3773}"/>
          </ac:spMkLst>
        </pc:spChg>
        <pc:spChg chg="add mod">
          <ac:chgData name="Junquera Quintana, Francisco Javier" userId="5a95c82c-4321-47ad-938a-db2c19283866" providerId="ADAL" clId="{183085EC-C77E-064F-B62E-1470DDD46CFC}" dt="2023-02-14T15:33:28.806" v="2909" actId="1076"/>
          <ac:spMkLst>
            <pc:docMk/>
            <pc:sldMk cId="3470516672" sldId="354"/>
            <ac:spMk id="39" creationId="{C8DB626C-6409-0E93-9A92-56D223C6B640}"/>
          </ac:spMkLst>
        </pc:spChg>
        <pc:spChg chg="add mod">
          <ac:chgData name="Junquera Quintana, Francisco Javier" userId="5a95c82c-4321-47ad-938a-db2c19283866" providerId="ADAL" clId="{183085EC-C77E-064F-B62E-1470DDD46CFC}" dt="2023-02-14T15:34:11.709" v="2931" actId="14100"/>
          <ac:spMkLst>
            <pc:docMk/>
            <pc:sldMk cId="3470516672" sldId="354"/>
            <ac:spMk id="44" creationId="{04E1B84E-2E96-6B87-B0E4-D1EDB8F987EC}"/>
          </ac:spMkLst>
        </pc:spChg>
        <pc:grpChg chg="add mod">
          <ac:chgData name="Junquera Quintana, Francisco Javier" userId="5a95c82c-4321-47ad-938a-db2c19283866" providerId="ADAL" clId="{183085EC-C77E-064F-B62E-1470DDD46CFC}" dt="2023-02-14T15:29:39.031" v="2743" actId="1076"/>
          <ac:grpSpMkLst>
            <pc:docMk/>
            <pc:sldMk cId="3470516672" sldId="354"/>
            <ac:grpSpMk id="8" creationId="{33203126-59ED-9F48-8B86-1BC5DB539DFC}"/>
          </ac:grpSpMkLst>
        </pc:grpChg>
        <pc:grpChg chg="add mod">
          <ac:chgData name="Junquera Quintana, Francisco Javier" userId="5a95c82c-4321-47ad-938a-db2c19283866" providerId="ADAL" clId="{183085EC-C77E-064F-B62E-1470DDD46CFC}" dt="2023-02-14T15:34:23.603" v="2935" actId="1035"/>
          <ac:grpSpMkLst>
            <pc:docMk/>
            <pc:sldMk cId="3470516672" sldId="354"/>
            <ac:grpSpMk id="14" creationId="{A7189CCD-B8E3-0DC4-F162-F735EC05409F}"/>
          </ac:grpSpMkLst>
        </pc:grpChg>
        <pc:grpChg chg="del">
          <ac:chgData name="Junquera Quintana, Francisco Javier" userId="5a95c82c-4321-47ad-938a-db2c19283866" providerId="ADAL" clId="{183085EC-C77E-064F-B62E-1470DDD46CFC}" dt="2023-02-14T15:12:26.112" v="2269" actId="478"/>
          <ac:grpSpMkLst>
            <pc:docMk/>
            <pc:sldMk cId="3470516672" sldId="354"/>
            <ac:grpSpMk id="21" creationId="{31614AEB-FBD9-4739-D5C3-131D0A75EBFA}"/>
          </ac:grpSpMkLst>
        </pc:grpChg>
        <pc:grpChg chg="add mod">
          <ac:chgData name="Junquera Quintana, Francisco Javier" userId="5a95c82c-4321-47ad-938a-db2c19283866" providerId="ADAL" clId="{183085EC-C77E-064F-B62E-1470DDD46CFC}" dt="2023-02-14T15:20:43.881" v="2639" actId="1037"/>
          <ac:grpSpMkLst>
            <pc:docMk/>
            <pc:sldMk cId="3470516672" sldId="354"/>
            <ac:grpSpMk id="26" creationId="{A6104348-CF76-2F26-E182-CEFDB2AEEF7A}"/>
          </ac:grpSpMkLst>
        </pc:grpChg>
        <pc:grpChg chg="add mod">
          <ac:chgData name="Junquera Quintana, Francisco Javier" userId="5a95c82c-4321-47ad-938a-db2c19283866" providerId="ADAL" clId="{183085EC-C77E-064F-B62E-1470DDD46CFC}" dt="2023-02-14T15:29:51.982" v="2756" actId="1036"/>
          <ac:grpSpMkLst>
            <pc:docMk/>
            <pc:sldMk cId="3470516672" sldId="354"/>
            <ac:grpSpMk id="29" creationId="{E0AF09AA-4539-4E99-17A4-FD561B96B2D8}"/>
          </ac:grpSpMkLst>
        </pc:grpChg>
        <pc:grpChg chg="add mod">
          <ac:chgData name="Junquera Quintana, Francisco Javier" userId="5a95c82c-4321-47ad-938a-db2c19283866" providerId="ADAL" clId="{183085EC-C77E-064F-B62E-1470DDD46CFC}" dt="2023-02-14T15:30:22.166" v="2785" actId="1038"/>
          <ac:grpSpMkLst>
            <pc:docMk/>
            <pc:sldMk cId="3470516672" sldId="354"/>
            <ac:grpSpMk id="38" creationId="{0B4153C5-2C01-6BBC-48F6-1AE9C2A340FD}"/>
          </ac:grpSpMkLst>
        </pc:grpChg>
        <pc:grpChg chg="add">
          <ac:chgData name="Junquera Quintana, Francisco Javier" userId="5a95c82c-4321-47ad-938a-db2c19283866" providerId="ADAL" clId="{183085EC-C77E-064F-B62E-1470DDD46CFC}" dt="2023-02-14T15:32:39.367" v="2894" actId="164"/>
          <ac:grpSpMkLst>
            <pc:docMk/>
            <pc:sldMk cId="3470516672" sldId="354"/>
            <ac:grpSpMk id="46" creationId="{D72B9378-A559-9F3B-A1D6-7B6F8E041CF2}"/>
          </ac:grpSpMkLst>
        </pc:grpChg>
        <pc:grpChg chg="add mod">
          <ac:chgData name="Junquera Quintana, Francisco Javier" userId="5a95c82c-4321-47ad-938a-db2c19283866" providerId="ADAL" clId="{183085EC-C77E-064F-B62E-1470DDD46CFC}" dt="2023-02-14T15:33:11.063" v="2903" actId="1038"/>
          <ac:grpSpMkLst>
            <pc:docMk/>
            <pc:sldMk cId="3470516672" sldId="354"/>
            <ac:grpSpMk id="47" creationId="{7449FB2F-F1C5-B4C8-0B36-CEF1CEBFE788}"/>
          </ac:grpSpMkLst>
        </pc:grpChg>
        <pc:grpChg chg="add mod">
          <ac:chgData name="Junquera Quintana, Francisco Javier" userId="5a95c82c-4321-47ad-938a-db2c19283866" providerId="ADAL" clId="{183085EC-C77E-064F-B62E-1470DDD46CFC}" dt="2023-02-14T15:33:39.148" v="2912" actId="1076"/>
          <ac:grpSpMkLst>
            <pc:docMk/>
            <pc:sldMk cId="3470516672" sldId="354"/>
            <ac:grpSpMk id="48" creationId="{A42459D2-4D3F-8237-2C77-77C6A0CD7B7A}"/>
          </ac:grpSpMkLst>
        </pc:grpChg>
        <pc:grpChg chg="add mod">
          <ac:chgData name="Junquera Quintana, Francisco Javier" userId="5a95c82c-4321-47ad-938a-db2c19283866" providerId="ADAL" clId="{183085EC-C77E-064F-B62E-1470DDD46CFC}" dt="2023-02-14T15:34:20.881" v="2933" actId="1035"/>
          <ac:grpSpMkLst>
            <pc:docMk/>
            <pc:sldMk cId="3470516672" sldId="354"/>
            <ac:grpSpMk id="49" creationId="{8D04D1DA-1FE7-F179-9779-D261BF9D9DA0}"/>
          </ac:grpSpMkLst>
        </pc:grpChg>
        <pc:grpChg chg="add">
          <ac:chgData name="Junquera Quintana, Francisco Javier" userId="5a95c82c-4321-47ad-938a-db2c19283866" providerId="ADAL" clId="{183085EC-C77E-064F-B62E-1470DDD46CFC}" dt="2023-02-14T15:34:32.456" v="2936" actId="164"/>
          <ac:grpSpMkLst>
            <pc:docMk/>
            <pc:sldMk cId="3470516672" sldId="354"/>
            <ac:grpSpMk id="50" creationId="{CDA6F6AA-7A88-BD11-CCAD-BD168B1CA776}"/>
          </ac:grpSpMkLst>
        </pc:grpChg>
        <pc:grpChg chg="add mod">
          <ac:chgData name="Junquera Quintana, Francisco Javier" userId="5a95c82c-4321-47ad-938a-db2c19283866" providerId="ADAL" clId="{183085EC-C77E-064F-B62E-1470DDD46CFC}" dt="2023-02-14T15:39:40.122" v="2982" actId="1037"/>
          <ac:grpSpMkLst>
            <pc:docMk/>
            <pc:sldMk cId="3470516672" sldId="354"/>
            <ac:grpSpMk id="52" creationId="{7957F2A9-E36B-FF04-9B70-7FEC7847FB1C}"/>
          </ac:grpSpMkLst>
        </pc:grpChg>
        <pc:grpChg chg="add">
          <ac:chgData name="Junquera Quintana, Francisco Javier" userId="5a95c82c-4321-47ad-938a-db2c19283866" providerId="ADAL" clId="{183085EC-C77E-064F-B62E-1470DDD46CFC}" dt="2023-02-14T15:39:58.432" v="2984" actId="164"/>
          <ac:grpSpMkLst>
            <pc:docMk/>
            <pc:sldMk cId="3470516672" sldId="354"/>
            <ac:grpSpMk id="53" creationId="{2BCFF8C0-90AC-C61F-0EBF-3AEB0E7E5348}"/>
          </ac:grpSpMkLst>
        </pc:grpChg>
        <pc:grpChg chg="add">
          <ac:chgData name="Junquera Quintana, Francisco Javier" userId="5a95c82c-4321-47ad-938a-db2c19283866" providerId="ADAL" clId="{183085EC-C77E-064F-B62E-1470DDD46CFC}" dt="2023-02-14T15:40:12.551" v="2986" actId="164"/>
          <ac:grpSpMkLst>
            <pc:docMk/>
            <pc:sldMk cId="3470516672" sldId="354"/>
            <ac:grpSpMk id="54" creationId="{AFD00D13-0F4F-5E3F-A128-A7ADD509DB8A}"/>
          </ac:grpSpMkLst>
        </pc:grpChg>
        <pc:picChg chg="add mod">
          <ac:chgData name="Junquera Quintana, Francisco Javier" userId="5a95c82c-4321-47ad-938a-db2c19283866" providerId="ADAL" clId="{183085EC-C77E-064F-B62E-1470DDD46CFC}" dt="2023-02-14T15:28:17.208" v="2690" actId="1035"/>
          <ac:picMkLst>
            <pc:docMk/>
            <pc:sldMk cId="3470516672" sldId="354"/>
            <ac:picMk id="2" creationId="{FFEED748-E6B3-8A17-8E3A-4FDC40A672B6}"/>
          </ac:picMkLst>
        </pc:picChg>
        <pc:picChg chg="add mod">
          <ac:chgData name="Junquera Quintana, Francisco Javier" userId="5a95c82c-4321-47ad-938a-db2c19283866" providerId="ADAL" clId="{183085EC-C77E-064F-B62E-1470DDD46CFC}" dt="2023-02-14T15:28:17.208" v="2690" actId="1035"/>
          <ac:picMkLst>
            <pc:docMk/>
            <pc:sldMk cId="3470516672" sldId="354"/>
            <ac:picMk id="3" creationId="{12740A45-A8F1-85CC-3B14-791AA88CF61D}"/>
          </ac:picMkLst>
        </pc:picChg>
        <pc:picChg chg="add mod">
          <ac:chgData name="Junquera Quintana, Francisco Javier" userId="5a95c82c-4321-47ad-938a-db2c19283866" providerId="ADAL" clId="{183085EC-C77E-064F-B62E-1470DDD46CFC}" dt="2023-02-14T15:28:17.208" v="2690" actId="1035"/>
          <ac:picMkLst>
            <pc:docMk/>
            <pc:sldMk cId="3470516672" sldId="354"/>
            <ac:picMk id="4" creationId="{127816E9-FEC1-5635-6562-34CA137ECFF6}"/>
          </ac:picMkLst>
        </pc:picChg>
        <pc:picChg chg="add mod">
          <ac:chgData name="Junquera Quintana, Francisco Javier" userId="5a95c82c-4321-47ad-938a-db2c19283866" providerId="ADAL" clId="{183085EC-C77E-064F-B62E-1470DDD46CFC}" dt="2023-02-14T15:16:31.825" v="2443" actId="1038"/>
          <ac:picMkLst>
            <pc:docMk/>
            <pc:sldMk cId="3470516672" sldId="354"/>
            <ac:picMk id="7" creationId="{FBFA03FC-FB9B-79CF-98C3-44430F58D740}"/>
          </ac:picMkLst>
        </pc:picChg>
        <pc:picChg chg="del">
          <ac:chgData name="Junquera Quintana, Francisco Javier" userId="5a95c82c-4321-47ad-938a-db2c19283866" providerId="ADAL" clId="{183085EC-C77E-064F-B62E-1470DDD46CFC}" dt="2023-02-14T15:12:26.112" v="2269" actId="478"/>
          <ac:picMkLst>
            <pc:docMk/>
            <pc:sldMk cId="3470516672" sldId="354"/>
            <ac:picMk id="10" creationId="{3A4F1FFE-F552-5BF1-552D-2FD65279C852}"/>
          </ac:picMkLst>
        </pc:picChg>
        <pc:picChg chg="del">
          <ac:chgData name="Junquera Quintana, Francisco Javier" userId="5a95c82c-4321-47ad-938a-db2c19283866" providerId="ADAL" clId="{183085EC-C77E-064F-B62E-1470DDD46CFC}" dt="2023-02-14T15:12:26.112" v="2269" actId="478"/>
          <ac:picMkLst>
            <pc:docMk/>
            <pc:sldMk cId="3470516672" sldId="354"/>
            <ac:picMk id="11" creationId="{CF2AA0AD-90FB-25F4-B8E3-9F9CACD42FD6}"/>
          </ac:picMkLst>
        </pc:picChg>
        <pc:picChg chg="del">
          <ac:chgData name="Junquera Quintana, Francisco Javier" userId="5a95c82c-4321-47ad-938a-db2c19283866" providerId="ADAL" clId="{183085EC-C77E-064F-B62E-1470DDD46CFC}" dt="2023-02-14T15:12:26.112" v="2269" actId="478"/>
          <ac:picMkLst>
            <pc:docMk/>
            <pc:sldMk cId="3470516672" sldId="354"/>
            <ac:picMk id="12" creationId="{B2FE694F-230F-2C8A-C96E-7679D3F2F308}"/>
          </ac:picMkLst>
        </pc:picChg>
        <pc:picChg chg="add mod">
          <ac:chgData name="Junquera Quintana, Francisco Javier" userId="5a95c82c-4321-47ad-938a-db2c19283866" providerId="ADAL" clId="{183085EC-C77E-064F-B62E-1470DDD46CFC}" dt="2023-02-14T15:38:59.634" v="2940" actId="14100"/>
          <ac:picMkLst>
            <pc:docMk/>
            <pc:sldMk cId="3470516672" sldId="354"/>
            <ac:picMk id="13" creationId="{02394D86-8277-D8A0-172A-7FF19C5BA30F}"/>
          </ac:picMkLst>
        </pc:picChg>
        <pc:picChg chg="add mod">
          <ac:chgData name="Junquera Quintana, Francisco Javier" userId="5a95c82c-4321-47ad-938a-db2c19283866" providerId="ADAL" clId="{183085EC-C77E-064F-B62E-1470DDD46CFC}" dt="2023-02-14T15:20:43.881" v="2639" actId="1037"/>
          <ac:picMkLst>
            <pc:docMk/>
            <pc:sldMk cId="3470516672" sldId="354"/>
            <ac:picMk id="15" creationId="{C54C3E11-9984-1035-AE9E-83992ACB2E35}"/>
          </ac:picMkLst>
        </pc:picChg>
        <pc:picChg chg="del">
          <ac:chgData name="Junquera Quintana, Francisco Javier" userId="5a95c82c-4321-47ad-938a-db2c19283866" providerId="ADAL" clId="{183085EC-C77E-064F-B62E-1470DDD46CFC}" dt="2023-02-14T15:14:47.086" v="2324" actId="478"/>
          <ac:picMkLst>
            <pc:docMk/>
            <pc:sldMk cId="3470516672" sldId="354"/>
            <ac:picMk id="22" creationId="{D28ACB28-96F0-8EAA-77CA-821D66B636ED}"/>
          </ac:picMkLst>
        </pc:picChg>
        <pc:picChg chg="del">
          <ac:chgData name="Junquera Quintana, Francisco Javier" userId="5a95c82c-4321-47ad-938a-db2c19283866" providerId="ADAL" clId="{183085EC-C77E-064F-B62E-1470DDD46CFC}" dt="2023-02-14T15:14:47.086" v="2324" actId="478"/>
          <ac:picMkLst>
            <pc:docMk/>
            <pc:sldMk cId="3470516672" sldId="354"/>
            <ac:picMk id="23" creationId="{F55046DA-39E5-CA0D-BCDA-81BB79A168C0}"/>
          </ac:picMkLst>
        </pc:picChg>
        <pc:picChg chg="del">
          <ac:chgData name="Junquera Quintana, Francisco Javier" userId="5a95c82c-4321-47ad-938a-db2c19283866" providerId="ADAL" clId="{183085EC-C77E-064F-B62E-1470DDD46CFC}" dt="2023-02-14T15:14:47.086" v="2324" actId="478"/>
          <ac:picMkLst>
            <pc:docMk/>
            <pc:sldMk cId="3470516672" sldId="354"/>
            <ac:picMk id="24" creationId="{7BB4445E-B94E-7CCA-E131-5D1FC3974DC9}"/>
          </ac:picMkLst>
        </pc:picChg>
        <pc:picChg chg="add mod">
          <ac:chgData name="Junquera Quintana, Francisco Javier" userId="5a95c82c-4321-47ad-938a-db2c19283866" providerId="ADAL" clId="{183085EC-C77E-064F-B62E-1470DDD46CFC}" dt="2023-02-14T15:19:09.561" v="2527" actId="1076"/>
          <ac:picMkLst>
            <pc:docMk/>
            <pc:sldMk cId="3470516672" sldId="354"/>
            <ac:picMk id="25" creationId="{679B418B-278D-1DA6-DA2F-5DB856342CD9}"/>
          </ac:picMkLst>
        </pc:picChg>
        <pc:picChg chg="add mod">
          <ac:chgData name="Junquera Quintana, Francisco Javier" userId="5a95c82c-4321-47ad-938a-db2c19283866" providerId="ADAL" clId="{183085EC-C77E-064F-B62E-1470DDD46CFC}" dt="2023-02-14T15:20:48.661" v="2640" actId="1076"/>
          <ac:picMkLst>
            <pc:docMk/>
            <pc:sldMk cId="3470516672" sldId="354"/>
            <ac:picMk id="27" creationId="{7526AF51-A16E-6B98-E4B6-EB4AFA5354B0}"/>
          </ac:picMkLst>
        </pc:picChg>
        <pc:picChg chg="add mod">
          <ac:chgData name="Junquera Quintana, Francisco Javier" userId="5a95c82c-4321-47ad-938a-db2c19283866" providerId="ADAL" clId="{183085EC-C77E-064F-B62E-1470DDD46CFC}" dt="2023-02-14T15:30:00.116" v="2768" actId="1036"/>
          <ac:picMkLst>
            <pc:docMk/>
            <pc:sldMk cId="3470516672" sldId="354"/>
            <ac:picMk id="32" creationId="{8FBE43A5-E210-306A-71D6-71F58D6A952C}"/>
          </ac:picMkLst>
        </pc:picChg>
        <pc:picChg chg="add mod">
          <ac:chgData name="Junquera Quintana, Francisco Javier" userId="5a95c82c-4321-47ad-938a-db2c19283866" providerId="ADAL" clId="{183085EC-C77E-064F-B62E-1470DDD46CFC}" dt="2023-02-14T15:30:09.903" v="2774" actId="1037"/>
          <ac:picMkLst>
            <pc:docMk/>
            <pc:sldMk cId="3470516672" sldId="354"/>
            <ac:picMk id="34" creationId="{EB198E4C-4BE1-B8FA-4B6B-81349578F6B1}"/>
          </ac:picMkLst>
        </pc:picChg>
        <pc:picChg chg="add del mod">
          <ac:chgData name="Junquera Quintana, Francisco Javier" userId="5a95c82c-4321-47ad-938a-db2c19283866" providerId="ADAL" clId="{183085EC-C77E-064F-B62E-1470DDD46CFC}" dt="2023-02-14T15:29:18.858" v="2736" actId="478"/>
          <ac:picMkLst>
            <pc:docMk/>
            <pc:sldMk cId="3470516672" sldId="354"/>
            <ac:picMk id="36" creationId="{864082BE-583F-A026-2C96-381EAC946D49}"/>
          </ac:picMkLst>
        </pc:picChg>
        <pc:picChg chg="add mod">
          <ac:chgData name="Junquera Quintana, Francisco Javier" userId="5a95c82c-4321-47ad-938a-db2c19283866" providerId="ADAL" clId="{183085EC-C77E-064F-B62E-1470DDD46CFC}" dt="2023-02-14T15:32:31.081" v="2893" actId="1037"/>
          <ac:picMkLst>
            <pc:docMk/>
            <pc:sldMk cId="3470516672" sldId="354"/>
            <ac:picMk id="40" creationId="{1B993C06-C00E-197B-D537-F0660B5CDBA5}"/>
          </ac:picMkLst>
        </pc:picChg>
        <pc:picChg chg="add mod">
          <ac:chgData name="Junquera Quintana, Francisco Javier" userId="5a95c82c-4321-47ad-938a-db2c19283866" providerId="ADAL" clId="{183085EC-C77E-064F-B62E-1470DDD46CFC}" dt="2023-02-14T15:32:59.165" v="2898" actId="1076"/>
          <ac:picMkLst>
            <pc:docMk/>
            <pc:sldMk cId="3470516672" sldId="354"/>
            <ac:picMk id="41" creationId="{4AC7B482-96E8-4C4A-3520-810CDEC72A6D}"/>
          </ac:picMkLst>
        </pc:picChg>
        <pc:picChg chg="add mod">
          <ac:chgData name="Junquera Quintana, Francisco Javier" userId="5a95c82c-4321-47ad-938a-db2c19283866" providerId="ADAL" clId="{183085EC-C77E-064F-B62E-1470DDD46CFC}" dt="2023-02-14T15:33:23.753" v="2907" actId="1037"/>
          <ac:picMkLst>
            <pc:docMk/>
            <pc:sldMk cId="3470516672" sldId="354"/>
            <ac:picMk id="42" creationId="{F7258DD9-2ECA-92A0-F438-534BFFD508A0}"/>
          </ac:picMkLst>
        </pc:picChg>
        <pc:picChg chg="add mod">
          <ac:chgData name="Junquera Quintana, Francisco Javier" userId="5a95c82c-4321-47ad-938a-db2c19283866" providerId="ADAL" clId="{183085EC-C77E-064F-B62E-1470DDD46CFC}" dt="2023-02-14T15:31:31.225" v="2830" actId="1076"/>
          <ac:picMkLst>
            <pc:docMk/>
            <pc:sldMk cId="3470516672" sldId="354"/>
            <ac:picMk id="43" creationId="{AA6FC30D-C257-3A01-6777-EF585A420A0F}"/>
          </ac:picMkLst>
        </pc:picChg>
        <pc:picChg chg="add mod">
          <ac:chgData name="Junquera Quintana, Francisco Javier" userId="5a95c82c-4321-47ad-938a-db2c19283866" providerId="ADAL" clId="{183085EC-C77E-064F-B62E-1470DDD46CFC}" dt="2023-02-14T15:33:58.881" v="2930" actId="1076"/>
          <ac:picMkLst>
            <pc:docMk/>
            <pc:sldMk cId="3470516672" sldId="354"/>
            <ac:picMk id="45" creationId="{D2821E43-A84A-E57B-D356-9890F661D671}"/>
          </ac:picMkLst>
        </pc:picChg>
        <pc:picChg chg="add mod">
          <ac:chgData name="Junquera Quintana, Francisco Javier" userId="5a95c82c-4321-47ad-938a-db2c19283866" providerId="ADAL" clId="{183085EC-C77E-064F-B62E-1470DDD46CFC}" dt="2023-02-14T15:39:22.821" v="2971" actId="1037"/>
          <ac:picMkLst>
            <pc:docMk/>
            <pc:sldMk cId="3470516672" sldId="354"/>
            <ac:picMk id="51" creationId="{B8B3359C-6F0C-E84C-63E8-439FCDCB68BF}"/>
          </ac:picMkLst>
        </pc:picChg>
      </pc:sldChg>
      <pc:sldChg chg="addSp delSp modSp add del mod delAnim">
        <pc:chgData name="Junquera Quintana, Francisco Javier" userId="5a95c82c-4321-47ad-938a-db2c19283866" providerId="ADAL" clId="{183085EC-C77E-064F-B62E-1470DDD46CFC}" dt="2023-02-20T12:54:49.853" v="11883" actId="2696"/>
        <pc:sldMkLst>
          <pc:docMk/>
          <pc:sldMk cId="4052584499" sldId="355"/>
        </pc:sldMkLst>
        <pc:spChg chg="add mod">
          <ac:chgData name="Junquera Quintana, Francisco Javier" userId="5a95c82c-4321-47ad-938a-db2c19283866" providerId="ADAL" clId="{183085EC-C77E-064F-B62E-1470DDD46CFC}" dt="2023-02-15T08:32:06.431" v="3405" actId="207"/>
          <ac:spMkLst>
            <pc:docMk/>
            <pc:sldMk cId="4052584499" sldId="355"/>
            <ac:spMk id="6" creationId="{0443006E-3778-D65F-8BD6-DD76E4A27FDF}"/>
          </ac:spMkLst>
        </pc:spChg>
        <pc:spChg chg="add mod">
          <ac:chgData name="Junquera Quintana, Francisco Javier" userId="5a95c82c-4321-47ad-938a-db2c19283866" providerId="ADAL" clId="{183085EC-C77E-064F-B62E-1470DDD46CFC}" dt="2023-02-15T08:34:08.735" v="3660" actId="20577"/>
          <ac:spMkLst>
            <pc:docMk/>
            <pc:sldMk cId="4052584499" sldId="355"/>
            <ac:spMk id="10" creationId="{66A92BE3-8EB1-F4B0-A14D-A2C71DD250DF}"/>
          </ac:spMkLst>
        </pc:spChg>
        <pc:spChg chg="add mod">
          <ac:chgData name="Junquera Quintana, Francisco Javier" userId="5a95c82c-4321-47ad-938a-db2c19283866" providerId="ADAL" clId="{183085EC-C77E-064F-B62E-1470DDD46CFC}" dt="2023-02-15T08:41:44.484" v="4019" actId="1038"/>
          <ac:spMkLst>
            <pc:docMk/>
            <pc:sldMk cId="4052584499" sldId="355"/>
            <ac:spMk id="11" creationId="{9E9E5112-76E6-94DD-7FD2-CECB1B65A482}"/>
          </ac:spMkLst>
        </pc:spChg>
        <pc:spChg chg="del">
          <ac:chgData name="Junquera Quintana, Francisco Javier" userId="5a95c82c-4321-47ad-938a-db2c19283866" providerId="ADAL" clId="{183085EC-C77E-064F-B62E-1470DDD46CFC}" dt="2023-02-15T08:28:02.709" v="3035" actId="478"/>
          <ac:spMkLst>
            <pc:docMk/>
            <pc:sldMk cId="4052584499" sldId="355"/>
            <ac:spMk id="37" creationId="{4801388E-797C-3396-BA3A-3D4A831E3773}"/>
          </ac:spMkLst>
        </pc:spChg>
        <pc:spChg chg="mod">
          <ac:chgData name="Junquera Quintana, Francisco Javier" userId="5a95c82c-4321-47ad-938a-db2c19283866" providerId="ADAL" clId="{183085EC-C77E-064F-B62E-1470DDD46CFC}" dt="2023-02-15T08:27:50.366" v="3030" actId="20577"/>
          <ac:spMkLst>
            <pc:docMk/>
            <pc:sldMk cId="4052584499" sldId="355"/>
            <ac:spMk id="20481" creationId="{E8967B58-703F-57CD-43B0-4D14583361DC}"/>
          </ac:spMkLst>
        </pc:spChg>
        <pc:grpChg chg="del">
          <ac:chgData name="Junquera Quintana, Francisco Javier" userId="5a95c82c-4321-47ad-938a-db2c19283866" providerId="ADAL" clId="{183085EC-C77E-064F-B62E-1470DDD46CFC}" dt="2023-02-15T08:27:55.274" v="3032" actId="478"/>
          <ac:grpSpMkLst>
            <pc:docMk/>
            <pc:sldMk cId="4052584499" sldId="355"/>
            <ac:grpSpMk id="8" creationId="{33203126-59ED-9F48-8B86-1BC5DB539DFC}"/>
          </ac:grpSpMkLst>
        </pc:grpChg>
        <pc:grpChg chg="mod topLvl">
          <ac:chgData name="Junquera Quintana, Francisco Javier" userId="5a95c82c-4321-47ad-938a-db2c19283866" providerId="ADAL" clId="{183085EC-C77E-064F-B62E-1470DDD46CFC}" dt="2023-02-15T08:28:14.408" v="3046" actId="1037"/>
          <ac:grpSpMkLst>
            <pc:docMk/>
            <pc:sldMk cId="4052584499" sldId="355"/>
            <ac:grpSpMk id="38" creationId="{0B4153C5-2C01-6BBC-48F6-1AE9C2A340FD}"/>
          </ac:grpSpMkLst>
        </pc:grpChg>
        <pc:grpChg chg="del">
          <ac:chgData name="Junquera Quintana, Francisco Javier" userId="5a95c82c-4321-47ad-938a-db2c19283866" providerId="ADAL" clId="{183085EC-C77E-064F-B62E-1470DDD46CFC}" dt="2023-02-15T08:28:02.709" v="3035" actId="478"/>
          <ac:grpSpMkLst>
            <pc:docMk/>
            <pc:sldMk cId="4052584499" sldId="355"/>
            <ac:grpSpMk id="47" creationId="{7449FB2F-F1C5-B4C8-0B36-CEF1CEBFE788}"/>
          </ac:grpSpMkLst>
        </pc:grpChg>
        <pc:grpChg chg="del">
          <ac:chgData name="Junquera Quintana, Francisco Javier" userId="5a95c82c-4321-47ad-938a-db2c19283866" providerId="ADAL" clId="{183085EC-C77E-064F-B62E-1470DDD46CFC}" dt="2023-02-15T08:27:55.274" v="3032" actId="478"/>
          <ac:grpSpMkLst>
            <pc:docMk/>
            <pc:sldMk cId="4052584499" sldId="355"/>
            <ac:grpSpMk id="50" creationId="{CDA6F6AA-7A88-BD11-CCAD-BD168B1CA776}"/>
          </ac:grpSpMkLst>
        </pc:grpChg>
        <pc:grpChg chg="del">
          <ac:chgData name="Junquera Quintana, Francisco Javier" userId="5a95c82c-4321-47ad-938a-db2c19283866" providerId="ADAL" clId="{183085EC-C77E-064F-B62E-1470DDD46CFC}" dt="2023-02-15T08:27:55.274" v="3032" actId="478"/>
          <ac:grpSpMkLst>
            <pc:docMk/>
            <pc:sldMk cId="4052584499" sldId="355"/>
            <ac:grpSpMk id="52" creationId="{7957F2A9-E36B-FF04-9B70-7FEC7847FB1C}"/>
          </ac:grpSpMkLst>
        </pc:grpChg>
        <pc:grpChg chg="del mod">
          <ac:chgData name="Junquera Quintana, Francisco Javier" userId="5a95c82c-4321-47ad-938a-db2c19283866" providerId="ADAL" clId="{183085EC-C77E-064F-B62E-1470DDD46CFC}" dt="2023-02-15T08:28:08.672" v="3037" actId="478"/>
          <ac:grpSpMkLst>
            <pc:docMk/>
            <pc:sldMk cId="4052584499" sldId="355"/>
            <ac:grpSpMk id="53" creationId="{2BCFF8C0-90AC-C61F-0EBF-3AEB0E7E5348}"/>
          </ac:grpSpMkLst>
        </pc:grpChg>
        <pc:grpChg chg="del">
          <ac:chgData name="Junquera Quintana, Francisco Javier" userId="5a95c82c-4321-47ad-938a-db2c19283866" providerId="ADAL" clId="{183085EC-C77E-064F-B62E-1470DDD46CFC}" dt="2023-02-15T08:28:19.539" v="3047" actId="478"/>
          <ac:grpSpMkLst>
            <pc:docMk/>
            <pc:sldMk cId="4052584499" sldId="355"/>
            <ac:grpSpMk id="54" creationId="{AFD00D13-0F4F-5E3F-A128-A7ADD509DB8A}"/>
          </ac:grpSpMkLst>
        </pc:grpChg>
        <pc:picChg chg="del mod">
          <ac:chgData name="Junquera Quintana, Francisco Javier" userId="5a95c82c-4321-47ad-938a-db2c19283866" providerId="ADAL" clId="{183085EC-C77E-064F-B62E-1470DDD46CFC}" dt="2023-02-15T08:27:55.274" v="3032" actId="478"/>
          <ac:picMkLst>
            <pc:docMk/>
            <pc:sldMk cId="4052584499" sldId="355"/>
            <ac:picMk id="2" creationId="{FFEED748-E6B3-8A17-8E3A-4FDC40A672B6}"/>
          </ac:picMkLst>
        </pc:picChg>
        <pc:picChg chg="del">
          <ac:chgData name="Junquera Quintana, Francisco Javier" userId="5a95c82c-4321-47ad-938a-db2c19283866" providerId="ADAL" clId="{183085EC-C77E-064F-B62E-1470DDD46CFC}" dt="2023-02-15T08:27:55.274" v="3032" actId="478"/>
          <ac:picMkLst>
            <pc:docMk/>
            <pc:sldMk cId="4052584499" sldId="355"/>
            <ac:picMk id="3" creationId="{12740A45-A8F1-85CC-3B14-791AA88CF61D}"/>
          </ac:picMkLst>
        </pc:picChg>
        <pc:picChg chg="del">
          <ac:chgData name="Junquera Quintana, Francisco Javier" userId="5a95c82c-4321-47ad-938a-db2c19283866" providerId="ADAL" clId="{183085EC-C77E-064F-B62E-1470DDD46CFC}" dt="2023-02-15T08:27:55.274" v="3032" actId="478"/>
          <ac:picMkLst>
            <pc:docMk/>
            <pc:sldMk cId="4052584499" sldId="355"/>
            <ac:picMk id="4" creationId="{127816E9-FEC1-5635-6562-34CA137ECFF6}"/>
          </ac:picMkLst>
        </pc:picChg>
        <pc:picChg chg="del topLvl">
          <ac:chgData name="Junquera Quintana, Francisco Javier" userId="5a95c82c-4321-47ad-938a-db2c19283866" providerId="ADAL" clId="{183085EC-C77E-064F-B62E-1470DDD46CFC}" dt="2023-02-15T08:28:08.672" v="3037" actId="478"/>
          <ac:picMkLst>
            <pc:docMk/>
            <pc:sldMk cId="4052584499" sldId="355"/>
            <ac:picMk id="32" creationId="{8FBE43A5-E210-306A-71D6-71F58D6A952C}"/>
          </ac:picMkLst>
        </pc:picChg>
        <pc:picChg chg="del">
          <ac:chgData name="Junquera Quintana, Francisco Javier" userId="5a95c82c-4321-47ad-938a-db2c19283866" providerId="ADAL" clId="{183085EC-C77E-064F-B62E-1470DDD46CFC}" dt="2023-02-15T08:28:05.543" v="3036" actId="478"/>
          <ac:picMkLst>
            <pc:docMk/>
            <pc:sldMk cId="4052584499" sldId="355"/>
            <ac:picMk id="41" creationId="{4AC7B482-96E8-4C4A-3520-810CDEC72A6D}"/>
          </ac:picMkLst>
        </pc:picChg>
      </pc:sldChg>
      <pc:sldChg chg="addSp delSp modSp add del mod ord">
        <pc:chgData name="Junquera Quintana, Francisco Javier" userId="5a95c82c-4321-47ad-938a-db2c19283866" providerId="ADAL" clId="{183085EC-C77E-064F-B62E-1470DDD46CFC}" dt="2023-02-20T12:54:49.961" v="11890" actId="2696"/>
        <pc:sldMkLst>
          <pc:docMk/>
          <pc:sldMk cId="1720067236" sldId="356"/>
        </pc:sldMkLst>
        <pc:spChg chg="mod">
          <ac:chgData name="Junquera Quintana, Francisco Javier" userId="5a95c82c-4321-47ad-938a-db2c19283866" providerId="ADAL" clId="{183085EC-C77E-064F-B62E-1470DDD46CFC}" dt="2023-02-15T16:43:41.244" v="6481" actId="1036"/>
          <ac:spMkLst>
            <pc:docMk/>
            <pc:sldMk cId="1720067236" sldId="356"/>
            <ac:spMk id="3" creationId="{C2B4EA42-13D9-1064-8F00-3C000B468CEF}"/>
          </ac:spMkLst>
        </pc:spChg>
        <pc:spChg chg="add mod">
          <ac:chgData name="Junquera Quintana, Francisco Javier" userId="5a95c82c-4321-47ad-938a-db2c19283866" providerId="ADAL" clId="{183085EC-C77E-064F-B62E-1470DDD46CFC}" dt="2023-02-15T16:43:30.693" v="6469" actId="1076"/>
          <ac:spMkLst>
            <pc:docMk/>
            <pc:sldMk cId="1720067236" sldId="356"/>
            <ac:spMk id="4" creationId="{4CB29914-7272-7492-686E-ABEA2F972A60}"/>
          </ac:spMkLst>
        </pc:spChg>
        <pc:spChg chg="del">
          <ac:chgData name="Junquera Quintana, Francisco Javier" userId="5a95c82c-4321-47ad-938a-db2c19283866" providerId="ADAL" clId="{183085EC-C77E-064F-B62E-1470DDD46CFC}" dt="2023-02-15T09:05:11.596" v="4111" actId="478"/>
          <ac:spMkLst>
            <pc:docMk/>
            <pc:sldMk cId="1720067236" sldId="356"/>
            <ac:spMk id="4" creationId="{A16BC7C6-76BD-89EA-8137-1CC1C9305231}"/>
          </ac:spMkLst>
        </pc:spChg>
        <pc:spChg chg="del">
          <ac:chgData name="Junquera Quintana, Francisco Javier" userId="5a95c82c-4321-47ad-938a-db2c19283866" providerId="ADAL" clId="{183085EC-C77E-064F-B62E-1470DDD46CFC}" dt="2023-02-15T09:05:11.596" v="4111" actId="478"/>
          <ac:spMkLst>
            <pc:docMk/>
            <pc:sldMk cId="1720067236" sldId="356"/>
            <ac:spMk id="5" creationId="{B37E8D23-FF0B-1687-A37E-E4A0E7B0F5F2}"/>
          </ac:spMkLst>
        </pc:spChg>
        <pc:spChg chg="del">
          <ac:chgData name="Junquera Quintana, Francisco Javier" userId="5a95c82c-4321-47ad-938a-db2c19283866" providerId="ADAL" clId="{183085EC-C77E-064F-B62E-1470DDD46CFC}" dt="2023-02-15T09:05:11.596" v="4111" actId="478"/>
          <ac:spMkLst>
            <pc:docMk/>
            <pc:sldMk cId="1720067236" sldId="356"/>
            <ac:spMk id="6" creationId="{1800CC2A-51C6-A798-C1E5-BE753C587ABA}"/>
          </ac:spMkLst>
        </pc:spChg>
        <pc:spChg chg="del">
          <ac:chgData name="Junquera Quintana, Francisco Javier" userId="5a95c82c-4321-47ad-938a-db2c19283866" providerId="ADAL" clId="{183085EC-C77E-064F-B62E-1470DDD46CFC}" dt="2023-02-15T09:05:11.596" v="4111" actId="478"/>
          <ac:spMkLst>
            <pc:docMk/>
            <pc:sldMk cId="1720067236" sldId="356"/>
            <ac:spMk id="7" creationId="{EA5E1441-067A-3693-AC59-085D4C14D126}"/>
          </ac:spMkLst>
        </pc:spChg>
        <pc:spChg chg="del">
          <ac:chgData name="Junquera Quintana, Francisco Javier" userId="5a95c82c-4321-47ad-938a-db2c19283866" providerId="ADAL" clId="{183085EC-C77E-064F-B62E-1470DDD46CFC}" dt="2023-02-15T09:05:11.596" v="4111" actId="478"/>
          <ac:spMkLst>
            <pc:docMk/>
            <pc:sldMk cId="1720067236" sldId="356"/>
            <ac:spMk id="8" creationId="{8F11E900-72EF-CD9C-165C-B9F5AA71BF4B}"/>
          </ac:spMkLst>
        </pc:spChg>
        <pc:spChg chg="del">
          <ac:chgData name="Junquera Quintana, Francisco Javier" userId="5a95c82c-4321-47ad-938a-db2c19283866" providerId="ADAL" clId="{183085EC-C77E-064F-B62E-1470DDD46CFC}" dt="2023-02-15T09:05:11.596" v="4111" actId="478"/>
          <ac:spMkLst>
            <pc:docMk/>
            <pc:sldMk cId="1720067236" sldId="356"/>
            <ac:spMk id="9" creationId="{07E32B1E-CD65-F056-881B-DAD9A4C86943}"/>
          </ac:spMkLst>
        </pc:spChg>
        <pc:spChg chg="del">
          <ac:chgData name="Junquera Quintana, Francisco Javier" userId="5a95c82c-4321-47ad-938a-db2c19283866" providerId="ADAL" clId="{183085EC-C77E-064F-B62E-1470DDD46CFC}" dt="2023-02-15T09:05:11.596" v="4111" actId="478"/>
          <ac:spMkLst>
            <pc:docMk/>
            <pc:sldMk cId="1720067236" sldId="356"/>
            <ac:spMk id="10" creationId="{EB5EA7F6-209C-D49D-7D10-F7EEB8D90DC1}"/>
          </ac:spMkLst>
        </pc:spChg>
        <pc:spChg chg="mod">
          <ac:chgData name="Junquera Quintana, Francisco Javier" userId="5a95c82c-4321-47ad-938a-db2c19283866" providerId="ADAL" clId="{183085EC-C77E-064F-B62E-1470DDD46CFC}" dt="2023-02-15T09:05:03.281" v="4109" actId="14100"/>
          <ac:spMkLst>
            <pc:docMk/>
            <pc:sldMk cId="1720067236" sldId="356"/>
            <ac:spMk id="20481" creationId="{E8967B58-703F-57CD-43B0-4D14583361DC}"/>
          </ac:spMkLst>
        </pc:spChg>
        <pc:grpChg chg="del">
          <ac:chgData name="Junquera Quintana, Francisco Javier" userId="5a95c82c-4321-47ad-938a-db2c19283866" providerId="ADAL" clId="{183085EC-C77E-064F-B62E-1470DDD46CFC}" dt="2023-02-15T09:05:05.936" v="4110" actId="478"/>
          <ac:grpSpMkLst>
            <pc:docMk/>
            <pc:sldMk cId="1720067236" sldId="356"/>
            <ac:grpSpMk id="24" creationId="{AD8211EB-D6DB-6332-3BA4-0CD6224020B9}"/>
          </ac:grpSpMkLst>
        </pc:grpChg>
        <pc:graphicFrameChg chg="add mod modGraphic">
          <ac:chgData name="Junquera Quintana, Francisco Javier" userId="5a95c82c-4321-47ad-938a-db2c19283866" providerId="ADAL" clId="{183085EC-C77E-064F-B62E-1470DDD46CFC}" dt="2023-02-15T16:43:41.244" v="6481" actId="1036"/>
          <ac:graphicFrameMkLst>
            <pc:docMk/>
            <pc:sldMk cId="1720067236" sldId="356"/>
            <ac:graphicFrameMk id="2" creationId="{823EE282-7DF9-B254-A947-B72F24BF507D}"/>
          </ac:graphicFrameMkLst>
        </pc:graphicFrameChg>
        <pc:picChg chg="add del mod">
          <ac:chgData name="Junquera Quintana, Francisco Javier" userId="5a95c82c-4321-47ad-938a-db2c19283866" providerId="ADAL" clId="{183085EC-C77E-064F-B62E-1470DDD46CFC}" dt="2023-02-15T10:04:19.861" v="4116" actId="478"/>
          <ac:picMkLst>
            <pc:docMk/>
            <pc:sldMk cId="1720067236" sldId="356"/>
            <ac:picMk id="2" creationId="{33D4183D-1844-1821-93B0-5B5DF8605A16}"/>
          </ac:picMkLst>
        </pc:picChg>
        <pc:picChg chg="add del mod">
          <ac:chgData name="Junquera Quintana, Francisco Javier" userId="5a95c82c-4321-47ad-938a-db2c19283866" providerId="ADAL" clId="{183085EC-C77E-064F-B62E-1470DDD46CFC}" dt="2023-02-15T16:41:29.156" v="6335" actId="478"/>
          <ac:picMkLst>
            <pc:docMk/>
            <pc:sldMk cId="1720067236" sldId="356"/>
            <ac:picMk id="13" creationId="{88829492-D055-741C-8AC4-2DEC50304861}"/>
          </ac:picMkLst>
        </pc:picChg>
      </pc:sldChg>
      <pc:sldChg chg="addSp delSp modSp add del mod">
        <pc:chgData name="Junquera Quintana, Francisco Javier" userId="5a95c82c-4321-47ad-938a-db2c19283866" providerId="ADAL" clId="{183085EC-C77E-064F-B62E-1470DDD46CFC}" dt="2023-02-20T12:54:49.882" v="11885" actId="2696"/>
        <pc:sldMkLst>
          <pc:docMk/>
          <pc:sldMk cId="3617118016" sldId="357"/>
        </pc:sldMkLst>
        <pc:spChg chg="mod">
          <ac:chgData name="Junquera Quintana, Francisco Javier" userId="5a95c82c-4321-47ad-938a-db2c19283866" providerId="ADAL" clId="{183085EC-C77E-064F-B62E-1470DDD46CFC}" dt="2023-02-15T10:15:55.417" v="4233" actId="1076"/>
          <ac:spMkLst>
            <pc:docMk/>
            <pc:sldMk cId="3617118016" sldId="357"/>
            <ac:spMk id="3" creationId="{C2B4EA42-13D9-1064-8F00-3C000B468CEF}"/>
          </ac:spMkLst>
        </pc:spChg>
        <pc:spChg chg="del">
          <ac:chgData name="Junquera Quintana, Francisco Javier" userId="5a95c82c-4321-47ad-938a-db2c19283866" providerId="ADAL" clId="{183085EC-C77E-064F-B62E-1470DDD46CFC}" dt="2023-02-15T10:15:37.487" v="4226" actId="478"/>
          <ac:spMkLst>
            <pc:docMk/>
            <pc:sldMk cId="3617118016" sldId="357"/>
            <ac:spMk id="4" creationId="{A16BC7C6-76BD-89EA-8137-1CC1C9305231}"/>
          </ac:spMkLst>
        </pc:spChg>
        <pc:spChg chg="del">
          <ac:chgData name="Junquera Quintana, Francisco Javier" userId="5a95c82c-4321-47ad-938a-db2c19283866" providerId="ADAL" clId="{183085EC-C77E-064F-B62E-1470DDD46CFC}" dt="2023-02-15T10:15:37.487" v="4226" actId="478"/>
          <ac:spMkLst>
            <pc:docMk/>
            <pc:sldMk cId="3617118016" sldId="357"/>
            <ac:spMk id="5" creationId="{B37E8D23-FF0B-1687-A37E-E4A0E7B0F5F2}"/>
          </ac:spMkLst>
        </pc:spChg>
        <pc:spChg chg="del">
          <ac:chgData name="Junquera Quintana, Francisco Javier" userId="5a95c82c-4321-47ad-938a-db2c19283866" providerId="ADAL" clId="{183085EC-C77E-064F-B62E-1470DDD46CFC}" dt="2023-02-15T10:15:37.487" v="4226" actId="478"/>
          <ac:spMkLst>
            <pc:docMk/>
            <pc:sldMk cId="3617118016" sldId="357"/>
            <ac:spMk id="6" creationId="{1800CC2A-51C6-A798-C1E5-BE753C587ABA}"/>
          </ac:spMkLst>
        </pc:spChg>
        <pc:spChg chg="del">
          <ac:chgData name="Junquera Quintana, Francisco Javier" userId="5a95c82c-4321-47ad-938a-db2c19283866" providerId="ADAL" clId="{183085EC-C77E-064F-B62E-1470DDD46CFC}" dt="2023-02-15T10:15:37.487" v="4226" actId="478"/>
          <ac:spMkLst>
            <pc:docMk/>
            <pc:sldMk cId="3617118016" sldId="357"/>
            <ac:spMk id="7" creationId="{EA5E1441-067A-3693-AC59-085D4C14D126}"/>
          </ac:spMkLst>
        </pc:spChg>
        <pc:spChg chg="del">
          <ac:chgData name="Junquera Quintana, Francisco Javier" userId="5a95c82c-4321-47ad-938a-db2c19283866" providerId="ADAL" clId="{183085EC-C77E-064F-B62E-1470DDD46CFC}" dt="2023-02-15T10:15:37.487" v="4226" actId="478"/>
          <ac:spMkLst>
            <pc:docMk/>
            <pc:sldMk cId="3617118016" sldId="357"/>
            <ac:spMk id="8" creationId="{8F11E900-72EF-CD9C-165C-B9F5AA71BF4B}"/>
          </ac:spMkLst>
        </pc:spChg>
        <pc:spChg chg="del">
          <ac:chgData name="Junquera Quintana, Francisco Javier" userId="5a95c82c-4321-47ad-938a-db2c19283866" providerId="ADAL" clId="{183085EC-C77E-064F-B62E-1470DDD46CFC}" dt="2023-02-15T10:15:37.487" v="4226" actId="478"/>
          <ac:spMkLst>
            <pc:docMk/>
            <pc:sldMk cId="3617118016" sldId="357"/>
            <ac:spMk id="9" creationId="{07E32B1E-CD65-F056-881B-DAD9A4C86943}"/>
          </ac:spMkLst>
        </pc:spChg>
        <pc:spChg chg="del">
          <ac:chgData name="Junquera Quintana, Francisco Javier" userId="5a95c82c-4321-47ad-938a-db2c19283866" providerId="ADAL" clId="{183085EC-C77E-064F-B62E-1470DDD46CFC}" dt="2023-02-15T10:15:37.487" v="4226" actId="478"/>
          <ac:spMkLst>
            <pc:docMk/>
            <pc:sldMk cId="3617118016" sldId="357"/>
            <ac:spMk id="10" creationId="{EB5EA7F6-209C-D49D-7D10-F7EEB8D90DC1}"/>
          </ac:spMkLst>
        </pc:spChg>
        <pc:spChg chg="mod">
          <ac:chgData name="Junquera Quintana, Francisco Javier" userId="5a95c82c-4321-47ad-938a-db2c19283866" providerId="ADAL" clId="{183085EC-C77E-064F-B62E-1470DDD46CFC}" dt="2023-02-15T10:15:32.528" v="4225" actId="20577"/>
          <ac:spMkLst>
            <pc:docMk/>
            <pc:sldMk cId="3617118016" sldId="357"/>
            <ac:spMk id="20481" creationId="{E8967B58-703F-57CD-43B0-4D14583361DC}"/>
          </ac:spMkLst>
        </pc:spChg>
        <pc:grpChg chg="del">
          <ac:chgData name="Junquera Quintana, Francisco Javier" userId="5a95c82c-4321-47ad-938a-db2c19283866" providerId="ADAL" clId="{183085EC-C77E-064F-B62E-1470DDD46CFC}" dt="2023-02-15T10:15:37.487" v="4226" actId="478"/>
          <ac:grpSpMkLst>
            <pc:docMk/>
            <pc:sldMk cId="3617118016" sldId="357"/>
            <ac:grpSpMk id="24" creationId="{AD8211EB-D6DB-6332-3BA4-0CD6224020B9}"/>
          </ac:grpSpMkLst>
        </pc:grpChg>
        <pc:picChg chg="add mod">
          <ac:chgData name="Junquera Quintana, Francisco Javier" userId="5a95c82c-4321-47ad-938a-db2c19283866" providerId="ADAL" clId="{183085EC-C77E-064F-B62E-1470DDD46CFC}" dt="2023-02-15T10:15:51.582" v="4232" actId="1076"/>
          <ac:picMkLst>
            <pc:docMk/>
            <pc:sldMk cId="3617118016" sldId="357"/>
            <ac:picMk id="2" creationId="{8C4B8AF0-7FE6-CA39-43A7-C25501B98052}"/>
          </ac:picMkLst>
        </pc:picChg>
      </pc:sldChg>
      <pc:sldChg chg="addSp delSp modSp add del mod modAnim">
        <pc:chgData name="Junquera Quintana, Francisco Javier" userId="5a95c82c-4321-47ad-938a-db2c19283866" providerId="ADAL" clId="{183085EC-C77E-064F-B62E-1470DDD46CFC}" dt="2023-02-20T12:54:49.893" v="11886" actId="2696"/>
        <pc:sldMkLst>
          <pc:docMk/>
          <pc:sldMk cId="2607917225" sldId="358"/>
        </pc:sldMkLst>
        <pc:spChg chg="add mod">
          <ac:chgData name="Junquera Quintana, Francisco Javier" userId="5a95c82c-4321-47ad-938a-db2c19283866" providerId="ADAL" clId="{183085EC-C77E-064F-B62E-1470DDD46CFC}" dt="2023-02-15T15:26:08.905" v="4993" actId="1035"/>
          <ac:spMkLst>
            <pc:docMk/>
            <pc:sldMk cId="2607917225" sldId="358"/>
            <ac:spMk id="2" creationId="{444CEBD7-B18F-60CA-C5D3-267E72DA1FAC}"/>
          </ac:spMkLst>
        </pc:spChg>
        <pc:spChg chg="del">
          <ac:chgData name="Junquera Quintana, Francisco Javier" userId="5a95c82c-4321-47ad-938a-db2c19283866" providerId="ADAL" clId="{183085EC-C77E-064F-B62E-1470DDD46CFC}" dt="2023-02-15T15:04:09.730" v="4390" actId="478"/>
          <ac:spMkLst>
            <pc:docMk/>
            <pc:sldMk cId="2607917225" sldId="358"/>
            <ac:spMk id="3" creationId="{C2B4EA42-13D9-1064-8F00-3C000B468CEF}"/>
          </ac:spMkLst>
        </pc:spChg>
        <pc:spChg chg="add mod">
          <ac:chgData name="Junquera Quintana, Francisco Javier" userId="5a95c82c-4321-47ad-938a-db2c19283866" providerId="ADAL" clId="{183085EC-C77E-064F-B62E-1470DDD46CFC}" dt="2023-02-15T15:11:35.386" v="4738" actId="207"/>
          <ac:spMkLst>
            <pc:docMk/>
            <pc:sldMk cId="2607917225" sldId="358"/>
            <ac:spMk id="4" creationId="{3FDE8BB9-65E1-CF35-098E-5C8B6F8FFC13}"/>
          </ac:spMkLst>
        </pc:spChg>
        <pc:spChg chg="add mod">
          <ac:chgData name="Junquera Quintana, Francisco Javier" userId="5a95c82c-4321-47ad-938a-db2c19283866" providerId="ADAL" clId="{183085EC-C77E-064F-B62E-1470DDD46CFC}" dt="2023-02-15T15:12:22.917" v="4805" actId="14100"/>
          <ac:spMkLst>
            <pc:docMk/>
            <pc:sldMk cId="2607917225" sldId="358"/>
            <ac:spMk id="11" creationId="{1BC6D95E-198B-C183-EA5E-777E6D21FA27}"/>
          </ac:spMkLst>
        </pc:spChg>
        <pc:spChg chg="add mod">
          <ac:chgData name="Junquera Quintana, Francisco Javier" userId="5a95c82c-4321-47ad-938a-db2c19283866" providerId="ADAL" clId="{183085EC-C77E-064F-B62E-1470DDD46CFC}" dt="2023-02-15T15:46:35.993" v="5260" actId="1036"/>
          <ac:spMkLst>
            <pc:docMk/>
            <pc:sldMk cId="2607917225" sldId="358"/>
            <ac:spMk id="15" creationId="{DEE6CDFF-1B75-25F6-F9A0-366E241451EB}"/>
          </ac:spMkLst>
        </pc:spChg>
        <pc:spChg chg="mod">
          <ac:chgData name="Junquera Quintana, Francisco Javier" userId="5a95c82c-4321-47ad-938a-db2c19283866" providerId="ADAL" clId="{183085EC-C77E-064F-B62E-1470DDD46CFC}" dt="2023-02-15T15:03:41.633" v="4388" actId="14100"/>
          <ac:spMkLst>
            <pc:docMk/>
            <pc:sldMk cId="2607917225" sldId="358"/>
            <ac:spMk id="20481" creationId="{E8967B58-703F-57CD-43B0-4D14583361DC}"/>
          </ac:spMkLst>
        </pc:spChg>
        <pc:grpChg chg="add mod">
          <ac:chgData name="Junquera Quintana, Francisco Javier" userId="5a95c82c-4321-47ad-938a-db2c19283866" providerId="ADAL" clId="{183085EC-C77E-064F-B62E-1470DDD46CFC}" dt="2023-02-15T15:26:08.905" v="4993" actId="1035"/>
          <ac:grpSpMkLst>
            <pc:docMk/>
            <pc:sldMk cId="2607917225" sldId="358"/>
            <ac:grpSpMk id="6" creationId="{4D6959D6-C8DA-3B1B-5307-F0527A891D77}"/>
          </ac:grpSpMkLst>
        </pc:grpChg>
        <pc:grpChg chg="add mod">
          <ac:chgData name="Junquera Quintana, Francisco Javier" userId="5a95c82c-4321-47ad-938a-db2c19283866" providerId="ADAL" clId="{183085EC-C77E-064F-B62E-1470DDD46CFC}" dt="2023-02-15T15:38:09.756" v="5025" actId="1035"/>
          <ac:grpSpMkLst>
            <pc:docMk/>
            <pc:sldMk cId="2607917225" sldId="358"/>
            <ac:grpSpMk id="14" creationId="{5FA4B61A-8BA7-387F-D15D-5F7EB6459F0C}"/>
          </ac:grpSpMkLst>
        </pc:grpChg>
        <pc:grpChg chg="add del mod">
          <ac:chgData name="Junquera Quintana, Francisco Javier" userId="5a95c82c-4321-47ad-938a-db2c19283866" providerId="ADAL" clId="{183085EC-C77E-064F-B62E-1470DDD46CFC}" dt="2023-02-15T16:01:19.734" v="5285" actId="165"/>
          <ac:grpSpMkLst>
            <pc:docMk/>
            <pc:sldMk cId="2607917225" sldId="358"/>
            <ac:grpSpMk id="21" creationId="{27D8DD9E-2962-E4EB-CCA3-B19AAD61E41D}"/>
          </ac:grpSpMkLst>
        </pc:grpChg>
        <pc:grpChg chg="add">
          <ac:chgData name="Junquera Quintana, Francisco Javier" userId="5a95c82c-4321-47ad-938a-db2c19283866" providerId="ADAL" clId="{183085EC-C77E-064F-B62E-1470DDD46CFC}" dt="2023-02-15T16:00:25.192" v="5281" actId="164"/>
          <ac:grpSpMkLst>
            <pc:docMk/>
            <pc:sldMk cId="2607917225" sldId="358"/>
            <ac:grpSpMk id="23" creationId="{638A0D8E-D271-D90D-12FB-30D67D10CF11}"/>
          </ac:grpSpMkLst>
        </pc:grpChg>
        <pc:grpChg chg="add mod">
          <ac:chgData name="Junquera Quintana, Francisco Javier" userId="5a95c82c-4321-47ad-938a-db2c19283866" providerId="ADAL" clId="{183085EC-C77E-064F-B62E-1470DDD46CFC}" dt="2023-02-15T16:02:00.407" v="5292" actId="1037"/>
          <ac:grpSpMkLst>
            <pc:docMk/>
            <pc:sldMk cId="2607917225" sldId="358"/>
            <ac:grpSpMk id="25" creationId="{84A64677-887D-0B94-6C29-E38F2F2564E9}"/>
          </ac:grpSpMkLst>
        </pc:grpChg>
        <pc:picChg chg="add mod">
          <ac:chgData name="Junquera Quintana, Francisco Javier" userId="5a95c82c-4321-47ad-938a-db2c19283866" providerId="ADAL" clId="{183085EC-C77E-064F-B62E-1470DDD46CFC}" dt="2023-02-15T15:06:18.913" v="4642" actId="1076"/>
          <ac:picMkLst>
            <pc:docMk/>
            <pc:sldMk cId="2607917225" sldId="358"/>
            <ac:picMk id="5" creationId="{842DA737-4168-3FE2-F0BF-0CBB20DAE1A5}"/>
          </ac:picMkLst>
        </pc:picChg>
        <pc:picChg chg="add mod">
          <ac:chgData name="Junquera Quintana, Francisco Javier" userId="5a95c82c-4321-47ad-938a-db2c19283866" providerId="ADAL" clId="{183085EC-C77E-064F-B62E-1470DDD46CFC}" dt="2023-02-15T15:26:15.037" v="4996" actId="1035"/>
          <ac:picMkLst>
            <pc:docMk/>
            <pc:sldMk cId="2607917225" sldId="358"/>
            <ac:picMk id="7" creationId="{6E5E83BD-9CA1-37BA-D360-AE6C512AA222}"/>
          </ac:picMkLst>
        </pc:picChg>
        <pc:picChg chg="add mod">
          <ac:chgData name="Junquera Quintana, Francisco Javier" userId="5a95c82c-4321-47ad-938a-db2c19283866" providerId="ADAL" clId="{183085EC-C77E-064F-B62E-1470DDD46CFC}" dt="2023-02-15T15:26:15.037" v="4996" actId="1035"/>
          <ac:picMkLst>
            <pc:docMk/>
            <pc:sldMk cId="2607917225" sldId="358"/>
            <ac:picMk id="8" creationId="{F22E6DCC-5DB1-B454-C16B-2D3926F9DD94}"/>
          </ac:picMkLst>
        </pc:picChg>
        <pc:picChg chg="add mod">
          <ac:chgData name="Junquera Quintana, Francisco Javier" userId="5a95c82c-4321-47ad-938a-db2c19283866" providerId="ADAL" clId="{183085EC-C77E-064F-B62E-1470DDD46CFC}" dt="2023-02-15T15:37:55.492" v="5016" actId="1036"/>
          <ac:picMkLst>
            <pc:docMk/>
            <pc:sldMk cId="2607917225" sldId="358"/>
            <ac:picMk id="9" creationId="{07CC2211-51F2-7387-435D-5CACD28821CD}"/>
          </ac:picMkLst>
        </pc:picChg>
        <pc:picChg chg="add mod">
          <ac:chgData name="Junquera Quintana, Francisco Javier" userId="5a95c82c-4321-47ad-938a-db2c19283866" providerId="ADAL" clId="{183085EC-C77E-064F-B62E-1470DDD46CFC}" dt="2023-02-15T15:37:55.492" v="5016" actId="1036"/>
          <ac:picMkLst>
            <pc:docMk/>
            <pc:sldMk cId="2607917225" sldId="358"/>
            <ac:picMk id="10" creationId="{0EAD7568-9931-CD64-40AC-37647C75DCE5}"/>
          </ac:picMkLst>
        </pc:picChg>
        <pc:picChg chg="add mod">
          <ac:chgData name="Junquera Quintana, Francisco Javier" userId="5a95c82c-4321-47ad-938a-db2c19283866" providerId="ADAL" clId="{183085EC-C77E-064F-B62E-1470DDD46CFC}" dt="2023-02-15T15:12:46.802" v="4811" actId="1076"/>
          <ac:picMkLst>
            <pc:docMk/>
            <pc:sldMk cId="2607917225" sldId="358"/>
            <ac:picMk id="12" creationId="{133D4CCC-78FF-647C-5E98-385D9CD0DECB}"/>
          </ac:picMkLst>
        </pc:picChg>
        <pc:picChg chg="del">
          <ac:chgData name="Junquera Quintana, Francisco Javier" userId="5a95c82c-4321-47ad-938a-db2c19283866" providerId="ADAL" clId="{183085EC-C77E-064F-B62E-1470DDD46CFC}" dt="2023-02-15T15:04:07.165" v="4389" actId="478"/>
          <ac:picMkLst>
            <pc:docMk/>
            <pc:sldMk cId="2607917225" sldId="358"/>
            <ac:picMk id="13" creationId="{88829492-D055-741C-8AC4-2DEC50304861}"/>
          </ac:picMkLst>
        </pc:picChg>
        <pc:picChg chg="add del mod">
          <ac:chgData name="Junquera Quintana, Francisco Javier" userId="5a95c82c-4321-47ad-938a-db2c19283866" providerId="ADAL" clId="{183085EC-C77E-064F-B62E-1470DDD46CFC}" dt="2023-02-15T15:17:36.097" v="4966" actId="478"/>
          <ac:picMkLst>
            <pc:docMk/>
            <pc:sldMk cId="2607917225" sldId="358"/>
            <ac:picMk id="16" creationId="{F8020D56-35B0-BADF-256E-B5E031BEBC22}"/>
          </ac:picMkLst>
        </pc:picChg>
        <pc:picChg chg="add mod">
          <ac:chgData name="Junquera Quintana, Francisco Javier" userId="5a95c82c-4321-47ad-938a-db2c19283866" providerId="ADAL" clId="{183085EC-C77E-064F-B62E-1470DDD46CFC}" dt="2023-02-15T15:38:15.539" v="5030" actId="1035"/>
          <ac:picMkLst>
            <pc:docMk/>
            <pc:sldMk cId="2607917225" sldId="358"/>
            <ac:picMk id="17" creationId="{0C2AB372-FCCF-8EB9-CE87-1B0EB8B0B175}"/>
          </ac:picMkLst>
        </pc:picChg>
        <pc:picChg chg="add del mod">
          <ac:chgData name="Junquera Quintana, Francisco Javier" userId="5a95c82c-4321-47ad-938a-db2c19283866" providerId="ADAL" clId="{183085EC-C77E-064F-B62E-1470DDD46CFC}" dt="2023-02-15T16:01:15.776" v="5284" actId="478"/>
          <ac:picMkLst>
            <pc:docMk/>
            <pc:sldMk cId="2607917225" sldId="358"/>
            <ac:picMk id="18" creationId="{09B57AA1-DF7C-6B54-20AF-06E7AB09F1F5}"/>
          </ac:picMkLst>
        </pc:picChg>
        <pc:picChg chg="add mod topLvl">
          <ac:chgData name="Junquera Quintana, Francisco Javier" userId="5a95c82c-4321-47ad-938a-db2c19283866" providerId="ADAL" clId="{183085EC-C77E-064F-B62E-1470DDD46CFC}" dt="2023-02-15T16:01:19.734" v="5285" actId="165"/>
          <ac:picMkLst>
            <pc:docMk/>
            <pc:sldMk cId="2607917225" sldId="358"/>
            <ac:picMk id="19" creationId="{034382CB-D0C7-9D36-A50B-9C8AB4348D41}"/>
          </ac:picMkLst>
        </pc:picChg>
        <pc:picChg chg="add mod topLvl">
          <ac:chgData name="Junquera Quintana, Francisco Javier" userId="5a95c82c-4321-47ad-938a-db2c19283866" providerId="ADAL" clId="{183085EC-C77E-064F-B62E-1470DDD46CFC}" dt="2023-02-15T16:01:19.734" v="5285" actId="165"/>
          <ac:picMkLst>
            <pc:docMk/>
            <pc:sldMk cId="2607917225" sldId="358"/>
            <ac:picMk id="20" creationId="{DEF794A2-0D43-5423-9584-ED2622F064B5}"/>
          </ac:picMkLst>
        </pc:picChg>
        <pc:picChg chg="add mod">
          <ac:chgData name="Junquera Quintana, Francisco Javier" userId="5a95c82c-4321-47ad-938a-db2c19283866" providerId="ADAL" clId="{183085EC-C77E-064F-B62E-1470DDD46CFC}" dt="2023-02-15T16:00:16.222" v="5280" actId="1035"/>
          <ac:picMkLst>
            <pc:docMk/>
            <pc:sldMk cId="2607917225" sldId="358"/>
            <ac:picMk id="22" creationId="{20AB2C3A-ABE4-9DBD-0D2F-89EEDCD533C5}"/>
          </ac:picMkLst>
        </pc:picChg>
        <pc:picChg chg="add mod">
          <ac:chgData name="Junquera Quintana, Francisco Javier" userId="5a95c82c-4321-47ad-938a-db2c19283866" providerId="ADAL" clId="{183085EC-C77E-064F-B62E-1470DDD46CFC}" dt="2023-02-15T16:01:42.148" v="5288" actId="1038"/>
          <ac:picMkLst>
            <pc:docMk/>
            <pc:sldMk cId="2607917225" sldId="358"/>
            <ac:picMk id="24" creationId="{6B2BE608-3FB4-9CC1-4B15-5523AE9E2DBB}"/>
          </ac:picMkLst>
        </pc:picChg>
      </pc:sldChg>
      <pc:sldChg chg="addSp delSp modSp add del mod">
        <pc:chgData name="Junquera Quintana, Francisco Javier" userId="5a95c82c-4321-47ad-938a-db2c19283866" providerId="ADAL" clId="{183085EC-C77E-064F-B62E-1470DDD46CFC}" dt="2023-02-20T12:54:49.908" v="11887" actId="2696"/>
        <pc:sldMkLst>
          <pc:docMk/>
          <pc:sldMk cId="2771777439" sldId="359"/>
        </pc:sldMkLst>
        <pc:spChg chg="del">
          <ac:chgData name="Junquera Quintana, Francisco Javier" userId="5a95c82c-4321-47ad-938a-db2c19283866" providerId="ADAL" clId="{183085EC-C77E-064F-B62E-1470DDD46CFC}" dt="2023-02-15T15:39:46.494" v="5043" actId="478"/>
          <ac:spMkLst>
            <pc:docMk/>
            <pc:sldMk cId="2771777439" sldId="359"/>
            <ac:spMk id="2" creationId="{444CEBD7-B18F-60CA-C5D3-267E72DA1FAC}"/>
          </ac:spMkLst>
        </pc:spChg>
        <pc:spChg chg="del">
          <ac:chgData name="Junquera Quintana, Francisco Javier" userId="5a95c82c-4321-47ad-938a-db2c19283866" providerId="ADAL" clId="{183085EC-C77E-064F-B62E-1470DDD46CFC}" dt="2023-02-15T15:39:46.494" v="5043" actId="478"/>
          <ac:spMkLst>
            <pc:docMk/>
            <pc:sldMk cId="2771777439" sldId="359"/>
            <ac:spMk id="15" creationId="{DEE6CDFF-1B75-25F6-F9A0-366E241451EB}"/>
          </ac:spMkLst>
        </pc:spChg>
        <pc:spChg chg="add mod">
          <ac:chgData name="Junquera Quintana, Francisco Javier" userId="5a95c82c-4321-47ad-938a-db2c19283866" providerId="ADAL" clId="{183085EC-C77E-064F-B62E-1470DDD46CFC}" dt="2023-02-15T15:43:56.752" v="5188" actId="1036"/>
          <ac:spMkLst>
            <pc:docMk/>
            <pc:sldMk cId="2771777439" sldId="359"/>
            <ac:spMk id="16" creationId="{7548F13B-1387-A9BF-07D2-95A4894A0268}"/>
          </ac:spMkLst>
        </pc:spChg>
        <pc:spChg chg="add mod">
          <ac:chgData name="Junquera Quintana, Francisco Javier" userId="5a95c82c-4321-47ad-938a-db2c19283866" providerId="ADAL" clId="{183085EC-C77E-064F-B62E-1470DDD46CFC}" dt="2023-02-15T15:46:11.809" v="5257" actId="122"/>
          <ac:spMkLst>
            <pc:docMk/>
            <pc:sldMk cId="2771777439" sldId="359"/>
            <ac:spMk id="24" creationId="{5E32CA8C-CF1D-CC11-F78D-399A0D2E96F6}"/>
          </ac:spMkLst>
        </pc:spChg>
        <pc:spChg chg="mod">
          <ac:chgData name="Junquera Quintana, Francisco Javier" userId="5a95c82c-4321-47ad-938a-db2c19283866" providerId="ADAL" clId="{183085EC-C77E-064F-B62E-1470DDD46CFC}" dt="2023-02-15T15:45:48.072" v="5219" actId="1076"/>
          <ac:spMkLst>
            <pc:docMk/>
            <pc:sldMk cId="2771777439" sldId="359"/>
            <ac:spMk id="20481" creationId="{E8967B58-703F-57CD-43B0-4D14583361DC}"/>
          </ac:spMkLst>
        </pc:spChg>
        <pc:grpChg chg="del">
          <ac:chgData name="Junquera Quintana, Francisco Javier" userId="5a95c82c-4321-47ad-938a-db2c19283866" providerId="ADAL" clId="{183085EC-C77E-064F-B62E-1470DDD46CFC}" dt="2023-02-15T15:39:46.494" v="5043" actId="478"/>
          <ac:grpSpMkLst>
            <pc:docMk/>
            <pc:sldMk cId="2771777439" sldId="359"/>
            <ac:grpSpMk id="6" creationId="{4D6959D6-C8DA-3B1B-5307-F0527A891D77}"/>
          </ac:grpSpMkLst>
        </pc:grpChg>
        <pc:grpChg chg="del">
          <ac:chgData name="Junquera Quintana, Francisco Javier" userId="5a95c82c-4321-47ad-938a-db2c19283866" providerId="ADAL" clId="{183085EC-C77E-064F-B62E-1470DDD46CFC}" dt="2023-02-15T15:39:46.494" v="5043" actId="478"/>
          <ac:grpSpMkLst>
            <pc:docMk/>
            <pc:sldMk cId="2771777439" sldId="359"/>
            <ac:grpSpMk id="14" creationId="{5FA4B61A-8BA7-387F-D15D-5F7EB6459F0C}"/>
          </ac:grpSpMkLst>
        </pc:grpChg>
        <pc:grpChg chg="del">
          <ac:chgData name="Junquera Quintana, Francisco Javier" userId="5a95c82c-4321-47ad-938a-db2c19283866" providerId="ADAL" clId="{183085EC-C77E-064F-B62E-1470DDD46CFC}" dt="2023-02-15T15:39:49.263" v="5044" actId="478"/>
          <ac:grpSpMkLst>
            <pc:docMk/>
            <pc:sldMk cId="2771777439" sldId="359"/>
            <ac:grpSpMk id="21" creationId="{27D8DD9E-2962-E4EB-CCA3-B19AAD61E41D}"/>
          </ac:grpSpMkLst>
        </pc:grpChg>
        <pc:picChg chg="add mod">
          <ac:chgData name="Junquera Quintana, Francisco Javier" userId="5a95c82c-4321-47ad-938a-db2c19283866" providerId="ADAL" clId="{183085EC-C77E-064F-B62E-1470DDD46CFC}" dt="2023-02-15T15:45:17.179" v="5217" actId="1076"/>
          <ac:picMkLst>
            <pc:docMk/>
            <pc:sldMk cId="2771777439" sldId="359"/>
            <ac:picMk id="3" creationId="{431F2860-3D1F-7427-8AA8-AB233AEA7919}"/>
          </ac:picMkLst>
        </pc:picChg>
        <pc:picChg chg="del">
          <ac:chgData name="Junquera Quintana, Francisco Javier" userId="5a95c82c-4321-47ad-938a-db2c19283866" providerId="ADAL" clId="{183085EC-C77E-064F-B62E-1470DDD46CFC}" dt="2023-02-15T15:39:46.494" v="5043" actId="478"/>
          <ac:picMkLst>
            <pc:docMk/>
            <pc:sldMk cId="2771777439" sldId="359"/>
            <ac:picMk id="7" creationId="{6E5E83BD-9CA1-37BA-D360-AE6C512AA222}"/>
          </ac:picMkLst>
        </pc:picChg>
        <pc:picChg chg="del">
          <ac:chgData name="Junquera Quintana, Francisco Javier" userId="5a95c82c-4321-47ad-938a-db2c19283866" providerId="ADAL" clId="{183085EC-C77E-064F-B62E-1470DDD46CFC}" dt="2023-02-15T15:39:46.494" v="5043" actId="478"/>
          <ac:picMkLst>
            <pc:docMk/>
            <pc:sldMk cId="2771777439" sldId="359"/>
            <ac:picMk id="8" creationId="{F22E6DCC-5DB1-B454-C16B-2D3926F9DD94}"/>
          </ac:picMkLst>
        </pc:picChg>
        <pc:picChg chg="del">
          <ac:chgData name="Junquera Quintana, Francisco Javier" userId="5a95c82c-4321-47ad-938a-db2c19283866" providerId="ADAL" clId="{183085EC-C77E-064F-B62E-1470DDD46CFC}" dt="2023-02-15T15:39:46.494" v="5043" actId="478"/>
          <ac:picMkLst>
            <pc:docMk/>
            <pc:sldMk cId="2771777439" sldId="359"/>
            <ac:picMk id="9" creationId="{07CC2211-51F2-7387-435D-5CACD28821CD}"/>
          </ac:picMkLst>
        </pc:picChg>
        <pc:picChg chg="del">
          <ac:chgData name="Junquera Quintana, Francisco Javier" userId="5a95c82c-4321-47ad-938a-db2c19283866" providerId="ADAL" clId="{183085EC-C77E-064F-B62E-1470DDD46CFC}" dt="2023-02-15T15:39:46.494" v="5043" actId="478"/>
          <ac:picMkLst>
            <pc:docMk/>
            <pc:sldMk cId="2771777439" sldId="359"/>
            <ac:picMk id="10" creationId="{0EAD7568-9931-CD64-40AC-37647C75DCE5}"/>
          </ac:picMkLst>
        </pc:picChg>
        <pc:picChg chg="add mod">
          <ac:chgData name="Junquera Quintana, Francisco Javier" userId="5a95c82c-4321-47ad-938a-db2c19283866" providerId="ADAL" clId="{183085EC-C77E-064F-B62E-1470DDD46CFC}" dt="2023-02-15T15:44:04.256" v="5205" actId="1036"/>
          <ac:picMkLst>
            <pc:docMk/>
            <pc:sldMk cId="2771777439" sldId="359"/>
            <ac:picMk id="13" creationId="{F6F423AC-A756-A5C4-030B-EE8CB166267D}"/>
          </ac:picMkLst>
        </pc:picChg>
        <pc:picChg chg="del">
          <ac:chgData name="Junquera Quintana, Francisco Javier" userId="5a95c82c-4321-47ad-938a-db2c19283866" providerId="ADAL" clId="{183085EC-C77E-064F-B62E-1470DDD46CFC}" dt="2023-02-15T15:39:46.494" v="5043" actId="478"/>
          <ac:picMkLst>
            <pc:docMk/>
            <pc:sldMk cId="2771777439" sldId="359"/>
            <ac:picMk id="17" creationId="{0C2AB372-FCCF-8EB9-CE87-1B0EB8B0B175}"/>
          </ac:picMkLst>
        </pc:picChg>
        <pc:picChg chg="add mod">
          <ac:chgData name="Junquera Quintana, Francisco Javier" userId="5a95c82c-4321-47ad-938a-db2c19283866" providerId="ADAL" clId="{183085EC-C77E-064F-B62E-1470DDD46CFC}" dt="2023-02-15T15:45:13.509" v="5216" actId="1076"/>
          <ac:picMkLst>
            <pc:docMk/>
            <pc:sldMk cId="2771777439" sldId="359"/>
            <ac:picMk id="22" creationId="{920488D5-5085-EF3E-4066-D2AA574AD904}"/>
          </ac:picMkLst>
        </pc:picChg>
        <pc:picChg chg="add mod">
          <ac:chgData name="Junquera Quintana, Francisco Javier" userId="5a95c82c-4321-47ad-938a-db2c19283866" providerId="ADAL" clId="{183085EC-C77E-064F-B62E-1470DDD46CFC}" dt="2023-02-15T15:45:06.587" v="5215" actId="1076"/>
          <ac:picMkLst>
            <pc:docMk/>
            <pc:sldMk cId="2771777439" sldId="359"/>
            <ac:picMk id="23" creationId="{552F5B26-9436-6CEC-B48B-3EDBD0810225}"/>
          </ac:picMkLst>
        </pc:picChg>
      </pc:sldChg>
      <pc:sldChg chg="addSp delSp modSp add del mod">
        <pc:chgData name="Junquera Quintana, Francisco Javier" userId="5a95c82c-4321-47ad-938a-db2c19283866" providerId="ADAL" clId="{183085EC-C77E-064F-B62E-1470DDD46CFC}" dt="2023-02-20T12:54:49.927" v="11888" actId="2696"/>
        <pc:sldMkLst>
          <pc:docMk/>
          <pc:sldMk cId="2710259653" sldId="360"/>
        </pc:sldMkLst>
        <pc:spChg chg="add del">
          <ac:chgData name="Junquera Quintana, Francisco Javier" userId="5a95c82c-4321-47ad-938a-db2c19283866" providerId="ADAL" clId="{183085EC-C77E-064F-B62E-1470DDD46CFC}" dt="2023-02-15T16:07:14.926" v="5380" actId="478"/>
          <ac:spMkLst>
            <pc:docMk/>
            <pc:sldMk cId="2710259653" sldId="360"/>
            <ac:spMk id="5" creationId="{0268FD80-8736-410B-AFD5-57F3B3270F3E}"/>
          </ac:spMkLst>
        </pc:spChg>
        <pc:spChg chg="add del">
          <ac:chgData name="Junquera Quintana, Francisco Javier" userId="5a95c82c-4321-47ad-938a-db2c19283866" providerId="ADAL" clId="{183085EC-C77E-064F-B62E-1470DDD46CFC}" dt="2023-02-15T16:07:23.553" v="5382" actId="478"/>
          <ac:spMkLst>
            <pc:docMk/>
            <pc:sldMk cId="2710259653" sldId="360"/>
            <ac:spMk id="7" creationId="{0856EE17-0A9E-E654-23C8-C0922C597DE9}"/>
          </ac:spMkLst>
        </pc:spChg>
        <pc:spChg chg="add mod">
          <ac:chgData name="Junquera Quintana, Francisco Javier" userId="5a95c82c-4321-47ad-938a-db2c19283866" providerId="ADAL" clId="{183085EC-C77E-064F-B62E-1470DDD46CFC}" dt="2023-02-15T16:15:53.438" v="5504" actId="1035"/>
          <ac:spMkLst>
            <pc:docMk/>
            <pc:sldMk cId="2710259653" sldId="360"/>
            <ac:spMk id="14" creationId="{79290C30-F547-FFEE-D7B8-2FCDBD354785}"/>
          </ac:spMkLst>
        </pc:spChg>
        <pc:spChg chg="add mod">
          <ac:chgData name="Junquera Quintana, Francisco Javier" userId="5a95c82c-4321-47ad-938a-db2c19283866" providerId="ADAL" clId="{183085EC-C77E-064F-B62E-1470DDD46CFC}" dt="2023-02-15T16:16:33.195" v="5597" actId="20577"/>
          <ac:spMkLst>
            <pc:docMk/>
            <pc:sldMk cId="2710259653" sldId="360"/>
            <ac:spMk id="15" creationId="{9C83FF3E-43E4-EE49-2BA9-1BC55A78AF38}"/>
          </ac:spMkLst>
        </pc:spChg>
        <pc:spChg chg="del">
          <ac:chgData name="Junquera Quintana, Francisco Javier" userId="5a95c82c-4321-47ad-938a-db2c19283866" providerId="ADAL" clId="{183085EC-C77E-064F-B62E-1470DDD46CFC}" dt="2023-02-15T16:03:28.326" v="5378" actId="478"/>
          <ac:spMkLst>
            <pc:docMk/>
            <pc:sldMk cId="2710259653" sldId="360"/>
            <ac:spMk id="16" creationId="{7548F13B-1387-A9BF-07D2-95A4894A0268}"/>
          </ac:spMkLst>
        </pc:spChg>
        <pc:spChg chg="add mod">
          <ac:chgData name="Junquera Quintana, Francisco Javier" userId="5a95c82c-4321-47ad-938a-db2c19283866" providerId="ADAL" clId="{183085EC-C77E-064F-B62E-1470DDD46CFC}" dt="2023-02-15T16:16:45.141" v="5625" actId="20577"/>
          <ac:spMkLst>
            <pc:docMk/>
            <pc:sldMk cId="2710259653" sldId="360"/>
            <ac:spMk id="17" creationId="{F82F9AF5-1152-37B5-9BEC-7FD047006BF8}"/>
          </ac:spMkLst>
        </pc:spChg>
        <pc:spChg chg="add mod">
          <ac:chgData name="Junquera Quintana, Francisco Javier" userId="5a95c82c-4321-47ad-938a-db2c19283866" providerId="ADAL" clId="{183085EC-C77E-064F-B62E-1470DDD46CFC}" dt="2023-02-15T16:17:17.663" v="5648" actId="1076"/>
          <ac:spMkLst>
            <pc:docMk/>
            <pc:sldMk cId="2710259653" sldId="360"/>
            <ac:spMk id="18" creationId="{6D351C0F-BDDF-2F18-7A13-886A96721BA0}"/>
          </ac:spMkLst>
        </pc:spChg>
        <pc:spChg chg="del">
          <ac:chgData name="Junquera Quintana, Francisco Javier" userId="5a95c82c-4321-47ad-938a-db2c19283866" providerId="ADAL" clId="{183085EC-C77E-064F-B62E-1470DDD46CFC}" dt="2023-02-15T16:03:28.326" v="5378" actId="478"/>
          <ac:spMkLst>
            <pc:docMk/>
            <pc:sldMk cId="2710259653" sldId="360"/>
            <ac:spMk id="24" creationId="{5E32CA8C-CF1D-CC11-F78D-399A0D2E96F6}"/>
          </ac:spMkLst>
        </pc:spChg>
        <pc:spChg chg="mod">
          <ac:chgData name="Junquera Quintana, Francisco Javier" userId="5a95c82c-4321-47ad-938a-db2c19283866" providerId="ADAL" clId="{183085EC-C77E-064F-B62E-1470DDD46CFC}" dt="2023-02-15T16:03:17.700" v="5374" actId="14100"/>
          <ac:spMkLst>
            <pc:docMk/>
            <pc:sldMk cId="2710259653" sldId="360"/>
            <ac:spMk id="20481" creationId="{E8967B58-703F-57CD-43B0-4D14583361DC}"/>
          </ac:spMkLst>
        </pc:spChg>
        <pc:picChg chg="add mod">
          <ac:chgData name="Junquera Quintana, Francisco Javier" userId="5a95c82c-4321-47ad-938a-db2c19283866" providerId="ADAL" clId="{183085EC-C77E-064F-B62E-1470DDD46CFC}" dt="2023-02-15T16:03:24.205" v="5377" actId="1076"/>
          <ac:picMkLst>
            <pc:docMk/>
            <pc:sldMk cId="2710259653" sldId="360"/>
            <ac:picMk id="2" creationId="{D81974C9-B068-58C3-7E64-C2C5BBA20914}"/>
          </ac:picMkLst>
        </pc:picChg>
        <pc:picChg chg="del">
          <ac:chgData name="Junquera Quintana, Francisco Javier" userId="5a95c82c-4321-47ad-938a-db2c19283866" providerId="ADAL" clId="{183085EC-C77E-064F-B62E-1470DDD46CFC}" dt="2023-02-15T16:03:28.326" v="5378" actId="478"/>
          <ac:picMkLst>
            <pc:docMk/>
            <pc:sldMk cId="2710259653" sldId="360"/>
            <ac:picMk id="3" creationId="{431F2860-3D1F-7427-8AA8-AB233AEA7919}"/>
          </ac:picMkLst>
        </pc:picChg>
        <pc:picChg chg="add mod">
          <ac:chgData name="Junquera Quintana, Francisco Javier" userId="5a95c82c-4321-47ad-938a-db2c19283866" providerId="ADAL" clId="{183085EC-C77E-064F-B62E-1470DDD46CFC}" dt="2023-02-15T16:12:32.629" v="5396" actId="1076"/>
          <ac:picMkLst>
            <pc:docMk/>
            <pc:sldMk cId="2710259653" sldId="360"/>
            <ac:picMk id="8" creationId="{E8B6C9E2-6590-EF5D-7EA3-2197A598D028}"/>
          </ac:picMkLst>
        </pc:picChg>
        <pc:picChg chg="add del mod">
          <ac:chgData name="Junquera Quintana, Francisco Javier" userId="5a95c82c-4321-47ad-938a-db2c19283866" providerId="ADAL" clId="{183085EC-C77E-064F-B62E-1470DDD46CFC}" dt="2023-02-15T16:12:02.162" v="5390" actId="478"/>
          <ac:picMkLst>
            <pc:docMk/>
            <pc:sldMk cId="2710259653" sldId="360"/>
            <ac:picMk id="9" creationId="{82A5419E-FE99-551B-E14D-E3CC9AB01B36}"/>
          </ac:picMkLst>
        </pc:picChg>
        <pc:picChg chg="add mod">
          <ac:chgData name="Junquera Quintana, Francisco Javier" userId="5a95c82c-4321-47ad-938a-db2c19283866" providerId="ADAL" clId="{183085EC-C77E-064F-B62E-1470DDD46CFC}" dt="2023-02-15T16:12:30.227" v="5395" actId="1076"/>
          <ac:picMkLst>
            <pc:docMk/>
            <pc:sldMk cId="2710259653" sldId="360"/>
            <ac:picMk id="10" creationId="{431975EB-659E-5268-2AC3-CD823AE2D579}"/>
          </ac:picMkLst>
        </pc:picChg>
        <pc:picChg chg="add mod">
          <ac:chgData name="Junquera Quintana, Francisco Javier" userId="5a95c82c-4321-47ad-938a-db2c19283866" providerId="ADAL" clId="{183085EC-C77E-064F-B62E-1470DDD46CFC}" dt="2023-02-15T16:14:28.625" v="5412" actId="1076"/>
          <ac:picMkLst>
            <pc:docMk/>
            <pc:sldMk cId="2710259653" sldId="360"/>
            <ac:picMk id="11" creationId="{96AAC53F-2D32-0836-9D47-2AC9FAD6966E}"/>
          </ac:picMkLst>
        </pc:picChg>
        <pc:picChg chg="add del mod">
          <ac:chgData name="Junquera Quintana, Francisco Javier" userId="5a95c82c-4321-47ad-938a-db2c19283866" providerId="ADAL" clId="{183085EC-C77E-064F-B62E-1470DDD46CFC}" dt="2023-02-15T17:09:41.368" v="6755" actId="478"/>
          <ac:picMkLst>
            <pc:docMk/>
            <pc:sldMk cId="2710259653" sldId="360"/>
            <ac:picMk id="12" creationId="{956B2947-EA5D-6A11-C72A-03599D0F1C78}"/>
          </ac:picMkLst>
        </pc:picChg>
        <pc:picChg chg="del">
          <ac:chgData name="Junquera Quintana, Francisco Javier" userId="5a95c82c-4321-47ad-938a-db2c19283866" providerId="ADAL" clId="{183085EC-C77E-064F-B62E-1470DDD46CFC}" dt="2023-02-15T16:03:28.326" v="5378" actId="478"/>
          <ac:picMkLst>
            <pc:docMk/>
            <pc:sldMk cId="2710259653" sldId="360"/>
            <ac:picMk id="13" creationId="{F6F423AC-A756-A5C4-030B-EE8CB166267D}"/>
          </ac:picMkLst>
        </pc:picChg>
        <pc:picChg chg="add mod">
          <ac:chgData name="Junquera Quintana, Francisco Javier" userId="5a95c82c-4321-47ad-938a-db2c19283866" providerId="ADAL" clId="{183085EC-C77E-064F-B62E-1470DDD46CFC}" dt="2023-02-15T17:09:46.880" v="6763" actId="1037"/>
          <ac:picMkLst>
            <pc:docMk/>
            <pc:sldMk cId="2710259653" sldId="360"/>
            <ac:picMk id="19" creationId="{86DDF274-64BC-A2FA-42DD-809A9750CEEF}"/>
          </ac:picMkLst>
        </pc:picChg>
        <pc:picChg chg="del">
          <ac:chgData name="Junquera Quintana, Francisco Javier" userId="5a95c82c-4321-47ad-938a-db2c19283866" providerId="ADAL" clId="{183085EC-C77E-064F-B62E-1470DDD46CFC}" dt="2023-02-15T16:03:28.326" v="5378" actId="478"/>
          <ac:picMkLst>
            <pc:docMk/>
            <pc:sldMk cId="2710259653" sldId="360"/>
            <ac:picMk id="22" creationId="{920488D5-5085-EF3E-4066-D2AA574AD904}"/>
          </ac:picMkLst>
        </pc:picChg>
        <pc:picChg chg="del">
          <ac:chgData name="Junquera Quintana, Francisco Javier" userId="5a95c82c-4321-47ad-938a-db2c19283866" providerId="ADAL" clId="{183085EC-C77E-064F-B62E-1470DDD46CFC}" dt="2023-02-15T16:03:28.326" v="5378" actId="478"/>
          <ac:picMkLst>
            <pc:docMk/>
            <pc:sldMk cId="2710259653" sldId="360"/>
            <ac:picMk id="23" creationId="{552F5B26-9436-6CEC-B48B-3EDBD0810225}"/>
          </ac:picMkLst>
        </pc:picChg>
      </pc:sldChg>
      <pc:sldChg chg="addSp delSp modSp add del mod ord">
        <pc:chgData name="Junquera Quintana, Francisco Javier" userId="5a95c82c-4321-47ad-938a-db2c19283866" providerId="ADAL" clId="{183085EC-C77E-064F-B62E-1470DDD46CFC}" dt="2023-02-20T12:54:49.951" v="11889" actId="2696"/>
        <pc:sldMkLst>
          <pc:docMk/>
          <pc:sldMk cId="3891738426" sldId="361"/>
        </pc:sldMkLst>
        <pc:spChg chg="add mod">
          <ac:chgData name="Junquera Quintana, Francisco Javier" userId="5a95c82c-4321-47ad-938a-db2c19283866" providerId="ADAL" clId="{183085EC-C77E-064F-B62E-1470DDD46CFC}" dt="2023-02-15T16:21:37.436" v="5982" actId="207"/>
          <ac:spMkLst>
            <pc:docMk/>
            <pc:sldMk cId="3891738426" sldId="361"/>
            <ac:spMk id="4" creationId="{041C9A24-36CE-08AF-708A-449E815A23DD}"/>
          </ac:spMkLst>
        </pc:spChg>
        <pc:spChg chg="add mod">
          <ac:chgData name="Junquera Quintana, Francisco Javier" userId="5a95c82c-4321-47ad-938a-db2c19283866" providerId="ADAL" clId="{183085EC-C77E-064F-B62E-1470DDD46CFC}" dt="2023-02-15T16:22:50.073" v="6090" actId="1076"/>
          <ac:spMkLst>
            <pc:docMk/>
            <pc:sldMk cId="3891738426" sldId="361"/>
            <ac:spMk id="5" creationId="{23CAE964-1955-451B-483E-B49477BCA5B9}"/>
          </ac:spMkLst>
        </pc:spChg>
        <pc:spChg chg="del">
          <ac:chgData name="Junquera Quintana, Francisco Javier" userId="5a95c82c-4321-47ad-938a-db2c19283866" providerId="ADAL" clId="{183085EC-C77E-064F-B62E-1470DDD46CFC}" dt="2023-02-15T16:19:04.046" v="5742" actId="478"/>
          <ac:spMkLst>
            <pc:docMk/>
            <pc:sldMk cId="3891738426" sldId="361"/>
            <ac:spMk id="14" creationId="{79290C30-F547-FFEE-D7B8-2FCDBD354785}"/>
          </ac:spMkLst>
        </pc:spChg>
        <pc:spChg chg="del">
          <ac:chgData name="Junquera Quintana, Francisco Javier" userId="5a95c82c-4321-47ad-938a-db2c19283866" providerId="ADAL" clId="{183085EC-C77E-064F-B62E-1470DDD46CFC}" dt="2023-02-15T16:20:02.649" v="5810" actId="478"/>
          <ac:spMkLst>
            <pc:docMk/>
            <pc:sldMk cId="3891738426" sldId="361"/>
            <ac:spMk id="15" creationId="{9C83FF3E-43E4-EE49-2BA9-1BC55A78AF38}"/>
          </ac:spMkLst>
        </pc:spChg>
        <pc:spChg chg="del">
          <ac:chgData name="Junquera Quintana, Francisco Javier" userId="5a95c82c-4321-47ad-938a-db2c19283866" providerId="ADAL" clId="{183085EC-C77E-064F-B62E-1470DDD46CFC}" dt="2023-02-15T16:20:02.649" v="5810" actId="478"/>
          <ac:spMkLst>
            <pc:docMk/>
            <pc:sldMk cId="3891738426" sldId="361"/>
            <ac:spMk id="17" creationId="{F82F9AF5-1152-37B5-9BEC-7FD047006BF8}"/>
          </ac:spMkLst>
        </pc:spChg>
        <pc:spChg chg="mod">
          <ac:chgData name="Junquera Quintana, Francisco Javier" userId="5a95c82c-4321-47ad-938a-db2c19283866" providerId="ADAL" clId="{183085EC-C77E-064F-B62E-1470DDD46CFC}" dt="2023-02-15T16:34:41.635" v="6175" actId="1036"/>
          <ac:spMkLst>
            <pc:docMk/>
            <pc:sldMk cId="3891738426" sldId="361"/>
            <ac:spMk id="18" creationId="{6D351C0F-BDDF-2F18-7A13-886A96721BA0}"/>
          </ac:spMkLst>
        </pc:spChg>
        <pc:spChg chg="add del">
          <ac:chgData name="Junquera Quintana, Francisco Javier" userId="5a95c82c-4321-47ad-938a-db2c19283866" providerId="ADAL" clId="{183085EC-C77E-064F-B62E-1470DDD46CFC}" dt="2023-02-15T16:29:28.906" v="6139" actId="478"/>
          <ac:spMkLst>
            <pc:docMk/>
            <pc:sldMk cId="3891738426" sldId="361"/>
            <ac:spMk id="21" creationId="{59E450B6-0473-19B7-01F7-46538ABBA697}"/>
          </ac:spMkLst>
        </pc:spChg>
        <pc:spChg chg="add mod">
          <ac:chgData name="Junquera Quintana, Francisco Javier" userId="5a95c82c-4321-47ad-938a-db2c19283866" providerId="ADAL" clId="{183085EC-C77E-064F-B62E-1470DDD46CFC}" dt="2023-02-15T16:35:38.045" v="6245" actId="1035"/>
          <ac:spMkLst>
            <pc:docMk/>
            <pc:sldMk cId="3891738426" sldId="361"/>
            <ac:spMk id="25" creationId="{7695C4F4-489D-C68C-DF1C-8CE3729818C8}"/>
          </ac:spMkLst>
        </pc:spChg>
        <pc:spChg chg="add mod">
          <ac:chgData name="Junquera Quintana, Francisco Javier" userId="5a95c82c-4321-47ad-938a-db2c19283866" providerId="ADAL" clId="{183085EC-C77E-064F-B62E-1470DDD46CFC}" dt="2023-02-15T16:37:47.922" v="6330" actId="1076"/>
          <ac:spMkLst>
            <pc:docMk/>
            <pc:sldMk cId="3891738426" sldId="361"/>
            <ac:spMk id="27" creationId="{7D24E6C3-6272-36F4-0914-67F041E67073}"/>
          </ac:spMkLst>
        </pc:spChg>
        <pc:spChg chg="mod">
          <ac:chgData name="Junquera Quintana, Francisco Javier" userId="5a95c82c-4321-47ad-938a-db2c19283866" providerId="ADAL" clId="{183085EC-C77E-064F-B62E-1470DDD46CFC}" dt="2023-02-15T16:18:48.823" v="5707" actId="14100"/>
          <ac:spMkLst>
            <pc:docMk/>
            <pc:sldMk cId="3891738426" sldId="361"/>
            <ac:spMk id="20481" creationId="{E8967B58-703F-57CD-43B0-4D14583361DC}"/>
          </ac:spMkLst>
        </pc:spChg>
        <pc:grpChg chg="add mod">
          <ac:chgData name="Junquera Quintana, Francisco Javier" userId="5a95c82c-4321-47ad-938a-db2c19283866" providerId="ADAL" clId="{183085EC-C77E-064F-B62E-1470DDD46CFC}" dt="2023-02-15T16:35:34.491" v="6244" actId="1035"/>
          <ac:grpSpMkLst>
            <pc:docMk/>
            <pc:sldMk cId="3891738426" sldId="361"/>
            <ac:grpSpMk id="16" creationId="{C92F0DEE-D54A-D71D-2FBD-E89C88470F92}"/>
          </ac:grpSpMkLst>
        </pc:grpChg>
        <pc:grpChg chg="add mod">
          <ac:chgData name="Junquera Quintana, Francisco Javier" userId="5a95c82c-4321-47ad-938a-db2c19283866" providerId="ADAL" clId="{183085EC-C77E-064F-B62E-1470DDD46CFC}" dt="2023-02-15T16:35:29.324" v="6242" actId="1035"/>
          <ac:grpSpMkLst>
            <pc:docMk/>
            <pc:sldMk cId="3891738426" sldId="361"/>
            <ac:grpSpMk id="19" creationId="{A8D12C44-9318-ED14-1B55-AC56D6D2534A}"/>
          </ac:grpSpMkLst>
        </pc:grpChg>
        <pc:picChg chg="mod">
          <ac:chgData name="Junquera Quintana, Francisco Javier" userId="5a95c82c-4321-47ad-938a-db2c19283866" providerId="ADAL" clId="{183085EC-C77E-064F-B62E-1470DDD46CFC}" dt="2023-02-15T16:18:53.516" v="5741" actId="1037"/>
          <ac:picMkLst>
            <pc:docMk/>
            <pc:sldMk cId="3891738426" sldId="361"/>
            <ac:picMk id="2" creationId="{D81974C9-B068-58C3-7E64-C2C5BBA20914}"/>
          </ac:picMkLst>
        </pc:picChg>
        <pc:picChg chg="add mod">
          <ac:chgData name="Junquera Quintana, Francisco Javier" userId="5a95c82c-4321-47ad-938a-db2c19283866" providerId="ADAL" clId="{183085EC-C77E-064F-B62E-1470DDD46CFC}" dt="2023-02-15T16:34:41.635" v="6175" actId="1036"/>
          <ac:picMkLst>
            <pc:docMk/>
            <pc:sldMk cId="3891738426" sldId="361"/>
            <ac:picMk id="3" creationId="{B3649FFF-0302-C913-B392-6E8D3AE04730}"/>
          </ac:picMkLst>
        </pc:picChg>
        <pc:picChg chg="add del mod">
          <ac:chgData name="Junquera Quintana, Francisco Javier" userId="5a95c82c-4321-47ad-938a-db2c19283866" providerId="ADAL" clId="{183085EC-C77E-064F-B62E-1470DDD46CFC}" dt="2023-02-15T16:24:17.495" v="6094" actId="478"/>
          <ac:picMkLst>
            <pc:docMk/>
            <pc:sldMk cId="3891738426" sldId="361"/>
            <ac:picMk id="6" creationId="{7D98AE36-E8B4-75F6-2B9A-E1FA822196EA}"/>
          </ac:picMkLst>
        </pc:picChg>
        <pc:picChg chg="add mod">
          <ac:chgData name="Junquera Quintana, Francisco Javier" userId="5a95c82c-4321-47ad-938a-db2c19283866" providerId="ADAL" clId="{183085EC-C77E-064F-B62E-1470DDD46CFC}" dt="2023-02-15T16:25:05.625" v="6108" actId="14100"/>
          <ac:picMkLst>
            <pc:docMk/>
            <pc:sldMk cId="3891738426" sldId="361"/>
            <ac:picMk id="7" creationId="{C83D1866-9C8F-18F2-31DC-23FAAD8F775C}"/>
          </ac:picMkLst>
        </pc:picChg>
        <pc:picChg chg="del">
          <ac:chgData name="Junquera Quintana, Francisco Javier" userId="5a95c82c-4321-47ad-938a-db2c19283866" providerId="ADAL" clId="{183085EC-C77E-064F-B62E-1470DDD46CFC}" dt="2023-02-15T16:19:05.835" v="5743" actId="478"/>
          <ac:picMkLst>
            <pc:docMk/>
            <pc:sldMk cId="3891738426" sldId="361"/>
            <ac:picMk id="8" creationId="{E8B6C9E2-6590-EF5D-7EA3-2197A598D028}"/>
          </ac:picMkLst>
        </pc:picChg>
        <pc:picChg chg="add del mod">
          <ac:chgData name="Junquera Quintana, Francisco Javier" userId="5a95c82c-4321-47ad-938a-db2c19283866" providerId="ADAL" clId="{183085EC-C77E-064F-B62E-1470DDD46CFC}" dt="2023-02-15T16:24:42.178" v="6104" actId="478"/>
          <ac:picMkLst>
            <pc:docMk/>
            <pc:sldMk cId="3891738426" sldId="361"/>
            <ac:picMk id="9" creationId="{DFB46446-AF9A-AA58-9DC6-073F5AA1B4D3}"/>
          </ac:picMkLst>
        </pc:picChg>
        <pc:picChg chg="del">
          <ac:chgData name="Junquera Quintana, Francisco Javier" userId="5a95c82c-4321-47ad-938a-db2c19283866" providerId="ADAL" clId="{183085EC-C77E-064F-B62E-1470DDD46CFC}" dt="2023-02-15T16:20:02.649" v="5810" actId="478"/>
          <ac:picMkLst>
            <pc:docMk/>
            <pc:sldMk cId="3891738426" sldId="361"/>
            <ac:picMk id="10" creationId="{431975EB-659E-5268-2AC3-CD823AE2D579}"/>
          </ac:picMkLst>
        </pc:picChg>
        <pc:picChg chg="mod">
          <ac:chgData name="Junquera Quintana, Francisco Javier" userId="5a95c82c-4321-47ad-938a-db2c19283866" providerId="ADAL" clId="{183085EC-C77E-064F-B62E-1470DDD46CFC}" dt="2023-02-15T16:34:41.635" v="6175" actId="1036"/>
          <ac:picMkLst>
            <pc:docMk/>
            <pc:sldMk cId="3891738426" sldId="361"/>
            <ac:picMk id="11" creationId="{96AAC53F-2D32-0836-9D47-2AC9FAD6966E}"/>
          </ac:picMkLst>
        </pc:picChg>
        <pc:picChg chg="del mod">
          <ac:chgData name="Junquera Quintana, Francisco Javier" userId="5a95c82c-4321-47ad-938a-db2c19283866" providerId="ADAL" clId="{183085EC-C77E-064F-B62E-1470DDD46CFC}" dt="2023-02-15T17:09:25.674" v="6751" actId="478"/>
          <ac:picMkLst>
            <pc:docMk/>
            <pc:sldMk cId="3891738426" sldId="361"/>
            <ac:picMk id="12" creationId="{956B2947-EA5D-6A11-C72A-03599D0F1C78}"/>
          </ac:picMkLst>
        </pc:picChg>
        <pc:picChg chg="add mod">
          <ac:chgData name="Junquera Quintana, Francisco Javier" userId="5a95c82c-4321-47ad-938a-db2c19283866" providerId="ADAL" clId="{183085EC-C77E-064F-B62E-1470DDD46CFC}" dt="2023-02-15T16:25:15.477" v="6119" actId="1036"/>
          <ac:picMkLst>
            <pc:docMk/>
            <pc:sldMk cId="3891738426" sldId="361"/>
            <ac:picMk id="13" creationId="{154FA560-CC30-687E-CC5C-AA9F098E6F92}"/>
          </ac:picMkLst>
        </pc:picChg>
        <pc:picChg chg="add mod">
          <ac:chgData name="Junquera Quintana, Francisco Javier" userId="5a95c82c-4321-47ad-938a-db2c19283866" providerId="ADAL" clId="{183085EC-C77E-064F-B62E-1470DDD46CFC}" dt="2023-02-15T16:34:22.782" v="6169" actId="1035"/>
          <ac:picMkLst>
            <pc:docMk/>
            <pc:sldMk cId="3891738426" sldId="361"/>
            <ac:picMk id="22" creationId="{75EFC4FB-75BD-7290-A18D-F7243D85E21C}"/>
          </ac:picMkLst>
        </pc:picChg>
        <pc:picChg chg="add del mod">
          <ac:chgData name="Junquera Quintana, Francisco Javier" userId="5a95c82c-4321-47ad-938a-db2c19283866" providerId="ADAL" clId="{183085EC-C77E-064F-B62E-1470DDD46CFC}" dt="2023-02-15T16:36:42.058" v="6247" actId="478"/>
          <ac:picMkLst>
            <pc:docMk/>
            <pc:sldMk cId="3891738426" sldId="361"/>
            <ac:picMk id="23" creationId="{56BC57D3-A667-3FC3-1D00-242CC43747E5}"/>
          </ac:picMkLst>
        </pc:picChg>
        <pc:picChg chg="add mod">
          <ac:chgData name="Junquera Quintana, Francisco Javier" userId="5a95c82c-4321-47ad-938a-db2c19283866" providerId="ADAL" clId="{183085EC-C77E-064F-B62E-1470DDD46CFC}" dt="2023-02-15T16:33:51.358" v="6166" actId="1076"/>
          <ac:picMkLst>
            <pc:docMk/>
            <pc:sldMk cId="3891738426" sldId="361"/>
            <ac:picMk id="24" creationId="{6419142F-07A1-E62E-2D94-22799AB488DC}"/>
          </ac:picMkLst>
        </pc:picChg>
        <pc:picChg chg="add mod">
          <ac:chgData name="Junquera Quintana, Francisco Javier" userId="5a95c82c-4321-47ad-938a-db2c19283866" providerId="ADAL" clId="{183085EC-C77E-064F-B62E-1470DDD46CFC}" dt="2023-02-15T16:37:01.433" v="6250" actId="1076"/>
          <ac:picMkLst>
            <pc:docMk/>
            <pc:sldMk cId="3891738426" sldId="361"/>
            <ac:picMk id="26" creationId="{10D0D99F-C754-93C3-EA46-ACB7BEB5C31D}"/>
          </ac:picMkLst>
        </pc:picChg>
        <pc:picChg chg="add mod">
          <ac:chgData name="Junquera Quintana, Francisco Javier" userId="5a95c82c-4321-47ad-938a-db2c19283866" providerId="ADAL" clId="{183085EC-C77E-064F-B62E-1470DDD46CFC}" dt="2023-02-15T17:09:29.331" v="6754" actId="1038"/>
          <ac:picMkLst>
            <pc:docMk/>
            <pc:sldMk cId="3891738426" sldId="361"/>
            <ac:picMk id="28" creationId="{D1E0C195-7FB0-D54F-D4FE-0A8E2336513C}"/>
          </ac:picMkLst>
        </pc:picChg>
      </pc:sldChg>
      <pc:sldChg chg="addSp delSp modSp add del mod modAnim">
        <pc:chgData name="Junquera Quintana, Francisco Javier" userId="5a95c82c-4321-47ad-938a-db2c19283866" providerId="ADAL" clId="{183085EC-C77E-064F-B62E-1470DDD46CFC}" dt="2023-02-20T12:54:49.986" v="11892" actId="2696"/>
        <pc:sldMkLst>
          <pc:docMk/>
          <pc:sldMk cId="3168916074" sldId="362"/>
        </pc:sldMkLst>
        <pc:spChg chg="add mod">
          <ac:chgData name="Junquera Quintana, Francisco Javier" userId="5a95c82c-4321-47ad-938a-db2c19283866" providerId="ADAL" clId="{183085EC-C77E-064F-B62E-1470DDD46CFC}" dt="2023-02-16T15:46:11.038" v="7103" actId="1036"/>
          <ac:spMkLst>
            <pc:docMk/>
            <pc:sldMk cId="3168916074" sldId="362"/>
            <ac:spMk id="2" creationId="{CC50C961-F422-30D2-63BB-22F51EEBD3CC}"/>
          </ac:spMkLst>
        </pc:spChg>
        <pc:spChg chg="del">
          <ac:chgData name="Junquera Quintana, Francisco Javier" userId="5a95c82c-4321-47ad-938a-db2c19283866" providerId="ADAL" clId="{183085EC-C77E-064F-B62E-1470DDD46CFC}" dt="2023-02-15T16:46:07.388" v="6549" actId="478"/>
          <ac:spMkLst>
            <pc:docMk/>
            <pc:sldMk cId="3168916074" sldId="362"/>
            <ac:spMk id="3" creationId="{C2B4EA42-13D9-1064-8F00-3C000B468CEF}"/>
          </ac:spMkLst>
        </pc:spChg>
        <pc:spChg chg="del">
          <ac:chgData name="Junquera Quintana, Francisco Javier" userId="5a95c82c-4321-47ad-938a-db2c19283866" providerId="ADAL" clId="{183085EC-C77E-064F-B62E-1470DDD46CFC}" dt="2023-02-15T16:46:07.388" v="6549" actId="478"/>
          <ac:spMkLst>
            <pc:docMk/>
            <pc:sldMk cId="3168916074" sldId="362"/>
            <ac:spMk id="4" creationId="{4CB29914-7272-7492-686E-ABEA2F972A60}"/>
          </ac:spMkLst>
        </pc:spChg>
        <pc:spChg chg="add mod">
          <ac:chgData name="Junquera Quintana, Francisco Javier" userId="5a95c82c-4321-47ad-938a-db2c19283866" providerId="ADAL" clId="{183085EC-C77E-064F-B62E-1470DDD46CFC}" dt="2023-02-16T15:46:11.038" v="7103" actId="1036"/>
          <ac:spMkLst>
            <pc:docMk/>
            <pc:sldMk cId="3168916074" sldId="362"/>
            <ac:spMk id="4" creationId="{8FFC1654-FD4D-D227-6A2E-3D2A699F39E1}"/>
          </ac:spMkLst>
        </pc:spChg>
        <pc:spChg chg="add mod">
          <ac:chgData name="Junquera Quintana, Francisco Javier" userId="5a95c82c-4321-47ad-938a-db2c19283866" providerId="ADAL" clId="{183085EC-C77E-064F-B62E-1470DDD46CFC}" dt="2023-02-16T15:48:25.451" v="7238" actId="1035"/>
          <ac:spMkLst>
            <pc:docMk/>
            <pc:sldMk cId="3168916074" sldId="362"/>
            <ac:spMk id="11" creationId="{441CE126-25C1-F24A-FB46-68F0C1973D4A}"/>
          </ac:spMkLst>
        </pc:spChg>
        <pc:spChg chg="add mod">
          <ac:chgData name="Junquera Quintana, Francisco Javier" userId="5a95c82c-4321-47ad-938a-db2c19283866" providerId="ADAL" clId="{183085EC-C77E-064F-B62E-1470DDD46CFC}" dt="2023-02-16T15:48:32.010" v="7245" actId="1036"/>
          <ac:spMkLst>
            <pc:docMk/>
            <pc:sldMk cId="3168916074" sldId="362"/>
            <ac:spMk id="15" creationId="{AD0B090F-7518-1D8B-AB17-6BB5DCED7B48}"/>
          </ac:spMkLst>
        </pc:spChg>
        <pc:spChg chg="add mod">
          <ac:chgData name="Junquera Quintana, Francisco Javier" userId="5a95c82c-4321-47ad-938a-db2c19283866" providerId="ADAL" clId="{183085EC-C77E-064F-B62E-1470DDD46CFC}" dt="2023-02-16T15:49:07.504" v="7290" actId="1038"/>
          <ac:spMkLst>
            <pc:docMk/>
            <pc:sldMk cId="3168916074" sldId="362"/>
            <ac:spMk id="16" creationId="{A010953D-F68F-80D3-6093-B8AB4F314E2B}"/>
          </ac:spMkLst>
        </pc:spChg>
        <pc:spChg chg="mod">
          <ac:chgData name="Junquera Quintana, Francisco Javier" userId="5a95c82c-4321-47ad-938a-db2c19283866" providerId="ADAL" clId="{183085EC-C77E-064F-B62E-1470DDD46CFC}" dt="2023-02-15T16:46:03.489" v="6548" actId="14100"/>
          <ac:spMkLst>
            <pc:docMk/>
            <pc:sldMk cId="3168916074" sldId="362"/>
            <ac:spMk id="20481" creationId="{E8967B58-703F-57CD-43B0-4D14583361DC}"/>
          </ac:spMkLst>
        </pc:spChg>
        <pc:grpChg chg="add">
          <ac:chgData name="Junquera Quintana, Francisco Javier" userId="5a95c82c-4321-47ad-938a-db2c19283866" providerId="ADAL" clId="{183085EC-C77E-064F-B62E-1470DDD46CFC}" dt="2023-02-16T15:49:18.087" v="7291" actId="164"/>
          <ac:grpSpMkLst>
            <pc:docMk/>
            <pc:sldMk cId="3168916074" sldId="362"/>
            <ac:grpSpMk id="17" creationId="{3EFC3588-EE62-8F50-5E6E-8FAB0AD1E92E}"/>
          </ac:grpSpMkLst>
        </pc:grpChg>
        <pc:grpChg chg="add">
          <ac:chgData name="Junquera Quintana, Francisco Javier" userId="5a95c82c-4321-47ad-938a-db2c19283866" providerId="ADAL" clId="{183085EC-C77E-064F-B62E-1470DDD46CFC}" dt="2023-02-16T15:49:23.875" v="7292" actId="164"/>
          <ac:grpSpMkLst>
            <pc:docMk/>
            <pc:sldMk cId="3168916074" sldId="362"/>
            <ac:grpSpMk id="18" creationId="{6DADB0E3-ED5B-0410-A421-1F7F5B0F332F}"/>
          </ac:grpSpMkLst>
        </pc:grpChg>
        <pc:grpChg chg="add">
          <ac:chgData name="Junquera Quintana, Francisco Javier" userId="5a95c82c-4321-47ad-938a-db2c19283866" providerId="ADAL" clId="{183085EC-C77E-064F-B62E-1470DDD46CFC}" dt="2023-02-16T15:49:28.479" v="7293" actId="164"/>
          <ac:grpSpMkLst>
            <pc:docMk/>
            <pc:sldMk cId="3168916074" sldId="362"/>
            <ac:grpSpMk id="19" creationId="{0FC175CA-F32B-9D9A-8F9A-CD4E3D538B13}"/>
          </ac:grpSpMkLst>
        </pc:grpChg>
        <pc:graphicFrameChg chg="del">
          <ac:chgData name="Junquera Quintana, Francisco Javier" userId="5a95c82c-4321-47ad-938a-db2c19283866" providerId="ADAL" clId="{183085EC-C77E-064F-B62E-1470DDD46CFC}" dt="2023-02-15T16:46:07.388" v="6549" actId="478"/>
          <ac:graphicFrameMkLst>
            <pc:docMk/>
            <pc:sldMk cId="3168916074" sldId="362"/>
            <ac:graphicFrameMk id="2" creationId="{823EE282-7DF9-B254-A947-B72F24BF507D}"/>
          </ac:graphicFrameMkLst>
        </pc:graphicFrameChg>
        <pc:picChg chg="add mod">
          <ac:chgData name="Junquera Quintana, Francisco Javier" userId="5a95c82c-4321-47ad-938a-db2c19283866" providerId="ADAL" clId="{183085EC-C77E-064F-B62E-1470DDD46CFC}" dt="2023-02-16T15:46:11.038" v="7103" actId="1036"/>
          <ac:picMkLst>
            <pc:docMk/>
            <pc:sldMk cId="3168916074" sldId="362"/>
            <ac:picMk id="3" creationId="{3AD57148-7574-5FDE-B130-1BAEA33783A0}"/>
          </ac:picMkLst>
        </pc:picChg>
        <pc:picChg chg="add mod">
          <ac:chgData name="Junquera Quintana, Francisco Javier" userId="5a95c82c-4321-47ad-938a-db2c19283866" providerId="ADAL" clId="{183085EC-C77E-064F-B62E-1470DDD46CFC}" dt="2023-02-16T15:46:11.038" v="7103" actId="1036"/>
          <ac:picMkLst>
            <pc:docMk/>
            <pc:sldMk cId="3168916074" sldId="362"/>
            <ac:picMk id="5" creationId="{05EC2E18-C577-D1B4-F48B-4AB5BD3518D9}"/>
          </ac:picMkLst>
        </pc:picChg>
        <pc:picChg chg="add del mod">
          <ac:chgData name="Junquera Quintana, Francisco Javier" userId="5a95c82c-4321-47ad-938a-db2c19283866" providerId="ADAL" clId="{183085EC-C77E-064F-B62E-1470DDD46CFC}" dt="2023-02-16T15:45:39.864" v="7095" actId="478"/>
          <ac:picMkLst>
            <pc:docMk/>
            <pc:sldMk cId="3168916074" sldId="362"/>
            <ac:picMk id="6" creationId="{4D8DB8BF-12B2-147C-204E-0681EE4BF6EC}"/>
          </ac:picMkLst>
        </pc:picChg>
        <pc:picChg chg="add mod">
          <ac:chgData name="Junquera Quintana, Francisco Javier" userId="5a95c82c-4321-47ad-938a-db2c19283866" providerId="ADAL" clId="{183085EC-C77E-064F-B62E-1470DDD46CFC}" dt="2023-02-16T15:46:11.038" v="7103" actId="1036"/>
          <ac:picMkLst>
            <pc:docMk/>
            <pc:sldMk cId="3168916074" sldId="362"/>
            <ac:picMk id="7" creationId="{0C8E869A-CAC6-7C84-E7D2-4DC7CCCC9C00}"/>
          </ac:picMkLst>
        </pc:picChg>
        <pc:picChg chg="add del mod">
          <ac:chgData name="Junquera Quintana, Francisco Javier" userId="5a95c82c-4321-47ad-938a-db2c19283866" providerId="ADAL" clId="{183085EC-C77E-064F-B62E-1470DDD46CFC}" dt="2023-02-16T15:45:41.980" v="7096" actId="478"/>
          <ac:picMkLst>
            <pc:docMk/>
            <pc:sldMk cId="3168916074" sldId="362"/>
            <ac:picMk id="8" creationId="{DE5CF148-CD7B-655E-186A-4C441BD6B6A2}"/>
          </ac:picMkLst>
        </pc:picChg>
        <pc:picChg chg="add del mod">
          <ac:chgData name="Junquera Quintana, Francisco Javier" userId="5a95c82c-4321-47ad-938a-db2c19283866" providerId="ADAL" clId="{183085EC-C77E-064F-B62E-1470DDD46CFC}" dt="2023-02-16T15:41:10.001" v="7034" actId="478"/>
          <ac:picMkLst>
            <pc:docMk/>
            <pc:sldMk cId="3168916074" sldId="362"/>
            <ac:picMk id="9" creationId="{BC75FA99-0E56-EDB6-269A-348E6E766304}"/>
          </ac:picMkLst>
        </pc:picChg>
        <pc:picChg chg="add mod">
          <ac:chgData name="Junquera Quintana, Francisco Javier" userId="5a95c82c-4321-47ad-938a-db2c19283866" providerId="ADAL" clId="{183085EC-C77E-064F-B62E-1470DDD46CFC}" dt="2023-02-16T15:46:20.158" v="7123" actId="1036"/>
          <ac:picMkLst>
            <pc:docMk/>
            <pc:sldMk cId="3168916074" sldId="362"/>
            <ac:picMk id="10" creationId="{64C3BE49-2A7C-4127-AD15-31FB33CBE6FD}"/>
          </ac:picMkLst>
        </pc:picChg>
        <pc:picChg chg="add mod">
          <ac:chgData name="Junquera Quintana, Francisco Javier" userId="5a95c82c-4321-47ad-938a-db2c19283866" providerId="ADAL" clId="{183085EC-C77E-064F-B62E-1470DDD46CFC}" dt="2023-02-16T15:48:28.624" v="7241" actId="1036"/>
          <ac:picMkLst>
            <pc:docMk/>
            <pc:sldMk cId="3168916074" sldId="362"/>
            <ac:picMk id="12" creationId="{2A8FFDBB-227F-97D9-C147-050432D18C26}"/>
          </ac:picMkLst>
        </pc:picChg>
        <pc:picChg chg="add mod">
          <ac:chgData name="Junquera Quintana, Francisco Javier" userId="5a95c82c-4321-47ad-938a-db2c19283866" providerId="ADAL" clId="{183085EC-C77E-064F-B62E-1470DDD46CFC}" dt="2023-02-16T15:48:35.665" v="7248" actId="1035"/>
          <ac:picMkLst>
            <pc:docMk/>
            <pc:sldMk cId="3168916074" sldId="362"/>
            <ac:picMk id="13" creationId="{19A66F31-2F34-48CA-606F-771B83DA7BEC}"/>
          </ac:picMkLst>
        </pc:picChg>
        <pc:picChg chg="add mod">
          <ac:chgData name="Junquera Quintana, Francisco Javier" userId="5a95c82c-4321-47ad-938a-db2c19283866" providerId="ADAL" clId="{183085EC-C77E-064F-B62E-1470DDD46CFC}" dt="2023-02-16T15:48:55.691" v="7279" actId="1036"/>
          <ac:picMkLst>
            <pc:docMk/>
            <pc:sldMk cId="3168916074" sldId="362"/>
            <ac:picMk id="14" creationId="{C073EFD0-E012-DCF1-E920-27C1519733E3}"/>
          </ac:picMkLst>
        </pc:picChg>
      </pc:sldChg>
      <pc:sldChg chg="addSp delSp modSp add del mod">
        <pc:chgData name="Junquera Quintana, Francisco Javier" userId="5a95c82c-4321-47ad-938a-db2c19283866" providerId="ADAL" clId="{183085EC-C77E-064F-B62E-1470DDD46CFC}" dt="2023-02-20T12:54:49.975" v="11891" actId="2696"/>
        <pc:sldMkLst>
          <pc:docMk/>
          <pc:sldMk cId="185216608" sldId="363"/>
        </pc:sldMkLst>
        <pc:spChg chg="del">
          <ac:chgData name="Junquera Quintana, Francisco Javier" userId="5a95c82c-4321-47ad-938a-db2c19283866" providerId="ADAL" clId="{183085EC-C77E-064F-B62E-1470DDD46CFC}" dt="2023-02-15T17:04:29.852" v="6597" actId="478"/>
          <ac:spMkLst>
            <pc:docMk/>
            <pc:sldMk cId="185216608" sldId="363"/>
            <ac:spMk id="3" creationId="{C2B4EA42-13D9-1064-8F00-3C000B468CEF}"/>
          </ac:spMkLst>
        </pc:spChg>
        <pc:spChg chg="del">
          <ac:chgData name="Junquera Quintana, Francisco Javier" userId="5a95c82c-4321-47ad-938a-db2c19283866" providerId="ADAL" clId="{183085EC-C77E-064F-B62E-1470DDD46CFC}" dt="2023-02-15T17:04:29.852" v="6597" actId="478"/>
          <ac:spMkLst>
            <pc:docMk/>
            <pc:sldMk cId="185216608" sldId="363"/>
            <ac:spMk id="4" creationId="{4CB29914-7272-7492-686E-ABEA2F972A60}"/>
          </ac:spMkLst>
        </pc:spChg>
        <pc:spChg chg="add mod">
          <ac:chgData name="Junquera Quintana, Francisco Javier" userId="5a95c82c-4321-47ad-938a-db2c19283866" providerId="ADAL" clId="{183085EC-C77E-064F-B62E-1470DDD46CFC}" dt="2023-02-15T17:04:38.746" v="6599" actId="1076"/>
          <ac:spMkLst>
            <pc:docMk/>
            <pc:sldMk cId="185216608" sldId="363"/>
            <ac:spMk id="6" creationId="{8A9C8E59-7395-FC63-69EE-F78920416265}"/>
          </ac:spMkLst>
        </pc:spChg>
        <pc:spChg chg="add mod">
          <ac:chgData name="Junquera Quintana, Francisco Javier" userId="5a95c82c-4321-47ad-938a-db2c19283866" providerId="ADAL" clId="{183085EC-C77E-064F-B62E-1470DDD46CFC}" dt="2023-02-15T17:06:07.909" v="6674" actId="1035"/>
          <ac:spMkLst>
            <pc:docMk/>
            <pc:sldMk cId="185216608" sldId="363"/>
            <ac:spMk id="8" creationId="{A5D46C21-ABAE-A64E-38E8-0EF3F60288F5}"/>
          </ac:spMkLst>
        </pc:spChg>
        <pc:spChg chg="add mod">
          <ac:chgData name="Junquera Quintana, Francisco Javier" userId="5a95c82c-4321-47ad-938a-db2c19283866" providerId="ADAL" clId="{183085EC-C77E-064F-B62E-1470DDD46CFC}" dt="2023-02-15T17:05:55.611" v="6656" actId="14100"/>
          <ac:spMkLst>
            <pc:docMk/>
            <pc:sldMk cId="185216608" sldId="363"/>
            <ac:spMk id="9" creationId="{EBC4E8BD-15A6-7D73-5413-725F06066DCB}"/>
          </ac:spMkLst>
        </pc:spChg>
        <pc:spChg chg="mod">
          <ac:chgData name="Junquera Quintana, Francisco Javier" userId="5a95c82c-4321-47ad-938a-db2c19283866" providerId="ADAL" clId="{183085EC-C77E-064F-B62E-1470DDD46CFC}" dt="2023-02-15T17:04:23.506" v="6595" actId="20577"/>
          <ac:spMkLst>
            <pc:docMk/>
            <pc:sldMk cId="185216608" sldId="363"/>
            <ac:spMk id="20481" creationId="{E8967B58-703F-57CD-43B0-4D14583361DC}"/>
          </ac:spMkLst>
        </pc:spChg>
        <pc:graphicFrameChg chg="del">
          <ac:chgData name="Junquera Quintana, Francisco Javier" userId="5a95c82c-4321-47ad-938a-db2c19283866" providerId="ADAL" clId="{183085EC-C77E-064F-B62E-1470DDD46CFC}" dt="2023-02-15T17:04:27.379" v="6596" actId="478"/>
          <ac:graphicFrameMkLst>
            <pc:docMk/>
            <pc:sldMk cId="185216608" sldId="363"/>
            <ac:graphicFrameMk id="2" creationId="{823EE282-7DF9-B254-A947-B72F24BF507D}"/>
          </ac:graphicFrameMkLst>
        </pc:graphicFrameChg>
        <pc:picChg chg="add del mod">
          <ac:chgData name="Junquera Quintana, Francisco Javier" userId="5a95c82c-4321-47ad-938a-db2c19283866" providerId="ADAL" clId="{183085EC-C77E-064F-B62E-1470DDD46CFC}" dt="2023-02-15T17:08:54.219" v="6703" actId="478"/>
          <ac:picMkLst>
            <pc:docMk/>
            <pc:sldMk cId="185216608" sldId="363"/>
            <ac:picMk id="5" creationId="{EE1468FA-4015-66E1-AF11-2E6F796959C6}"/>
          </ac:picMkLst>
        </pc:picChg>
        <pc:picChg chg="add mod">
          <ac:chgData name="Junquera Quintana, Francisco Javier" userId="5a95c82c-4321-47ad-938a-db2c19283866" providerId="ADAL" clId="{183085EC-C77E-064F-B62E-1470DDD46CFC}" dt="2023-02-15T17:05:20.081" v="6607" actId="1076"/>
          <ac:picMkLst>
            <pc:docMk/>
            <pc:sldMk cId="185216608" sldId="363"/>
            <ac:picMk id="7" creationId="{03201927-40EF-9759-72E3-F8F5180E9F16}"/>
          </ac:picMkLst>
        </pc:picChg>
        <pc:picChg chg="add mod">
          <ac:chgData name="Junquera Quintana, Francisco Javier" userId="5a95c82c-4321-47ad-938a-db2c19283866" providerId="ADAL" clId="{183085EC-C77E-064F-B62E-1470DDD46CFC}" dt="2023-02-15T17:08:24.764" v="6698" actId="1038"/>
          <ac:picMkLst>
            <pc:docMk/>
            <pc:sldMk cId="185216608" sldId="363"/>
            <ac:picMk id="10" creationId="{1086276C-2F94-9206-82D8-3B0B55BED7A9}"/>
          </ac:picMkLst>
        </pc:picChg>
        <pc:picChg chg="add mod">
          <ac:chgData name="Junquera Quintana, Francisco Javier" userId="5a95c82c-4321-47ad-938a-db2c19283866" providerId="ADAL" clId="{183085EC-C77E-064F-B62E-1470DDD46CFC}" dt="2023-02-15T17:08:32.394" v="6701" actId="1037"/>
          <ac:picMkLst>
            <pc:docMk/>
            <pc:sldMk cId="185216608" sldId="363"/>
            <ac:picMk id="11" creationId="{D5366B08-E4EA-30F9-C1E2-8403463B071B}"/>
          </ac:picMkLst>
        </pc:picChg>
        <pc:picChg chg="add mod">
          <ac:chgData name="Junquera Quintana, Francisco Javier" userId="5a95c82c-4321-47ad-938a-db2c19283866" providerId="ADAL" clId="{183085EC-C77E-064F-B62E-1470DDD46CFC}" dt="2023-02-15T17:09:12.359" v="6750" actId="1076"/>
          <ac:picMkLst>
            <pc:docMk/>
            <pc:sldMk cId="185216608" sldId="363"/>
            <ac:picMk id="12" creationId="{BD3F1E65-D896-46EA-0D20-44AFBDCAEF14}"/>
          </ac:picMkLst>
        </pc:picChg>
      </pc:sldChg>
      <pc:sldChg chg="addSp delSp modSp add del mod delAnim">
        <pc:chgData name="Junquera Quintana, Francisco Javier" userId="5a95c82c-4321-47ad-938a-db2c19283866" providerId="ADAL" clId="{183085EC-C77E-064F-B62E-1470DDD46CFC}" dt="2023-02-20T12:54:49.992" v="11893" actId="2696"/>
        <pc:sldMkLst>
          <pc:docMk/>
          <pc:sldMk cId="1432199845" sldId="364"/>
        </pc:sldMkLst>
        <pc:spChg chg="del">
          <ac:chgData name="Junquera Quintana, Francisco Javier" userId="5a95c82c-4321-47ad-938a-db2c19283866" providerId="ADAL" clId="{183085EC-C77E-064F-B62E-1470DDD46CFC}" dt="2023-02-16T15:49:50.425" v="7298" actId="478"/>
          <ac:spMkLst>
            <pc:docMk/>
            <pc:sldMk cId="1432199845" sldId="364"/>
            <ac:spMk id="2" creationId="{CC50C961-F422-30D2-63BB-22F51EEBD3CC}"/>
          </ac:spMkLst>
        </pc:spChg>
        <pc:spChg chg="del">
          <ac:chgData name="Junquera Quintana, Francisco Javier" userId="5a95c82c-4321-47ad-938a-db2c19283866" providerId="ADAL" clId="{183085EC-C77E-064F-B62E-1470DDD46CFC}" dt="2023-02-16T15:49:50.425" v="7298" actId="478"/>
          <ac:spMkLst>
            <pc:docMk/>
            <pc:sldMk cId="1432199845" sldId="364"/>
            <ac:spMk id="4" creationId="{8FFC1654-FD4D-D227-6A2E-3D2A699F39E1}"/>
          </ac:spMkLst>
        </pc:spChg>
        <pc:spChg chg="add mod">
          <ac:chgData name="Junquera Quintana, Francisco Javier" userId="5a95c82c-4321-47ad-938a-db2c19283866" providerId="ADAL" clId="{183085EC-C77E-064F-B62E-1470DDD46CFC}" dt="2023-02-16T15:57:55.953" v="7528" actId="1076"/>
          <ac:spMkLst>
            <pc:docMk/>
            <pc:sldMk cId="1432199845" sldId="364"/>
            <ac:spMk id="6" creationId="{A4A50D09-4CD7-EFF5-481E-CA8F8B231865}"/>
          </ac:spMkLst>
        </pc:spChg>
        <pc:spChg chg="add mod">
          <ac:chgData name="Junquera Quintana, Francisco Javier" userId="5a95c82c-4321-47ad-938a-db2c19283866" providerId="ADAL" clId="{183085EC-C77E-064F-B62E-1470DDD46CFC}" dt="2023-02-16T15:57:48.463" v="7525" actId="1076"/>
          <ac:spMkLst>
            <pc:docMk/>
            <pc:sldMk cId="1432199845" sldId="364"/>
            <ac:spMk id="9" creationId="{9B63452F-88A4-9F1C-FF4D-BF6385F6E8C0}"/>
          </ac:spMkLst>
        </pc:spChg>
        <pc:spChg chg="del topLvl">
          <ac:chgData name="Junquera Quintana, Francisco Javier" userId="5a95c82c-4321-47ad-938a-db2c19283866" providerId="ADAL" clId="{183085EC-C77E-064F-B62E-1470DDD46CFC}" dt="2023-02-16T15:49:56.544" v="7301" actId="478"/>
          <ac:spMkLst>
            <pc:docMk/>
            <pc:sldMk cId="1432199845" sldId="364"/>
            <ac:spMk id="16" creationId="{A010953D-F68F-80D3-6093-B8AB4F314E2B}"/>
          </ac:spMkLst>
        </pc:spChg>
        <pc:grpChg chg="del">
          <ac:chgData name="Junquera Quintana, Francisco Javier" userId="5a95c82c-4321-47ad-938a-db2c19283866" providerId="ADAL" clId="{183085EC-C77E-064F-B62E-1470DDD46CFC}" dt="2023-02-16T15:49:50.425" v="7298" actId="478"/>
          <ac:grpSpMkLst>
            <pc:docMk/>
            <pc:sldMk cId="1432199845" sldId="364"/>
            <ac:grpSpMk id="17" creationId="{3EFC3588-EE62-8F50-5E6E-8FAB0AD1E92E}"/>
          </ac:grpSpMkLst>
        </pc:grpChg>
        <pc:grpChg chg="del">
          <ac:chgData name="Junquera Quintana, Francisco Javier" userId="5a95c82c-4321-47ad-938a-db2c19283866" providerId="ADAL" clId="{183085EC-C77E-064F-B62E-1470DDD46CFC}" dt="2023-02-16T15:49:50.425" v="7298" actId="478"/>
          <ac:grpSpMkLst>
            <pc:docMk/>
            <pc:sldMk cId="1432199845" sldId="364"/>
            <ac:grpSpMk id="18" creationId="{6DADB0E3-ED5B-0410-A421-1F7F5B0F332F}"/>
          </ac:grpSpMkLst>
        </pc:grpChg>
        <pc:grpChg chg="del mod">
          <ac:chgData name="Junquera Quintana, Francisco Javier" userId="5a95c82c-4321-47ad-938a-db2c19283866" providerId="ADAL" clId="{183085EC-C77E-064F-B62E-1470DDD46CFC}" dt="2023-02-16T15:49:56.544" v="7301" actId="478"/>
          <ac:grpSpMkLst>
            <pc:docMk/>
            <pc:sldMk cId="1432199845" sldId="364"/>
            <ac:grpSpMk id="19" creationId="{0FC175CA-F32B-9D9A-8F9A-CD4E3D538B13}"/>
          </ac:grpSpMkLst>
        </pc:grpChg>
        <pc:picChg chg="del">
          <ac:chgData name="Junquera Quintana, Francisco Javier" userId="5a95c82c-4321-47ad-938a-db2c19283866" providerId="ADAL" clId="{183085EC-C77E-064F-B62E-1470DDD46CFC}" dt="2023-02-16T15:49:50.425" v="7298" actId="478"/>
          <ac:picMkLst>
            <pc:docMk/>
            <pc:sldMk cId="1432199845" sldId="364"/>
            <ac:picMk id="3" creationId="{3AD57148-7574-5FDE-B130-1BAEA33783A0}"/>
          </ac:picMkLst>
        </pc:picChg>
        <pc:picChg chg="del">
          <ac:chgData name="Junquera Quintana, Francisco Javier" userId="5a95c82c-4321-47ad-938a-db2c19283866" providerId="ADAL" clId="{183085EC-C77E-064F-B62E-1470DDD46CFC}" dt="2023-02-16T15:49:50.425" v="7298" actId="478"/>
          <ac:picMkLst>
            <pc:docMk/>
            <pc:sldMk cId="1432199845" sldId="364"/>
            <ac:picMk id="5" creationId="{05EC2E18-C577-D1B4-F48B-4AB5BD3518D9}"/>
          </ac:picMkLst>
        </pc:picChg>
        <pc:picChg chg="del">
          <ac:chgData name="Junquera Quintana, Francisco Javier" userId="5a95c82c-4321-47ad-938a-db2c19283866" providerId="ADAL" clId="{183085EC-C77E-064F-B62E-1470DDD46CFC}" dt="2023-02-16T15:49:50.425" v="7298" actId="478"/>
          <ac:picMkLst>
            <pc:docMk/>
            <pc:sldMk cId="1432199845" sldId="364"/>
            <ac:picMk id="7" creationId="{0C8E869A-CAC6-7C84-E7D2-4DC7CCCC9C00}"/>
          </ac:picMkLst>
        </pc:picChg>
        <pc:picChg chg="add mod">
          <ac:chgData name="Junquera Quintana, Francisco Javier" userId="5a95c82c-4321-47ad-938a-db2c19283866" providerId="ADAL" clId="{183085EC-C77E-064F-B62E-1470DDD46CFC}" dt="2023-02-16T15:57:51.332" v="7526" actId="1076"/>
          <ac:picMkLst>
            <pc:docMk/>
            <pc:sldMk cId="1432199845" sldId="364"/>
            <ac:picMk id="8" creationId="{242DBBA7-C700-F6A2-6E64-D004C054CEBC}"/>
          </ac:picMkLst>
        </pc:picChg>
        <pc:picChg chg="del">
          <ac:chgData name="Junquera Quintana, Francisco Javier" userId="5a95c82c-4321-47ad-938a-db2c19283866" providerId="ADAL" clId="{183085EC-C77E-064F-B62E-1470DDD46CFC}" dt="2023-02-16T15:49:50.425" v="7298" actId="478"/>
          <ac:picMkLst>
            <pc:docMk/>
            <pc:sldMk cId="1432199845" sldId="364"/>
            <ac:picMk id="10" creationId="{64C3BE49-2A7C-4127-AD15-31FB33CBE6FD}"/>
          </ac:picMkLst>
        </pc:picChg>
        <pc:picChg chg="mod topLvl">
          <ac:chgData name="Junquera Quintana, Francisco Javier" userId="5a95c82c-4321-47ad-938a-db2c19283866" providerId="ADAL" clId="{183085EC-C77E-064F-B62E-1470DDD46CFC}" dt="2023-02-16T15:57:57.137" v="7529" actId="1076"/>
          <ac:picMkLst>
            <pc:docMk/>
            <pc:sldMk cId="1432199845" sldId="364"/>
            <ac:picMk id="14" creationId="{C073EFD0-E012-DCF1-E920-27C1519733E3}"/>
          </ac:picMkLst>
        </pc:picChg>
      </pc:sldChg>
      <pc:sldChg chg="addSp delSp modSp add del mod">
        <pc:chgData name="Junquera Quintana, Francisco Javier" userId="5a95c82c-4321-47ad-938a-db2c19283866" providerId="ADAL" clId="{183085EC-C77E-064F-B62E-1470DDD46CFC}" dt="2023-02-20T12:54:50.006" v="11894" actId="2696"/>
        <pc:sldMkLst>
          <pc:docMk/>
          <pc:sldMk cId="881937624" sldId="365"/>
        </pc:sldMkLst>
        <pc:spChg chg="del">
          <ac:chgData name="Junquera Quintana, Francisco Javier" userId="5a95c82c-4321-47ad-938a-db2c19283866" providerId="ADAL" clId="{183085EC-C77E-064F-B62E-1470DDD46CFC}" dt="2023-02-16T15:58:52.549" v="7621" actId="478"/>
          <ac:spMkLst>
            <pc:docMk/>
            <pc:sldMk cId="881937624" sldId="365"/>
            <ac:spMk id="6" creationId="{A4A50D09-4CD7-EFF5-481E-CA8F8B231865}"/>
          </ac:spMkLst>
        </pc:spChg>
        <pc:spChg chg="del">
          <ac:chgData name="Junquera Quintana, Francisco Javier" userId="5a95c82c-4321-47ad-938a-db2c19283866" providerId="ADAL" clId="{183085EC-C77E-064F-B62E-1470DDD46CFC}" dt="2023-02-16T15:58:52.549" v="7621" actId="478"/>
          <ac:spMkLst>
            <pc:docMk/>
            <pc:sldMk cId="881937624" sldId="365"/>
            <ac:spMk id="9" creationId="{9B63452F-88A4-9F1C-FF4D-BF6385F6E8C0}"/>
          </ac:spMkLst>
        </pc:spChg>
        <pc:spChg chg="mod">
          <ac:chgData name="Junquera Quintana, Francisco Javier" userId="5a95c82c-4321-47ad-938a-db2c19283866" providerId="ADAL" clId="{183085EC-C77E-064F-B62E-1470DDD46CFC}" dt="2023-02-16T15:58:49.080" v="7620" actId="14100"/>
          <ac:spMkLst>
            <pc:docMk/>
            <pc:sldMk cId="881937624" sldId="365"/>
            <ac:spMk id="20481" creationId="{E8967B58-703F-57CD-43B0-4D14583361DC}"/>
          </ac:spMkLst>
        </pc:spChg>
        <pc:picChg chg="add mod">
          <ac:chgData name="Junquera Quintana, Francisco Javier" userId="5a95c82c-4321-47ad-938a-db2c19283866" providerId="ADAL" clId="{183085EC-C77E-064F-B62E-1470DDD46CFC}" dt="2023-02-16T16:09:49.958" v="7627" actId="1076"/>
          <ac:picMkLst>
            <pc:docMk/>
            <pc:sldMk cId="881937624" sldId="365"/>
            <ac:picMk id="2" creationId="{A2D54A1A-66C1-999D-8B9E-DE1EC292DB09}"/>
          </ac:picMkLst>
        </pc:picChg>
        <pc:picChg chg="del">
          <ac:chgData name="Junquera Quintana, Francisco Javier" userId="5a95c82c-4321-47ad-938a-db2c19283866" providerId="ADAL" clId="{183085EC-C77E-064F-B62E-1470DDD46CFC}" dt="2023-02-16T15:58:52.549" v="7621" actId="478"/>
          <ac:picMkLst>
            <pc:docMk/>
            <pc:sldMk cId="881937624" sldId="365"/>
            <ac:picMk id="8" creationId="{242DBBA7-C700-F6A2-6E64-D004C054CEBC}"/>
          </ac:picMkLst>
        </pc:picChg>
        <pc:picChg chg="del mod">
          <ac:chgData name="Junquera Quintana, Francisco Javier" userId="5a95c82c-4321-47ad-938a-db2c19283866" providerId="ADAL" clId="{183085EC-C77E-064F-B62E-1470DDD46CFC}" dt="2023-02-16T15:58:19.397" v="7554" actId="478"/>
          <ac:picMkLst>
            <pc:docMk/>
            <pc:sldMk cId="881937624" sldId="365"/>
            <ac:picMk id="14" creationId="{C073EFD0-E012-DCF1-E920-27C1519733E3}"/>
          </ac:picMkLst>
        </pc:picChg>
      </pc:sldChg>
      <pc:sldChg chg="addSp delSp modSp add del mod setBg">
        <pc:chgData name="Junquera Quintana, Francisco Javier" userId="5a95c82c-4321-47ad-938a-db2c19283866" providerId="ADAL" clId="{183085EC-C77E-064F-B62E-1470DDD46CFC}" dt="2023-02-20T12:54:50.055" v="11895" actId="2696"/>
        <pc:sldMkLst>
          <pc:docMk/>
          <pc:sldMk cId="2701832599" sldId="366"/>
        </pc:sldMkLst>
        <pc:spChg chg="add mod">
          <ac:chgData name="Junquera Quintana, Francisco Javier" userId="5a95c82c-4321-47ad-938a-db2c19283866" providerId="ADAL" clId="{183085EC-C77E-064F-B62E-1470DDD46CFC}" dt="2023-02-16T16:19:37.854" v="8149" actId="20577"/>
          <ac:spMkLst>
            <pc:docMk/>
            <pc:sldMk cId="2701832599" sldId="366"/>
            <ac:spMk id="3" creationId="{9B9D62C5-8702-C5A5-AA71-78960CB161F1}"/>
          </ac:spMkLst>
        </pc:spChg>
        <pc:spChg chg="add mod">
          <ac:chgData name="Junquera Quintana, Francisco Javier" userId="5a95c82c-4321-47ad-938a-db2c19283866" providerId="ADAL" clId="{183085EC-C77E-064F-B62E-1470DDD46CFC}" dt="2023-02-16T16:17:08.228" v="8043" actId="14861"/>
          <ac:spMkLst>
            <pc:docMk/>
            <pc:sldMk cId="2701832599" sldId="366"/>
            <ac:spMk id="8" creationId="{C8960930-4EB4-3B8F-68F3-0C54FBB1B14F}"/>
          </ac:spMkLst>
        </pc:spChg>
        <pc:spChg chg="add mod">
          <ac:chgData name="Junquera Quintana, Francisco Javier" userId="5a95c82c-4321-47ad-938a-db2c19283866" providerId="ADAL" clId="{183085EC-C77E-064F-B62E-1470DDD46CFC}" dt="2023-02-16T16:17:44.712" v="8055" actId="1038"/>
          <ac:spMkLst>
            <pc:docMk/>
            <pc:sldMk cId="2701832599" sldId="366"/>
            <ac:spMk id="10" creationId="{C8EADE19-96C1-5EF9-6743-DC81EA9F11C9}"/>
          </ac:spMkLst>
        </pc:spChg>
        <pc:spChg chg="mod">
          <ac:chgData name="Junquera Quintana, Francisco Javier" userId="5a95c82c-4321-47ad-938a-db2c19283866" providerId="ADAL" clId="{183085EC-C77E-064F-B62E-1470DDD46CFC}" dt="2023-02-16T16:19:10.111" v="8091" actId="20577"/>
          <ac:spMkLst>
            <pc:docMk/>
            <pc:sldMk cId="2701832599" sldId="366"/>
            <ac:spMk id="20481" creationId="{E8967B58-703F-57CD-43B0-4D14583361DC}"/>
          </ac:spMkLst>
        </pc:spChg>
        <pc:grpChg chg="add mod">
          <ac:chgData name="Junquera Quintana, Francisco Javier" userId="5a95c82c-4321-47ad-938a-db2c19283866" providerId="ADAL" clId="{183085EC-C77E-064F-B62E-1470DDD46CFC}" dt="2023-02-16T16:16:32.240" v="8036" actId="1035"/>
          <ac:grpSpMkLst>
            <pc:docMk/>
            <pc:sldMk cId="2701832599" sldId="366"/>
            <ac:grpSpMk id="7" creationId="{0BFACB95-13C2-BCC5-6E7A-08471336DB8E}"/>
          </ac:grpSpMkLst>
        </pc:grpChg>
        <pc:grpChg chg="add">
          <ac:chgData name="Junquera Quintana, Francisco Javier" userId="5a95c82c-4321-47ad-938a-db2c19283866" providerId="ADAL" clId="{183085EC-C77E-064F-B62E-1470DDD46CFC}" dt="2023-02-16T16:17:15.482" v="8044" actId="164"/>
          <ac:grpSpMkLst>
            <pc:docMk/>
            <pc:sldMk cId="2701832599" sldId="366"/>
            <ac:grpSpMk id="9" creationId="{39D01EB8-FD76-AB99-F681-0F0CB7BE38B1}"/>
          </ac:grpSpMkLst>
        </pc:grpChg>
        <pc:picChg chg="del">
          <ac:chgData name="Junquera Quintana, Francisco Javier" userId="5a95c82c-4321-47ad-938a-db2c19283866" providerId="ADAL" clId="{183085EC-C77E-064F-B62E-1470DDD46CFC}" dt="2023-02-16T16:10:57.271" v="7669" actId="478"/>
          <ac:picMkLst>
            <pc:docMk/>
            <pc:sldMk cId="2701832599" sldId="366"/>
            <ac:picMk id="2" creationId="{A2D54A1A-66C1-999D-8B9E-DE1EC292DB09}"/>
          </ac:picMkLst>
        </pc:picChg>
        <pc:picChg chg="add mod">
          <ac:chgData name="Junquera Quintana, Francisco Javier" userId="5a95c82c-4321-47ad-938a-db2c19283866" providerId="ADAL" clId="{183085EC-C77E-064F-B62E-1470DDD46CFC}" dt="2023-02-16T16:15:03.612" v="8024" actId="1037"/>
          <ac:picMkLst>
            <pc:docMk/>
            <pc:sldMk cId="2701832599" sldId="366"/>
            <ac:picMk id="4" creationId="{B4A40D9C-6E2D-5167-043C-3C2B0BEC7794}"/>
          </ac:picMkLst>
        </pc:picChg>
        <pc:picChg chg="add mod">
          <ac:chgData name="Junquera Quintana, Francisco Javier" userId="5a95c82c-4321-47ad-938a-db2c19283866" providerId="ADAL" clId="{183085EC-C77E-064F-B62E-1470DDD46CFC}" dt="2023-02-16T16:15:00.045" v="8021" actId="1037"/>
          <ac:picMkLst>
            <pc:docMk/>
            <pc:sldMk cId="2701832599" sldId="366"/>
            <ac:picMk id="5" creationId="{3325EBA1-FADA-0640-DE60-D951031E85BE}"/>
          </ac:picMkLst>
        </pc:picChg>
        <pc:picChg chg="add mod">
          <ac:chgData name="Junquera Quintana, Francisco Javier" userId="5a95c82c-4321-47ad-938a-db2c19283866" providerId="ADAL" clId="{183085EC-C77E-064F-B62E-1470DDD46CFC}" dt="2023-02-16T16:16:22.385" v="8032" actId="1037"/>
          <ac:picMkLst>
            <pc:docMk/>
            <pc:sldMk cId="2701832599" sldId="366"/>
            <ac:picMk id="6" creationId="{5C78C5CA-B7BA-E941-03C1-828FDF4385EC}"/>
          </ac:picMkLst>
        </pc:picChg>
      </pc:sldChg>
      <pc:sldChg chg="addSp delSp modSp add del mod">
        <pc:chgData name="Junquera Quintana, Francisco Javier" userId="5a95c82c-4321-47ad-938a-db2c19283866" providerId="ADAL" clId="{183085EC-C77E-064F-B62E-1470DDD46CFC}" dt="2023-02-20T12:54:50.086" v="11896" actId="2696"/>
        <pc:sldMkLst>
          <pc:docMk/>
          <pc:sldMk cId="3425590013" sldId="367"/>
        </pc:sldMkLst>
        <pc:spChg chg="add mod">
          <ac:chgData name="Junquera Quintana, Francisco Javier" userId="5a95c82c-4321-47ad-938a-db2c19283866" providerId="ADAL" clId="{183085EC-C77E-064F-B62E-1470DDD46CFC}" dt="2023-02-16T16:32:54.514" v="8984" actId="1036"/>
          <ac:spMkLst>
            <pc:docMk/>
            <pc:sldMk cId="3425590013" sldId="367"/>
            <ac:spMk id="2" creationId="{9450644F-1EC6-85E6-76FF-0DA064381D0C}"/>
          </ac:spMkLst>
        </pc:spChg>
        <pc:spChg chg="del">
          <ac:chgData name="Junquera Quintana, Francisco Javier" userId="5a95c82c-4321-47ad-938a-db2c19283866" providerId="ADAL" clId="{183085EC-C77E-064F-B62E-1470DDD46CFC}" dt="2023-02-16T16:19:46.280" v="8152" actId="478"/>
          <ac:spMkLst>
            <pc:docMk/>
            <pc:sldMk cId="3425590013" sldId="367"/>
            <ac:spMk id="10" creationId="{C8EADE19-96C1-5EF9-6743-DC81EA9F11C9}"/>
          </ac:spMkLst>
        </pc:spChg>
        <pc:spChg chg="add mod">
          <ac:chgData name="Junquera Quintana, Francisco Javier" userId="5a95c82c-4321-47ad-938a-db2c19283866" providerId="ADAL" clId="{183085EC-C77E-064F-B62E-1470DDD46CFC}" dt="2023-02-16T16:33:00.342" v="8985" actId="1035"/>
          <ac:spMkLst>
            <pc:docMk/>
            <pc:sldMk cId="3425590013" sldId="367"/>
            <ac:spMk id="11" creationId="{2D666952-921D-6BC2-C0EC-9CB012A4BD2B}"/>
          </ac:spMkLst>
        </pc:spChg>
        <pc:spChg chg="add mod">
          <ac:chgData name="Junquera Quintana, Francisco Javier" userId="5a95c82c-4321-47ad-938a-db2c19283866" providerId="ADAL" clId="{183085EC-C77E-064F-B62E-1470DDD46CFC}" dt="2023-02-16T16:33:04.425" v="8992" actId="1036"/>
          <ac:spMkLst>
            <pc:docMk/>
            <pc:sldMk cId="3425590013" sldId="367"/>
            <ac:spMk id="13" creationId="{643A1227-D50E-80AA-73F1-6D9FC8CE7EC7}"/>
          </ac:spMkLst>
        </pc:spChg>
        <pc:spChg chg="add mod">
          <ac:chgData name="Junquera Quintana, Francisco Javier" userId="5a95c82c-4321-47ad-938a-db2c19283866" providerId="ADAL" clId="{183085EC-C77E-064F-B62E-1470DDD46CFC}" dt="2023-02-16T16:33:27.651" v="9013" actId="1036"/>
          <ac:spMkLst>
            <pc:docMk/>
            <pc:sldMk cId="3425590013" sldId="367"/>
            <ac:spMk id="20" creationId="{97D367BF-C4E3-395D-B723-8C970DEF719D}"/>
          </ac:spMkLst>
        </pc:spChg>
        <pc:spChg chg="add mod">
          <ac:chgData name="Junquera Quintana, Francisco Javier" userId="5a95c82c-4321-47ad-938a-db2c19283866" providerId="ADAL" clId="{183085EC-C77E-064F-B62E-1470DDD46CFC}" dt="2023-02-16T16:33:18.919" v="9001" actId="122"/>
          <ac:spMkLst>
            <pc:docMk/>
            <pc:sldMk cId="3425590013" sldId="367"/>
            <ac:spMk id="21" creationId="{6D5D09F1-7613-A403-783A-2D5DD1D3DF4D}"/>
          </ac:spMkLst>
        </pc:spChg>
        <pc:spChg chg="mod">
          <ac:chgData name="Junquera Quintana, Francisco Javier" userId="5a95c82c-4321-47ad-938a-db2c19283866" providerId="ADAL" clId="{183085EC-C77E-064F-B62E-1470DDD46CFC}" dt="2023-02-16T16:19:32.386" v="8148" actId="20577"/>
          <ac:spMkLst>
            <pc:docMk/>
            <pc:sldMk cId="3425590013" sldId="367"/>
            <ac:spMk id="20481" creationId="{E8967B58-703F-57CD-43B0-4D14583361DC}"/>
          </ac:spMkLst>
        </pc:spChg>
        <pc:grpChg chg="del">
          <ac:chgData name="Junquera Quintana, Francisco Javier" userId="5a95c82c-4321-47ad-938a-db2c19283866" providerId="ADAL" clId="{183085EC-C77E-064F-B62E-1470DDD46CFC}" dt="2023-02-16T16:19:42.072" v="8150" actId="478"/>
          <ac:grpSpMkLst>
            <pc:docMk/>
            <pc:sldMk cId="3425590013" sldId="367"/>
            <ac:grpSpMk id="7" creationId="{0BFACB95-13C2-BCC5-6E7A-08471336DB8E}"/>
          </ac:grpSpMkLst>
        </pc:grpChg>
        <pc:grpChg chg="del">
          <ac:chgData name="Junquera Quintana, Francisco Javier" userId="5a95c82c-4321-47ad-938a-db2c19283866" providerId="ADAL" clId="{183085EC-C77E-064F-B62E-1470DDD46CFC}" dt="2023-02-16T16:19:43.580" v="8151" actId="478"/>
          <ac:grpSpMkLst>
            <pc:docMk/>
            <pc:sldMk cId="3425590013" sldId="367"/>
            <ac:grpSpMk id="9" creationId="{39D01EB8-FD76-AB99-F681-0F0CB7BE38B1}"/>
          </ac:grpSpMkLst>
        </pc:grpChg>
        <pc:picChg chg="add mod">
          <ac:chgData name="Junquera Quintana, Francisco Javier" userId="5a95c82c-4321-47ad-938a-db2c19283866" providerId="ADAL" clId="{183085EC-C77E-064F-B62E-1470DDD46CFC}" dt="2023-02-16T16:33:00.342" v="8985" actId="1035"/>
          <ac:picMkLst>
            <pc:docMk/>
            <pc:sldMk cId="3425590013" sldId="367"/>
            <ac:picMk id="12" creationId="{76573689-C1F2-E27A-9D9B-FBC19A4A2082}"/>
          </ac:picMkLst>
        </pc:picChg>
        <pc:picChg chg="add del mod">
          <ac:chgData name="Junquera Quintana, Francisco Javier" userId="5a95c82c-4321-47ad-938a-db2c19283866" providerId="ADAL" clId="{183085EC-C77E-064F-B62E-1470DDD46CFC}" dt="2023-02-16T16:27:27.284" v="8736" actId="478"/>
          <ac:picMkLst>
            <pc:docMk/>
            <pc:sldMk cId="3425590013" sldId="367"/>
            <ac:picMk id="14" creationId="{1343D9B3-9DA1-F648-0444-771B193C5A15}"/>
          </ac:picMkLst>
        </pc:picChg>
        <pc:picChg chg="add mod">
          <ac:chgData name="Junquera Quintana, Francisco Javier" userId="5a95c82c-4321-47ad-938a-db2c19283866" providerId="ADAL" clId="{183085EC-C77E-064F-B62E-1470DDD46CFC}" dt="2023-02-17T17:09:01.836" v="9018" actId="1076"/>
          <ac:picMkLst>
            <pc:docMk/>
            <pc:sldMk cId="3425590013" sldId="367"/>
            <ac:picMk id="15" creationId="{45E0A25A-D647-7179-DCF3-8C1841ABBA6F}"/>
          </ac:picMkLst>
        </pc:picChg>
        <pc:picChg chg="add mod">
          <ac:chgData name="Junquera Quintana, Francisco Javier" userId="5a95c82c-4321-47ad-938a-db2c19283866" providerId="ADAL" clId="{183085EC-C77E-064F-B62E-1470DDD46CFC}" dt="2023-02-16T16:33:00.342" v="8985" actId="1035"/>
          <ac:picMkLst>
            <pc:docMk/>
            <pc:sldMk cId="3425590013" sldId="367"/>
            <ac:picMk id="16" creationId="{58359DA9-10EC-0D0E-89F2-977974D7F01D}"/>
          </ac:picMkLst>
        </pc:picChg>
        <pc:picChg chg="add mod">
          <ac:chgData name="Junquera Quintana, Francisco Javier" userId="5a95c82c-4321-47ad-938a-db2c19283866" providerId="ADAL" clId="{183085EC-C77E-064F-B62E-1470DDD46CFC}" dt="2023-02-17T17:09:05.638" v="9019" actId="14100"/>
          <ac:picMkLst>
            <pc:docMk/>
            <pc:sldMk cId="3425590013" sldId="367"/>
            <ac:picMk id="19" creationId="{9471467F-9D75-2FE5-1561-8EF4C8A9EE8B}"/>
          </ac:picMkLst>
        </pc:picChg>
        <pc:cxnChg chg="add mod">
          <ac:chgData name="Junquera Quintana, Francisco Javier" userId="5a95c82c-4321-47ad-938a-db2c19283866" providerId="ADAL" clId="{183085EC-C77E-064F-B62E-1470DDD46CFC}" dt="2023-02-16T16:33:00.342" v="8985" actId="1035"/>
          <ac:cxnSpMkLst>
            <pc:docMk/>
            <pc:sldMk cId="3425590013" sldId="367"/>
            <ac:cxnSpMk id="18" creationId="{C541BD32-8398-0DE3-E078-A689C96EC899}"/>
          </ac:cxnSpMkLst>
        </pc:cxnChg>
      </pc:sldChg>
      <pc:sldChg chg="addSp delSp modSp add del mod">
        <pc:chgData name="Junquera Quintana, Francisco Javier" userId="5a95c82c-4321-47ad-938a-db2c19283866" providerId="ADAL" clId="{183085EC-C77E-064F-B62E-1470DDD46CFC}" dt="2023-02-20T12:54:50.118" v="11897" actId="2696"/>
        <pc:sldMkLst>
          <pc:docMk/>
          <pc:sldMk cId="2224581889" sldId="368"/>
        </pc:sldMkLst>
        <pc:spChg chg="del">
          <ac:chgData name="Junquera Quintana, Francisco Javier" userId="5a95c82c-4321-47ad-938a-db2c19283866" providerId="ADAL" clId="{183085EC-C77E-064F-B62E-1470DDD46CFC}" dt="2023-02-17T17:17:49.014" v="9145" actId="478"/>
          <ac:spMkLst>
            <pc:docMk/>
            <pc:sldMk cId="2224581889" sldId="368"/>
            <ac:spMk id="2" creationId="{9450644F-1EC6-85E6-76FF-0DA064381D0C}"/>
          </ac:spMkLst>
        </pc:spChg>
        <pc:spChg chg="add mod">
          <ac:chgData name="Junquera Quintana, Francisco Javier" userId="5a95c82c-4321-47ad-938a-db2c19283866" providerId="ADAL" clId="{183085EC-C77E-064F-B62E-1470DDD46CFC}" dt="2023-02-17T17:25:12.010" v="9330" actId="1037"/>
          <ac:spMkLst>
            <pc:docMk/>
            <pc:sldMk cId="2224581889" sldId="368"/>
            <ac:spMk id="4" creationId="{6BBD09FA-4D65-46CD-3639-F84A5A984628}"/>
          </ac:spMkLst>
        </pc:spChg>
        <pc:spChg chg="add mod">
          <ac:chgData name="Junquera Quintana, Francisco Javier" userId="5a95c82c-4321-47ad-938a-db2c19283866" providerId="ADAL" clId="{183085EC-C77E-064F-B62E-1470DDD46CFC}" dt="2023-02-17T17:26:28.152" v="9395" actId="1037"/>
          <ac:spMkLst>
            <pc:docMk/>
            <pc:sldMk cId="2224581889" sldId="368"/>
            <ac:spMk id="5" creationId="{32F8E54E-5276-5D05-E067-C7A631F03A1F}"/>
          </ac:spMkLst>
        </pc:spChg>
        <pc:spChg chg="add mod">
          <ac:chgData name="Junquera Quintana, Francisco Javier" userId="5a95c82c-4321-47ad-938a-db2c19283866" providerId="ADAL" clId="{183085EC-C77E-064F-B62E-1470DDD46CFC}" dt="2023-02-17T17:28:07.728" v="9513" actId="20577"/>
          <ac:spMkLst>
            <pc:docMk/>
            <pc:sldMk cId="2224581889" sldId="368"/>
            <ac:spMk id="7" creationId="{31BAC810-7BCB-1104-3F05-456618F6B907}"/>
          </ac:spMkLst>
        </pc:spChg>
        <pc:spChg chg="add mod">
          <ac:chgData name="Junquera Quintana, Francisco Javier" userId="5a95c82c-4321-47ad-938a-db2c19283866" providerId="ADAL" clId="{183085EC-C77E-064F-B62E-1470DDD46CFC}" dt="2023-02-17T17:29:18.531" v="9613" actId="207"/>
          <ac:spMkLst>
            <pc:docMk/>
            <pc:sldMk cId="2224581889" sldId="368"/>
            <ac:spMk id="8" creationId="{1342ACAB-24F0-5B71-DF67-F3B3058AD2EA}"/>
          </ac:spMkLst>
        </pc:spChg>
        <pc:spChg chg="add mod">
          <ac:chgData name="Junquera Quintana, Francisco Javier" userId="5a95c82c-4321-47ad-938a-db2c19283866" providerId="ADAL" clId="{183085EC-C77E-064F-B62E-1470DDD46CFC}" dt="2023-02-17T17:29:25.837" v="9615" actId="207"/>
          <ac:spMkLst>
            <pc:docMk/>
            <pc:sldMk cId="2224581889" sldId="368"/>
            <ac:spMk id="9" creationId="{FBC3D031-9EBE-3593-1B57-357A6121D020}"/>
          </ac:spMkLst>
        </pc:spChg>
        <pc:spChg chg="mod">
          <ac:chgData name="Junquera Quintana, Francisco Javier" userId="5a95c82c-4321-47ad-938a-db2c19283866" providerId="ADAL" clId="{183085EC-C77E-064F-B62E-1470DDD46CFC}" dt="2023-02-17T17:17:55.004" v="9153" actId="1036"/>
          <ac:spMkLst>
            <pc:docMk/>
            <pc:sldMk cId="2224581889" sldId="368"/>
            <ac:spMk id="11" creationId="{2D666952-921D-6BC2-C0EC-9CB012A4BD2B}"/>
          </ac:spMkLst>
        </pc:spChg>
        <pc:spChg chg="del">
          <ac:chgData name="Junquera Quintana, Francisco Javier" userId="5a95c82c-4321-47ad-938a-db2c19283866" providerId="ADAL" clId="{183085EC-C77E-064F-B62E-1470DDD46CFC}" dt="2023-02-17T17:18:04.220" v="9154" actId="478"/>
          <ac:spMkLst>
            <pc:docMk/>
            <pc:sldMk cId="2224581889" sldId="368"/>
            <ac:spMk id="13" creationId="{643A1227-D50E-80AA-73F1-6D9FC8CE7EC7}"/>
          </ac:spMkLst>
        </pc:spChg>
        <pc:spChg chg="del">
          <ac:chgData name="Junquera Quintana, Francisco Javier" userId="5a95c82c-4321-47ad-938a-db2c19283866" providerId="ADAL" clId="{183085EC-C77E-064F-B62E-1470DDD46CFC}" dt="2023-02-17T17:18:04.220" v="9154" actId="478"/>
          <ac:spMkLst>
            <pc:docMk/>
            <pc:sldMk cId="2224581889" sldId="368"/>
            <ac:spMk id="20" creationId="{97D367BF-C4E3-395D-B723-8C970DEF719D}"/>
          </ac:spMkLst>
        </pc:spChg>
        <pc:spChg chg="del">
          <ac:chgData name="Junquera Quintana, Francisco Javier" userId="5a95c82c-4321-47ad-938a-db2c19283866" providerId="ADAL" clId="{183085EC-C77E-064F-B62E-1470DDD46CFC}" dt="2023-02-17T17:18:04.220" v="9154" actId="478"/>
          <ac:spMkLst>
            <pc:docMk/>
            <pc:sldMk cId="2224581889" sldId="368"/>
            <ac:spMk id="21" creationId="{6D5D09F1-7613-A403-783A-2D5DD1D3DF4D}"/>
          </ac:spMkLst>
        </pc:spChg>
        <pc:spChg chg="mod">
          <ac:chgData name="Junquera Quintana, Francisco Javier" userId="5a95c82c-4321-47ad-938a-db2c19283866" providerId="ADAL" clId="{183085EC-C77E-064F-B62E-1470DDD46CFC}" dt="2023-02-17T17:16:48.799" v="9144" actId="20577"/>
          <ac:spMkLst>
            <pc:docMk/>
            <pc:sldMk cId="2224581889" sldId="368"/>
            <ac:spMk id="20481" creationId="{E8967B58-703F-57CD-43B0-4D14583361DC}"/>
          </ac:spMkLst>
        </pc:spChg>
        <pc:grpChg chg="add mod">
          <ac:chgData name="Junquera Quintana, Francisco Javier" userId="5a95c82c-4321-47ad-938a-db2c19283866" providerId="ADAL" clId="{183085EC-C77E-064F-B62E-1470DDD46CFC}" dt="2023-02-17T17:26:52.206" v="9405" actId="1037"/>
          <ac:grpSpMkLst>
            <pc:docMk/>
            <pc:sldMk cId="2224581889" sldId="368"/>
            <ac:grpSpMk id="6" creationId="{372C1521-B86C-07DB-4FF1-44B393D632F0}"/>
          </ac:grpSpMkLst>
        </pc:grpChg>
        <pc:picChg chg="add del mod">
          <ac:chgData name="Junquera Quintana, Francisco Javier" userId="5a95c82c-4321-47ad-938a-db2c19283866" providerId="ADAL" clId="{183085EC-C77E-064F-B62E-1470DDD46CFC}" dt="2023-02-18T12:05:28.513" v="11103"/>
          <ac:picMkLst>
            <pc:docMk/>
            <pc:sldMk cId="2224581889" sldId="368"/>
            <ac:picMk id="2" creationId="{89E8BB56-9C9F-E10B-C1A6-54702A912433}"/>
          </ac:picMkLst>
        </pc:picChg>
        <pc:picChg chg="add mod">
          <ac:chgData name="Junquera Quintana, Francisco Javier" userId="5a95c82c-4321-47ad-938a-db2c19283866" providerId="ADAL" clId="{183085EC-C77E-064F-B62E-1470DDD46CFC}" dt="2023-02-17T17:26:35.825" v="9396" actId="1076"/>
          <ac:picMkLst>
            <pc:docMk/>
            <pc:sldMk cId="2224581889" sldId="368"/>
            <ac:picMk id="3" creationId="{D3493704-5EB9-6E11-1F47-F63C99C92957}"/>
          </ac:picMkLst>
        </pc:picChg>
        <pc:picChg chg="mod">
          <ac:chgData name="Junquera Quintana, Francisco Javier" userId="5a95c82c-4321-47ad-938a-db2c19283866" providerId="ADAL" clId="{183085EC-C77E-064F-B62E-1470DDD46CFC}" dt="2023-02-17T17:17:55.004" v="9153" actId="1036"/>
          <ac:picMkLst>
            <pc:docMk/>
            <pc:sldMk cId="2224581889" sldId="368"/>
            <ac:picMk id="12" creationId="{76573689-C1F2-E27A-9D9B-FBC19A4A2082}"/>
          </ac:picMkLst>
        </pc:picChg>
        <pc:picChg chg="del">
          <ac:chgData name="Junquera Quintana, Francisco Javier" userId="5a95c82c-4321-47ad-938a-db2c19283866" providerId="ADAL" clId="{183085EC-C77E-064F-B62E-1470DDD46CFC}" dt="2023-02-17T17:18:04.220" v="9154" actId="478"/>
          <ac:picMkLst>
            <pc:docMk/>
            <pc:sldMk cId="2224581889" sldId="368"/>
            <ac:picMk id="15" creationId="{45E0A25A-D647-7179-DCF3-8C1841ABBA6F}"/>
          </ac:picMkLst>
        </pc:picChg>
        <pc:picChg chg="mod">
          <ac:chgData name="Junquera Quintana, Francisco Javier" userId="5a95c82c-4321-47ad-938a-db2c19283866" providerId="ADAL" clId="{183085EC-C77E-064F-B62E-1470DDD46CFC}" dt="2023-02-17T17:17:55.004" v="9153" actId="1036"/>
          <ac:picMkLst>
            <pc:docMk/>
            <pc:sldMk cId="2224581889" sldId="368"/>
            <ac:picMk id="16" creationId="{58359DA9-10EC-0D0E-89F2-977974D7F01D}"/>
          </ac:picMkLst>
        </pc:picChg>
        <pc:picChg chg="del">
          <ac:chgData name="Junquera Quintana, Francisco Javier" userId="5a95c82c-4321-47ad-938a-db2c19283866" providerId="ADAL" clId="{183085EC-C77E-064F-B62E-1470DDD46CFC}" dt="2023-02-17T17:18:04.220" v="9154" actId="478"/>
          <ac:picMkLst>
            <pc:docMk/>
            <pc:sldMk cId="2224581889" sldId="368"/>
            <ac:picMk id="19" creationId="{9471467F-9D75-2FE5-1561-8EF4C8A9EE8B}"/>
          </ac:picMkLst>
        </pc:picChg>
        <pc:cxnChg chg="mod">
          <ac:chgData name="Junquera Quintana, Francisco Javier" userId="5a95c82c-4321-47ad-938a-db2c19283866" providerId="ADAL" clId="{183085EC-C77E-064F-B62E-1470DDD46CFC}" dt="2023-02-17T17:17:55.004" v="9153" actId="1036"/>
          <ac:cxnSpMkLst>
            <pc:docMk/>
            <pc:sldMk cId="2224581889" sldId="368"/>
            <ac:cxnSpMk id="18" creationId="{C541BD32-8398-0DE3-E078-A689C96EC899}"/>
          </ac:cxnSpMkLst>
        </pc:cxnChg>
      </pc:sldChg>
      <pc:sldChg chg="addSp delSp modSp add del mod modAnim">
        <pc:chgData name="Junquera Quintana, Francisco Javier" userId="5a95c82c-4321-47ad-938a-db2c19283866" providerId="ADAL" clId="{183085EC-C77E-064F-B62E-1470DDD46CFC}" dt="2023-02-20T12:54:50.146" v="11898" actId="2696"/>
        <pc:sldMkLst>
          <pc:docMk/>
          <pc:sldMk cId="832051037" sldId="369"/>
        </pc:sldMkLst>
        <pc:spChg chg="add mod">
          <ac:chgData name="Junquera Quintana, Francisco Javier" userId="5a95c82c-4321-47ad-938a-db2c19283866" providerId="ADAL" clId="{183085EC-C77E-064F-B62E-1470DDD46CFC}" dt="2023-02-17T17:49:44.354" v="10202" actId="1036"/>
          <ac:spMkLst>
            <pc:docMk/>
            <pc:sldMk cId="832051037" sldId="369"/>
            <ac:spMk id="2" creationId="{4756E5F5-80D8-5749-C37C-FB91FF718871}"/>
          </ac:spMkLst>
        </pc:spChg>
        <pc:spChg chg="del">
          <ac:chgData name="Junquera Quintana, Francisco Javier" userId="5a95c82c-4321-47ad-938a-db2c19283866" providerId="ADAL" clId="{183085EC-C77E-064F-B62E-1470DDD46CFC}" dt="2023-02-17T17:32:27.334" v="9617" actId="478"/>
          <ac:spMkLst>
            <pc:docMk/>
            <pc:sldMk cId="832051037" sldId="369"/>
            <ac:spMk id="4" creationId="{6BBD09FA-4D65-46CD-3639-F84A5A984628}"/>
          </ac:spMkLst>
        </pc:spChg>
        <pc:spChg chg="del">
          <ac:chgData name="Junquera Quintana, Francisco Javier" userId="5a95c82c-4321-47ad-938a-db2c19283866" providerId="ADAL" clId="{183085EC-C77E-064F-B62E-1470DDD46CFC}" dt="2023-02-17T17:32:27.334" v="9617" actId="478"/>
          <ac:spMkLst>
            <pc:docMk/>
            <pc:sldMk cId="832051037" sldId="369"/>
            <ac:spMk id="7" creationId="{31BAC810-7BCB-1104-3F05-456618F6B907}"/>
          </ac:spMkLst>
        </pc:spChg>
        <pc:spChg chg="del">
          <ac:chgData name="Junquera Quintana, Francisco Javier" userId="5a95c82c-4321-47ad-938a-db2c19283866" providerId="ADAL" clId="{183085EC-C77E-064F-B62E-1470DDD46CFC}" dt="2023-02-17T17:32:27.334" v="9617" actId="478"/>
          <ac:spMkLst>
            <pc:docMk/>
            <pc:sldMk cId="832051037" sldId="369"/>
            <ac:spMk id="8" creationId="{1342ACAB-24F0-5B71-DF67-F3B3058AD2EA}"/>
          </ac:spMkLst>
        </pc:spChg>
        <pc:spChg chg="del">
          <ac:chgData name="Junquera Quintana, Francisco Javier" userId="5a95c82c-4321-47ad-938a-db2c19283866" providerId="ADAL" clId="{183085EC-C77E-064F-B62E-1470DDD46CFC}" dt="2023-02-17T17:32:27.334" v="9617" actId="478"/>
          <ac:spMkLst>
            <pc:docMk/>
            <pc:sldMk cId="832051037" sldId="369"/>
            <ac:spMk id="9" creationId="{FBC3D031-9EBE-3593-1B57-357A6121D020}"/>
          </ac:spMkLst>
        </pc:spChg>
        <pc:spChg chg="add mod">
          <ac:chgData name="Junquera Quintana, Francisco Javier" userId="5a95c82c-4321-47ad-938a-db2c19283866" providerId="ADAL" clId="{183085EC-C77E-064F-B62E-1470DDD46CFC}" dt="2023-02-17T17:42:29.829" v="9936" actId="1036"/>
          <ac:spMkLst>
            <pc:docMk/>
            <pc:sldMk cId="832051037" sldId="369"/>
            <ac:spMk id="10" creationId="{8F64A4F2-85A9-AA5D-A907-57B717DE815A}"/>
          </ac:spMkLst>
        </pc:spChg>
        <pc:spChg chg="del">
          <ac:chgData name="Junquera Quintana, Francisco Javier" userId="5a95c82c-4321-47ad-938a-db2c19283866" providerId="ADAL" clId="{183085EC-C77E-064F-B62E-1470DDD46CFC}" dt="2023-02-17T17:49:37.952" v="10193" actId="478"/>
          <ac:spMkLst>
            <pc:docMk/>
            <pc:sldMk cId="832051037" sldId="369"/>
            <ac:spMk id="11" creationId="{2D666952-921D-6BC2-C0EC-9CB012A4BD2B}"/>
          </ac:spMkLst>
        </pc:spChg>
        <pc:spChg chg="add mod">
          <ac:chgData name="Junquera Quintana, Francisco Javier" userId="5a95c82c-4321-47ad-938a-db2c19283866" providerId="ADAL" clId="{183085EC-C77E-064F-B62E-1470DDD46CFC}" dt="2023-02-17T17:42:29.829" v="9936" actId="1036"/>
          <ac:spMkLst>
            <pc:docMk/>
            <pc:sldMk cId="832051037" sldId="369"/>
            <ac:spMk id="13" creationId="{6577C9A2-4D49-2E30-6E3B-4C13F50D29FB}"/>
          </ac:spMkLst>
        </pc:spChg>
        <pc:spChg chg="add mod">
          <ac:chgData name="Junquera Quintana, Francisco Javier" userId="5a95c82c-4321-47ad-938a-db2c19283866" providerId="ADAL" clId="{183085EC-C77E-064F-B62E-1470DDD46CFC}" dt="2023-02-17T17:42:29.829" v="9936" actId="1036"/>
          <ac:spMkLst>
            <pc:docMk/>
            <pc:sldMk cId="832051037" sldId="369"/>
            <ac:spMk id="15" creationId="{B726AA71-9F17-716A-E07F-B5F01A219624}"/>
          </ac:spMkLst>
        </pc:spChg>
        <pc:spChg chg="add mod">
          <ac:chgData name="Junquera Quintana, Francisco Javier" userId="5a95c82c-4321-47ad-938a-db2c19283866" providerId="ADAL" clId="{183085EC-C77E-064F-B62E-1470DDD46CFC}" dt="2023-02-17T17:43:30.193" v="10005" actId="122"/>
          <ac:spMkLst>
            <pc:docMk/>
            <pc:sldMk cId="832051037" sldId="369"/>
            <ac:spMk id="19" creationId="{014DF5E3-5101-789C-E193-884BCC35E890}"/>
          </ac:spMkLst>
        </pc:spChg>
        <pc:spChg chg="mod">
          <ac:chgData name="Junquera Quintana, Francisco Javier" userId="5a95c82c-4321-47ad-938a-db2c19283866" providerId="ADAL" clId="{183085EC-C77E-064F-B62E-1470DDD46CFC}" dt="2023-02-17T17:42:57.414" v="9938"/>
          <ac:spMkLst>
            <pc:docMk/>
            <pc:sldMk cId="832051037" sldId="369"/>
            <ac:spMk id="23" creationId="{63ECF045-0E77-69E2-2FFB-12A174E7DF29}"/>
          </ac:spMkLst>
        </pc:spChg>
        <pc:spChg chg="mod">
          <ac:chgData name="Junquera Quintana, Francisco Javier" userId="5a95c82c-4321-47ad-938a-db2c19283866" providerId="ADAL" clId="{183085EC-C77E-064F-B62E-1470DDD46CFC}" dt="2023-02-17T17:42:57.414" v="9938"/>
          <ac:spMkLst>
            <pc:docMk/>
            <pc:sldMk cId="832051037" sldId="369"/>
            <ac:spMk id="24" creationId="{EFDA4906-288C-9843-F826-98C6C16C3EDF}"/>
          </ac:spMkLst>
        </pc:spChg>
        <pc:spChg chg="mod">
          <ac:chgData name="Junquera Quintana, Francisco Javier" userId="5a95c82c-4321-47ad-938a-db2c19283866" providerId="ADAL" clId="{183085EC-C77E-064F-B62E-1470DDD46CFC}" dt="2023-02-17T17:42:57.414" v="9938"/>
          <ac:spMkLst>
            <pc:docMk/>
            <pc:sldMk cId="832051037" sldId="369"/>
            <ac:spMk id="26" creationId="{4DF20C49-71B2-BE32-CAD4-C96FF42BEDBE}"/>
          </ac:spMkLst>
        </pc:spChg>
        <pc:spChg chg="mod">
          <ac:chgData name="Junquera Quintana, Francisco Javier" userId="5a95c82c-4321-47ad-938a-db2c19283866" providerId="ADAL" clId="{183085EC-C77E-064F-B62E-1470DDD46CFC}" dt="2023-02-17T17:42:57.414" v="9938"/>
          <ac:spMkLst>
            <pc:docMk/>
            <pc:sldMk cId="832051037" sldId="369"/>
            <ac:spMk id="28" creationId="{148834AC-8B2E-3763-9710-5A6675FF80B9}"/>
          </ac:spMkLst>
        </pc:spChg>
        <pc:spChg chg="mod topLvl">
          <ac:chgData name="Junquera Quintana, Francisco Javier" userId="5a95c82c-4321-47ad-938a-db2c19283866" providerId="ADAL" clId="{183085EC-C77E-064F-B62E-1470DDD46CFC}" dt="2023-02-17T17:47:51.975" v="10191" actId="165"/>
          <ac:spMkLst>
            <pc:docMk/>
            <pc:sldMk cId="832051037" sldId="369"/>
            <ac:spMk id="31" creationId="{8824310C-6134-05FB-3C8C-92CA8FDDB10E}"/>
          </ac:spMkLst>
        </pc:spChg>
        <pc:spChg chg="mod topLvl">
          <ac:chgData name="Junquera Quintana, Francisco Javier" userId="5a95c82c-4321-47ad-938a-db2c19283866" providerId="ADAL" clId="{183085EC-C77E-064F-B62E-1470DDD46CFC}" dt="2023-02-17T17:47:51.975" v="10191" actId="165"/>
          <ac:spMkLst>
            <pc:docMk/>
            <pc:sldMk cId="832051037" sldId="369"/>
            <ac:spMk id="32" creationId="{75F33A17-83E5-5AC5-6181-6C5858D86C7A}"/>
          </ac:spMkLst>
        </pc:spChg>
        <pc:spChg chg="mod topLvl">
          <ac:chgData name="Junquera Quintana, Francisco Javier" userId="5a95c82c-4321-47ad-938a-db2c19283866" providerId="ADAL" clId="{183085EC-C77E-064F-B62E-1470DDD46CFC}" dt="2023-02-17T17:47:51.975" v="10191" actId="165"/>
          <ac:spMkLst>
            <pc:docMk/>
            <pc:sldMk cId="832051037" sldId="369"/>
            <ac:spMk id="34" creationId="{2B274108-7FDF-8E0F-F439-6983FBC93188}"/>
          </ac:spMkLst>
        </pc:spChg>
        <pc:spChg chg="mod topLvl">
          <ac:chgData name="Junquera Quintana, Francisco Javier" userId="5a95c82c-4321-47ad-938a-db2c19283866" providerId="ADAL" clId="{183085EC-C77E-064F-B62E-1470DDD46CFC}" dt="2023-02-17T17:47:51.975" v="10191" actId="165"/>
          <ac:spMkLst>
            <pc:docMk/>
            <pc:sldMk cId="832051037" sldId="369"/>
            <ac:spMk id="36" creationId="{E252936D-6920-5D00-ED49-1DC679C2C257}"/>
          </ac:spMkLst>
        </pc:spChg>
        <pc:spChg chg="add mod">
          <ac:chgData name="Junquera Quintana, Francisco Javier" userId="5a95c82c-4321-47ad-938a-db2c19283866" providerId="ADAL" clId="{183085EC-C77E-064F-B62E-1470DDD46CFC}" dt="2023-02-17T17:52:38.493" v="10248" actId="1038"/>
          <ac:spMkLst>
            <pc:docMk/>
            <pc:sldMk cId="832051037" sldId="369"/>
            <ac:spMk id="43" creationId="{CA764089-6751-B87C-7A99-9211F0B7E5BC}"/>
          </ac:spMkLst>
        </pc:spChg>
        <pc:grpChg chg="del">
          <ac:chgData name="Junquera Quintana, Francisco Javier" userId="5a95c82c-4321-47ad-938a-db2c19283866" providerId="ADAL" clId="{183085EC-C77E-064F-B62E-1470DDD46CFC}" dt="2023-02-17T17:32:27.334" v="9617" actId="478"/>
          <ac:grpSpMkLst>
            <pc:docMk/>
            <pc:sldMk cId="832051037" sldId="369"/>
            <ac:grpSpMk id="6" creationId="{372C1521-B86C-07DB-4FF1-44B393D632F0}"/>
          </ac:grpSpMkLst>
        </pc:grpChg>
        <pc:grpChg chg="add mod">
          <ac:chgData name="Junquera Quintana, Francisco Javier" userId="5a95c82c-4321-47ad-938a-db2c19283866" providerId="ADAL" clId="{183085EC-C77E-064F-B62E-1470DDD46CFC}" dt="2023-02-17T17:49:44.354" v="10202" actId="1036"/>
          <ac:grpSpMkLst>
            <pc:docMk/>
            <pc:sldMk cId="832051037" sldId="369"/>
            <ac:grpSpMk id="21" creationId="{9B91E79E-2988-681F-DB7C-69DA1AB20708}"/>
          </ac:grpSpMkLst>
        </pc:grpChg>
        <pc:grpChg chg="add del mod">
          <ac:chgData name="Junquera Quintana, Francisco Javier" userId="5a95c82c-4321-47ad-938a-db2c19283866" providerId="ADAL" clId="{183085EC-C77E-064F-B62E-1470DDD46CFC}" dt="2023-02-17T17:43:40.051" v="10011" actId="478"/>
          <ac:grpSpMkLst>
            <pc:docMk/>
            <pc:sldMk cId="832051037" sldId="369"/>
            <ac:grpSpMk id="22" creationId="{CDF62207-2F40-6BB0-38DC-AFBF3B36299E}"/>
          </ac:grpSpMkLst>
        </pc:grpChg>
        <pc:grpChg chg="add del mod">
          <ac:chgData name="Junquera Quintana, Francisco Javier" userId="5a95c82c-4321-47ad-938a-db2c19283866" providerId="ADAL" clId="{183085EC-C77E-064F-B62E-1470DDD46CFC}" dt="2023-02-17T17:47:51.975" v="10191" actId="165"/>
          <ac:grpSpMkLst>
            <pc:docMk/>
            <pc:sldMk cId="832051037" sldId="369"/>
            <ac:grpSpMk id="30" creationId="{22D108D4-3602-E3A2-B260-E7246A6DEE71}"/>
          </ac:grpSpMkLst>
        </pc:grpChg>
        <pc:grpChg chg="add mod">
          <ac:chgData name="Junquera Quintana, Francisco Javier" userId="5a95c82c-4321-47ad-938a-db2c19283866" providerId="ADAL" clId="{183085EC-C77E-064F-B62E-1470DDD46CFC}" dt="2023-02-17T17:49:44.354" v="10202" actId="1036"/>
          <ac:grpSpMkLst>
            <pc:docMk/>
            <pc:sldMk cId="832051037" sldId="369"/>
            <ac:grpSpMk id="41" creationId="{293B0540-125B-F83F-A4DE-F868FFE7AE0F}"/>
          </ac:grpSpMkLst>
        </pc:grpChg>
        <pc:grpChg chg="add">
          <ac:chgData name="Junquera Quintana, Francisco Javier" userId="5a95c82c-4321-47ad-938a-db2c19283866" providerId="ADAL" clId="{183085EC-C77E-064F-B62E-1470DDD46CFC}" dt="2023-02-17T17:52:48.114" v="10251" actId="164"/>
          <ac:grpSpMkLst>
            <pc:docMk/>
            <pc:sldMk cId="832051037" sldId="369"/>
            <ac:grpSpMk id="44" creationId="{20E180CE-1E4A-7726-BBB4-0AE1E835D5AE}"/>
          </ac:grpSpMkLst>
        </pc:grpChg>
        <pc:picChg chg="mod">
          <ac:chgData name="Junquera Quintana, Francisco Javier" userId="5a95c82c-4321-47ad-938a-db2c19283866" providerId="ADAL" clId="{183085EC-C77E-064F-B62E-1470DDD46CFC}" dt="2023-02-17T17:49:44.354" v="10202" actId="1036"/>
          <ac:picMkLst>
            <pc:docMk/>
            <pc:sldMk cId="832051037" sldId="369"/>
            <ac:picMk id="12" creationId="{76573689-C1F2-E27A-9D9B-FBC19A4A2082}"/>
          </ac:picMkLst>
        </pc:picChg>
        <pc:picChg chg="add mod">
          <ac:chgData name="Junquera Quintana, Francisco Javier" userId="5a95c82c-4321-47ad-938a-db2c19283866" providerId="ADAL" clId="{183085EC-C77E-064F-B62E-1470DDD46CFC}" dt="2023-02-17T17:42:29.829" v="9936" actId="1036"/>
          <ac:picMkLst>
            <pc:docMk/>
            <pc:sldMk cId="832051037" sldId="369"/>
            <ac:picMk id="14" creationId="{4FA3221C-30D9-83CF-AF6B-BC42A75ED73D}"/>
          </ac:picMkLst>
        </pc:picChg>
        <pc:picChg chg="del">
          <ac:chgData name="Junquera Quintana, Francisco Javier" userId="5a95c82c-4321-47ad-938a-db2c19283866" providerId="ADAL" clId="{183085EC-C77E-064F-B62E-1470DDD46CFC}" dt="2023-02-17T17:32:27.334" v="9617" actId="478"/>
          <ac:picMkLst>
            <pc:docMk/>
            <pc:sldMk cId="832051037" sldId="369"/>
            <ac:picMk id="16" creationId="{58359DA9-10EC-0D0E-89F2-977974D7F01D}"/>
          </ac:picMkLst>
        </pc:picChg>
        <pc:picChg chg="add mod">
          <ac:chgData name="Junquera Quintana, Francisco Javier" userId="5a95c82c-4321-47ad-938a-db2c19283866" providerId="ADAL" clId="{183085EC-C77E-064F-B62E-1470DDD46CFC}" dt="2023-02-17T17:42:29.829" v="9936" actId="1036"/>
          <ac:picMkLst>
            <pc:docMk/>
            <pc:sldMk cId="832051037" sldId="369"/>
            <ac:picMk id="17" creationId="{E9F245F0-0E4A-C8DE-9CD4-AC0D3FF5CDCE}"/>
          </ac:picMkLst>
        </pc:picChg>
        <pc:picChg chg="add mod">
          <ac:chgData name="Junquera Quintana, Francisco Javier" userId="5a95c82c-4321-47ad-938a-db2c19283866" providerId="ADAL" clId="{183085EC-C77E-064F-B62E-1470DDD46CFC}" dt="2023-02-17T17:43:36.701" v="10010" actId="1036"/>
          <ac:picMkLst>
            <pc:docMk/>
            <pc:sldMk cId="832051037" sldId="369"/>
            <ac:picMk id="20" creationId="{31834DEC-771F-90CF-F945-D7E6E17445EC}"/>
          </ac:picMkLst>
        </pc:picChg>
        <pc:picChg chg="mod">
          <ac:chgData name="Junquera Quintana, Francisco Javier" userId="5a95c82c-4321-47ad-938a-db2c19283866" providerId="ADAL" clId="{183085EC-C77E-064F-B62E-1470DDD46CFC}" dt="2023-02-17T17:42:57.414" v="9938"/>
          <ac:picMkLst>
            <pc:docMk/>
            <pc:sldMk cId="832051037" sldId="369"/>
            <ac:picMk id="25" creationId="{B6AB1940-8037-FBB7-1544-44F25BB5EA30}"/>
          </ac:picMkLst>
        </pc:picChg>
        <pc:picChg chg="mod">
          <ac:chgData name="Junquera Quintana, Francisco Javier" userId="5a95c82c-4321-47ad-938a-db2c19283866" providerId="ADAL" clId="{183085EC-C77E-064F-B62E-1470DDD46CFC}" dt="2023-02-17T17:42:57.414" v="9938"/>
          <ac:picMkLst>
            <pc:docMk/>
            <pc:sldMk cId="832051037" sldId="369"/>
            <ac:picMk id="27" creationId="{96504270-ABAE-433B-B049-29BF041FD343}"/>
          </ac:picMkLst>
        </pc:picChg>
        <pc:picChg chg="mod">
          <ac:chgData name="Junquera Quintana, Francisco Javier" userId="5a95c82c-4321-47ad-938a-db2c19283866" providerId="ADAL" clId="{183085EC-C77E-064F-B62E-1470DDD46CFC}" dt="2023-02-17T17:42:57.414" v="9938"/>
          <ac:picMkLst>
            <pc:docMk/>
            <pc:sldMk cId="832051037" sldId="369"/>
            <ac:picMk id="29" creationId="{81F6074D-CD97-E53C-D499-031181E99070}"/>
          </ac:picMkLst>
        </pc:picChg>
        <pc:picChg chg="del mod">
          <ac:chgData name="Junquera Quintana, Francisco Javier" userId="5a95c82c-4321-47ad-938a-db2c19283866" providerId="ADAL" clId="{183085EC-C77E-064F-B62E-1470DDD46CFC}" dt="2023-02-17T17:47:14.467" v="10178" actId="478"/>
          <ac:picMkLst>
            <pc:docMk/>
            <pc:sldMk cId="832051037" sldId="369"/>
            <ac:picMk id="33" creationId="{81A4510C-6FBC-A135-EF68-0F03E49B63D0}"/>
          </ac:picMkLst>
        </pc:picChg>
        <pc:picChg chg="del mod">
          <ac:chgData name="Junquera Quintana, Francisco Javier" userId="5a95c82c-4321-47ad-938a-db2c19283866" providerId="ADAL" clId="{183085EC-C77E-064F-B62E-1470DDD46CFC}" dt="2023-02-17T17:46:18.759" v="10171" actId="478"/>
          <ac:picMkLst>
            <pc:docMk/>
            <pc:sldMk cId="832051037" sldId="369"/>
            <ac:picMk id="35" creationId="{3AF0E981-22A0-04E9-34B7-30A06EB41D05}"/>
          </ac:picMkLst>
        </pc:picChg>
        <pc:picChg chg="del mod">
          <ac:chgData name="Junquera Quintana, Francisco Javier" userId="5a95c82c-4321-47ad-938a-db2c19283866" providerId="ADAL" clId="{183085EC-C77E-064F-B62E-1470DDD46CFC}" dt="2023-02-17T17:44:52.652" v="10099" actId="478"/>
          <ac:picMkLst>
            <pc:docMk/>
            <pc:sldMk cId="832051037" sldId="369"/>
            <ac:picMk id="37" creationId="{CBEF14F4-06C4-9735-3BDA-95FE7DA284E9}"/>
          </ac:picMkLst>
        </pc:picChg>
        <pc:picChg chg="add mod">
          <ac:chgData name="Junquera Quintana, Francisco Javier" userId="5a95c82c-4321-47ad-938a-db2c19283866" providerId="ADAL" clId="{183085EC-C77E-064F-B62E-1470DDD46CFC}" dt="2023-02-17T17:45:18.932" v="10167" actId="1038"/>
          <ac:picMkLst>
            <pc:docMk/>
            <pc:sldMk cId="832051037" sldId="369"/>
            <ac:picMk id="38" creationId="{2A6213E7-B8A2-7BAB-0A6C-6884E7316DB2}"/>
          </ac:picMkLst>
        </pc:picChg>
        <pc:picChg chg="add mod">
          <ac:chgData name="Junquera Quintana, Francisco Javier" userId="5a95c82c-4321-47ad-938a-db2c19283866" providerId="ADAL" clId="{183085EC-C77E-064F-B62E-1470DDD46CFC}" dt="2023-02-17T17:46:29.121" v="10175" actId="1038"/>
          <ac:picMkLst>
            <pc:docMk/>
            <pc:sldMk cId="832051037" sldId="369"/>
            <ac:picMk id="39" creationId="{EE596D8B-2C23-36ED-18C0-9A898542DC56}"/>
          </ac:picMkLst>
        </pc:picChg>
        <pc:picChg chg="add mod">
          <ac:chgData name="Junquera Quintana, Francisco Javier" userId="5a95c82c-4321-47ad-938a-db2c19283866" providerId="ADAL" clId="{183085EC-C77E-064F-B62E-1470DDD46CFC}" dt="2023-02-17T17:47:38.253" v="10190" actId="1037"/>
          <ac:picMkLst>
            <pc:docMk/>
            <pc:sldMk cId="832051037" sldId="369"/>
            <ac:picMk id="40" creationId="{0012A491-0792-3DD8-55EA-6C61ACA6F4E7}"/>
          </ac:picMkLst>
        </pc:picChg>
        <pc:picChg chg="add mod">
          <ac:chgData name="Junquera Quintana, Francisco Javier" userId="5a95c82c-4321-47ad-938a-db2c19283866" providerId="ADAL" clId="{183085EC-C77E-064F-B62E-1470DDD46CFC}" dt="2023-02-17T17:52:41.183" v="10250" actId="1037"/>
          <ac:picMkLst>
            <pc:docMk/>
            <pc:sldMk cId="832051037" sldId="369"/>
            <ac:picMk id="42" creationId="{402E3ADB-085D-551B-2DCE-50A8AC9B27A6}"/>
          </ac:picMkLst>
        </pc:picChg>
        <pc:cxnChg chg="del">
          <ac:chgData name="Junquera Quintana, Francisco Javier" userId="5a95c82c-4321-47ad-938a-db2c19283866" providerId="ADAL" clId="{183085EC-C77E-064F-B62E-1470DDD46CFC}" dt="2023-02-17T17:32:27.334" v="9617" actId="478"/>
          <ac:cxnSpMkLst>
            <pc:docMk/>
            <pc:sldMk cId="832051037" sldId="369"/>
            <ac:cxnSpMk id="18" creationId="{C541BD32-8398-0DE3-E078-A689C96EC899}"/>
          </ac:cxnSpMkLst>
        </pc:cxnChg>
      </pc:sldChg>
      <pc:sldChg chg="addSp delSp modSp add del mod ord">
        <pc:chgData name="Junquera Quintana, Francisco Javier" userId="5a95c82c-4321-47ad-938a-db2c19283866" providerId="ADAL" clId="{183085EC-C77E-064F-B62E-1470DDD46CFC}" dt="2023-02-20T12:54:50.161" v="11899" actId="2696"/>
        <pc:sldMkLst>
          <pc:docMk/>
          <pc:sldMk cId="4013177305" sldId="370"/>
        </pc:sldMkLst>
        <pc:spChg chg="mod">
          <ac:chgData name="Junquera Quintana, Francisco Javier" userId="5a95c82c-4321-47ad-938a-db2c19283866" providerId="ADAL" clId="{183085EC-C77E-064F-B62E-1470DDD46CFC}" dt="2023-02-18T11:28:21.081" v="10263" actId="20577"/>
          <ac:spMkLst>
            <pc:docMk/>
            <pc:sldMk cId="4013177305" sldId="370"/>
            <ac:spMk id="22529" creationId="{D79A0F5B-FA60-B17D-E181-CF066F6C1491}"/>
          </ac:spMkLst>
        </pc:spChg>
        <pc:spChg chg="mod">
          <ac:chgData name="Junquera Quintana, Francisco Javier" userId="5a95c82c-4321-47ad-938a-db2c19283866" providerId="ADAL" clId="{183085EC-C77E-064F-B62E-1470DDD46CFC}" dt="2023-02-18T11:34:20.812" v="10484" actId="20577"/>
          <ac:spMkLst>
            <pc:docMk/>
            <pc:sldMk cId="4013177305" sldId="370"/>
            <ac:spMk id="22538" creationId="{C34A6745-DD4A-7F8A-248D-C26C2A18601A}"/>
          </ac:spMkLst>
        </pc:spChg>
        <pc:spChg chg="mod">
          <ac:chgData name="Junquera Quintana, Francisco Javier" userId="5a95c82c-4321-47ad-938a-db2c19283866" providerId="ADAL" clId="{183085EC-C77E-064F-B62E-1470DDD46CFC}" dt="2023-02-18T11:30:30.101" v="10416" actId="20577"/>
          <ac:spMkLst>
            <pc:docMk/>
            <pc:sldMk cId="4013177305" sldId="370"/>
            <ac:spMk id="22544" creationId="{AA1AB433-1223-5E7E-CA86-EDF664874861}"/>
          </ac:spMkLst>
        </pc:spChg>
        <pc:grpChg chg="del mod">
          <ac:chgData name="Junquera Quintana, Francisco Javier" userId="5a95c82c-4321-47ad-938a-db2c19283866" providerId="ADAL" clId="{183085EC-C77E-064F-B62E-1470DDD46CFC}" dt="2023-02-18T11:28:29.922" v="10272" actId="478"/>
          <ac:grpSpMkLst>
            <pc:docMk/>
            <pc:sldMk cId="4013177305" sldId="370"/>
            <ac:grpSpMk id="22531" creationId="{8055E4DD-300C-2015-976A-933C770FFFE7}"/>
          </ac:grpSpMkLst>
        </pc:grpChg>
        <pc:grpChg chg="del mod">
          <ac:chgData name="Junquera Quintana, Francisco Javier" userId="5a95c82c-4321-47ad-938a-db2c19283866" providerId="ADAL" clId="{183085EC-C77E-064F-B62E-1470DDD46CFC}" dt="2023-02-18T11:33:38.586" v="10445" actId="478"/>
          <ac:grpSpMkLst>
            <pc:docMk/>
            <pc:sldMk cId="4013177305" sldId="370"/>
            <ac:grpSpMk id="22537" creationId="{98812B65-5A57-2021-4EC7-4DD5E5D0DD75}"/>
          </ac:grpSpMkLst>
        </pc:grpChg>
        <pc:picChg chg="add mod">
          <ac:chgData name="Junquera Quintana, Francisco Javier" userId="5a95c82c-4321-47ad-938a-db2c19283866" providerId="ADAL" clId="{183085EC-C77E-064F-B62E-1470DDD46CFC}" dt="2023-02-18T11:29:24.479" v="10287" actId="1038"/>
          <ac:picMkLst>
            <pc:docMk/>
            <pc:sldMk cId="4013177305" sldId="370"/>
            <ac:picMk id="2" creationId="{72267221-9BC5-3D8F-A15A-E09624F5BA69}"/>
          </ac:picMkLst>
        </pc:picChg>
        <pc:picChg chg="add del mod">
          <ac:chgData name="Junquera Quintana, Francisco Javier" userId="5a95c82c-4321-47ad-938a-db2c19283866" providerId="ADAL" clId="{183085EC-C77E-064F-B62E-1470DDD46CFC}" dt="2023-02-18T11:32:41.422" v="10425" actId="478"/>
          <ac:picMkLst>
            <pc:docMk/>
            <pc:sldMk cId="4013177305" sldId="370"/>
            <ac:picMk id="3" creationId="{999E885C-9A25-7323-64FE-FCA1E9B757E4}"/>
          </ac:picMkLst>
        </pc:picChg>
        <pc:picChg chg="add mod">
          <ac:chgData name="Junquera Quintana, Francisco Javier" userId="5a95c82c-4321-47ad-938a-db2c19283866" providerId="ADAL" clId="{183085EC-C77E-064F-B62E-1470DDD46CFC}" dt="2023-02-18T11:32:52.340" v="10429" actId="1037"/>
          <ac:picMkLst>
            <pc:docMk/>
            <pc:sldMk cId="4013177305" sldId="370"/>
            <ac:picMk id="4" creationId="{230F0451-7ECF-6127-8BED-D8DE265D4EF4}"/>
          </ac:picMkLst>
        </pc:picChg>
        <pc:picChg chg="add mod">
          <ac:chgData name="Junquera Quintana, Francisco Javier" userId="5a95c82c-4321-47ad-938a-db2c19283866" providerId="ADAL" clId="{183085EC-C77E-064F-B62E-1470DDD46CFC}" dt="2023-02-18T11:33:56.335" v="10453" actId="1038"/>
          <ac:picMkLst>
            <pc:docMk/>
            <pc:sldMk cId="4013177305" sldId="370"/>
            <ac:picMk id="5" creationId="{D07BCE09-9EEC-FD39-DEB1-7A0450B86329}"/>
          </ac:picMkLst>
        </pc:picChg>
        <pc:picChg chg="del">
          <ac:chgData name="Junquera Quintana, Francisco Javier" userId="5a95c82c-4321-47ad-938a-db2c19283866" providerId="ADAL" clId="{183085EC-C77E-064F-B62E-1470DDD46CFC}" dt="2023-02-18T11:32:05.812" v="10417" actId="478"/>
          <ac:picMkLst>
            <pc:docMk/>
            <pc:sldMk cId="4013177305" sldId="370"/>
            <ac:picMk id="22530" creationId="{70B26028-29A7-1A21-8814-4321996663FA}"/>
          </ac:picMkLst>
        </pc:picChg>
        <pc:picChg chg="del">
          <ac:chgData name="Junquera Quintana, Francisco Javier" userId="5a95c82c-4321-47ad-938a-db2c19283866" providerId="ADAL" clId="{183085EC-C77E-064F-B62E-1470DDD46CFC}" dt="2023-02-18T11:33:38.586" v="10445" actId="478"/>
          <ac:picMkLst>
            <pc:docMk/>
            <pc:sldMk cId="4013177305" sldId="370"/>
            <ac:picMk id="22539" creationId="{1E9597ED-184A-3E66-B214-C73820EB2F03}"/>
          </ac:picMkLst>
        </pc:picChg>
        <pc:picChg chg="del">
          <ac:chgData name="Junquera Quintana, Francisco Javier" userId="5a95c82c-4321-47ad-938a-db2c19283866" providerId="ADAL" clId="{183085EC-C77E-064F-B62E-1470DDD46CFC}" dt="2023-02-18T11:28:29.922" v="10272" actId="478"/>
          <ac:picMkLst>
            <pc:docMk/>
            <pc:sldMk cId="4013177305" sldId="370"/>
            <ac:picMk id="22545" creationId="{751CC364-8DC2-EE04-A2D0-46C1275DD3AF}"/>
          </ac:picMkLst>
        </pc:picChg>
      </pc:sldChg>
      <pc:sldChg chg="addSp delSp modSp add del mod ord delAnim">
        <pc:chgData name="Junquera Quintana, Francisco Javier" userId="5a95c82c-4321-47ad-938a-db2c19283866" providerId="ADAL" clId="{183085EC-C77E-064F-B62E-1470DDD46CFC}" dt="2023-02-20T12:54:50.185" v="11900" actId="2696"/>
        <pc:sldMkLst>
          <pc:docMk/>
          <pc:sldMk cId="3924386845" sldId="371"/>
        </pc:sldMkLst>
        <pc:spChg chg="add mod">
          <ac:chgData name="Junquera Quintana, Francisco Javier" userId="5a95c82c-4321-47ad-938a-db2c19283866" providerId="ADAL" clId="{183085EC-C77E-064F-B62E-1470DDD46CFC}" dt="2023-02-18T11:43:57.348" v="10658"/>
          <ac:spMkLst>
            <pc:docMk/>
            <pc:sldMk cId="3924386845" sldId="371"/>
            <ac:spMk id="3" creationId="{8484E086-1F3A-6E17-2803-5BDCBE0BE57D}"/>
          </ac:spMkLst>
        </pc:spChg>
        <pc:grpChg chg="add">
          <ac:chgData name="Junquera Quintana, Francisco Javier" userId="5a95c82c-4321-47ad-938a-db2c19283866" providerId="ADAL" clId="{183085EC-C77E-064F-B62E-1470DDD46CFC}" dt="2023-02-18T11:49:04.963" v="10684" actId="164"/>
          <ac:grpSpMkLst>
            <pc:docMk/>
            <pc:sldMk cId="3924386845" sldId="371"/>
            <ac:grpSpMk id="7" creationId="{80A830D8-95AC-F516-74CA-62F78306C1CD}"/>
          </ac:grpSpMkLst>
        </pc:grpChg>
        <pc:grpChg chg="del">
          <ac:chgData name="Junquera Quintana, Francisco Javier" userId="5a95c82c-4321-47ad-938a-db2c19283866" providerId="ADAL" clId="{183085EC-C77E-064F-B62E-1470DDD46CFC}" dt="2023-02-18T11:35:17.737" v="10487" actId="478"/>
          <ac:grpSpMkLst>
            <pc:docMk/>
            <pc:sldMk cId="3924386845" sldId="371"/>
            <ac:grpSpMk id="21" creationId="{9B91E79E-2988-681F-DB7C-69DA1AB20708}"/>
          </ac:grpSpMkLst>
        </pc:grpChg>
        <pc:grpChg chg="del">
          <ac:chgData name="Junquera Quintana, Francisco Javier" userId="5a95c82c-4321-47ad-938a-db2c19283866" providerId="ADAL" clId="{183085EC-C77E-064F-B62E-1470DDD46CFC}" dt="2023-02-18T11:35:20.005" v="10488" actId="478"/>
          <ac:grpSpMkLst>
            <pc:docMk/>
            <pc:sldMk cId="3924386845" sldId="371"/>
            <ac:grpSpMk id="41" creationId="{293B0540-125B-F83F-A4DE-F868FFE7AE0F}"/>
          </ac:grpSpMkLst>
        </pc:grpChg>
        <pc:grpChg chg="mod">
          <ac:chgData name="Junquera Quintana, Francisco Javier" userId="5a95c82c-4321-47ad-938a-db2c19283866" providerId="ADAL" clId="{183085EC-C77E-064F-B62E-1470DDD46CFC}" dt="2023-02-18T11:47:47.227" v="10670" actId="1076"/>
          <ac:grpSpMkLst>
            <pc:docMk/>
            <pc:sldMk cId="3924386845" sldId="371"/>
            <ac:grpSpMk id="44" creationId="{20E180CE-1E4A-7726-BBB4-0AE1E835D5AE}"/>
          </ac:grpSpMkLst>
        </pc:grpChg>
        <pc:picChg chg="add mod">
          <ac:chgData name="Junquera Quintana, Francisco Javier" userId="5a95c82c-4321-47ad-938a-db2c19283866" providerId="ADAL" clId="{183085EC-C77E-064F-B62E-1470DDD46CFC}" dt="2023-02-18T11:44:03.825" v="10667" actId="1035"/>
          <ac:picMkLst>
            <pc:docMk/>
            <pc:sldMk cId="3924386845" sldId="371"/>
            <ac:picMk id="4" creationId="{48316304-1F70-4ADE-A6BF-1B5575214EF1}"/>
          </ac:picMkLst>
        </pc:picChg>
        <pc:picChg chg="add del mod">
          <ac:chgData name="Junquera Quintana, Francisco Javier" userId="5a95c82c-4321-47ad-938a-db2c19283866" providerId="ADAL" clId="{183085EC-C77E-064F-B62E-1470DDD46CFC}" dt="2023-02-18T11:47:54.428" v="10673" actId="478"/>
          <ac:picMkLst>
            <pc:docMk/>
            <pc:sldMk cId="3924386845" sldId="371"/>
            <ac:picMk id="5" creationId="{F7A3527A-3269-B8D7-E392-5EBA205C6939}"/>
          </ac:picMkLst>
        </pc:picChg>
        <pc:picChg chg="add mod">
          <ac:chgData name="Junquera Quintana, Francisco Javier" userId="5a95c82c-4321-47ad-938a-db2c19283866" providerId="ADAL" clId="{183085EC-C77E-064F-B62E-1470DDD46CFC}" dt="2023-02-18T11:48:56.520" v="10683" actId="1036"/>
          <ac:picMkLst>
            <pc:docMk/>
            <pc:sldMk cId="3924386845" sldId="371"/>
            <ac:picMk id="6" creationId="{778E52A3-8223-9463-9F04-4B7297A87915}"/>
          </ac:picMkLst>
        </pc:picChg>
      </pc:sldChg>
      <pc:sldChg chg="addSp delSp modSp add del mod delAnim">
        <pc:chgData name="Junquera Quintana, Francisco Javier" userId="5a95c82c-4321-47ad-938a-db2c19283866" providerId="ADAL" clId="{183085EC-C77E-064F-B62E-1470DDD46CFC}" dt="2023-02-20T12:54:50.199" v="11901" actId="2696"/>
        <pc:sldMkLst>
          <pc:docMk/>
          <pc:sldMk cId="363665106" sldId="372"/>
        </pc:sldMkLst>
        <pc:spChg chg="del">
          <ac:chgData name="Junquera Quintana, Francisco Javier" userId="5a95c82c-4321-47ad-938a-db2c19283866" providerId="ADAL" clId="{183085EC-C77E-064F-B62E-1470DDD46CFC}" dt="2023-02-18T11:56:28.277" v="10927" actId="478"/>
          <ac:spMkLst>
            <pc:docMk/>
            <pc:sldMk cId="363665106" sldId="372"/>
            <ac:spMk id="2" creationId="{4756E5F5-80D8-5749-C37C-FB91FF718871}"/>
          </ac:spMkLst>
        </pc:spChg>
        <pc:spChg chg="del">
          <ac:chgData name="Junquera Quintana, Francisco Javier" userId="5a95c82c-4321-47ad-938a-db2c19283866" providerId="ADAL" clId="{183085EC-C77E-064F-B62E-1470DDD46CFC}" dt="2023-02-18T11:49:19.948" v="10694" actId="478"/>
          <ac:spMkLst>
            <pc:docMk/>
            <pc:sldMk cId="363665106" sldId="372"/>
            <ac:spMk id="3" creationId="{8484E086-1F3A-6E17-2803-5BDCBE0BE57D}"/>
          </ac:spMkLst>
        </pc:spChg>
        <pc:spChg chg="add mod">
          <ac:chgData name="Junquera Quintana, Francisco Javier" userId="5a95c82c-4321-47ad-938a-db2c19283866" providerId="ADAL" clId="{183085EC-C77E-064F-B62E-1470DDD46CFC}" dt="2023-02-18T11:54:01.942" v="10874" actId="20577"/>
          <ac:spMkLst>
            <pc:docMk/>
            <pc:sldMk cId="363665106" sldId="372"/>
            <ac:spMk id="8" creationId="{B631A67F-791F-F631-E267-21EBC1CEE260}"/>
          </ac:spMkLst>
        </pc:spChg>
        <pc:spChg chg="add mod">
          <ac:chgData name="Junquera Quintana, Francisco Javier" userId="5a95c82c-4321-47ad-938a-db2c19283866" providerId="ADAL" clId="{183085EC-C77E-064F-B62E-1470DDD46CFC}" dt="2023-02-18T12:00:57.775" v="11068" actId="122"/>
          <ac:spMkLst>
            <pc:docMk/>
            <pc:sldMk cId="363665106" sldId="372"/>
            <ac:spMk id="15" creationId="{D6610544-B734-D37F-FF18-872629BFF5FA}"/>
          </ac:spMkLst>
        </pc:spChg>
        <pc:spChg chg="add mod">
          <ac:chgData name="Junquera Quintana, Francisco Javier" userId="5a95c82c-4321-47ad-938a-db2c19283866" providerId="ADAL" clId="{183085EC-C77E-064F-B62E-1470DDD46CFC}" dt="2023-02-18T12:03:53.336" v="11101" actId="20577"/>
          <ac:spMkLst>
            <pc:docMk/>
            <pc:sldMk cId="363665106" sldId="372"/>
            <ac:spMk id="18" creationId="{1758B17C-A292-728D-DC6E-CFF0F6105F2B}"/>
          </ac:spMkLst>
        </pc:spChg>
        <pc:spChg chg="add del">
          <ac:chgData name="Junquera Quintana, Francisco Javier" userId="5a95c82c-4321-47ad-938a-db2c19283866" providerId="ADAL" clId="{183085EC-C77E-064F-B62E-1470DDD46CFC}" dt="2023-02-18T12:05:34.437" v="11105" actId="22"/>
          <ac:spMkLst>
            <pc:docMk/>
            <pc:sldMk cId="363665106" sldId="372"/>
            <ac:spMk id="20" creationId="{9FD7C5C5-7B8A-6685-B949-A80471274E92}"/>
          </ac:spMkLst>
        </pc:spChg>
        <pc:spChg chg="mod">
          <ac:chgData name="Junquera Quintana, Francisco Javier" userId="5a95c82c-4321-47ad-938a-db2c19283866" providerId="ADAL" clId="{183085EC-C77E-064F-B62E-1470DDD46CFC}" dt="2023-02-18T11:49:12.641" v="10693" actId="20577"/>
          <ac:spMkLst>
            <pc:docMk/>
            <pc:sldMk cId="363665106" sldId="372"/>
            <ac:spMk id="20481" creationId="{E8967B58-703F-57CD-43B0-4D14583361DC}"/>
          </ac:spMkLst>
        </pc:spChg>
        <pc:grpChg chg="del">
          <ac:chgData name="Junquera Quintana, Francisco Javier" userId="5a95c82c-4321-47ad-938a-db2c19283866" providerId="ADAL" clId="{183085EC-C77E-064F-B62E-1470DDD46CFC}" dt="2023-02-18T11:50:03.920" v="10698" actId="478"/>
          <ac:grpSpMkLst>
            <pc:docMk/>
            <pc:sldMk cId="363665106" sldId="372"/>
            <ac:grpSpMk id="7" creationId="{80A830D8-95AC-F516-74CA-62F78306C1CD}"/>
          </ac:grpSpMkLst>
        </pc:grpChg>
        <pc:grpChg chg="add mod">
          <ac:chgData name="Junquera Quintana, Francisco Javier" userId="5a95c82c-4321-47ad-938a-db2c19283866" providerId="ADAL" clId="{183085EC-C77E-064F-B62E-1470DDD46CFC}" dt="2023-02-18T11:56:35.546" v="10949" actId="1036"/>
          <ac:grpSpMkLst>
            <pc:docMk/>
            <pc:sldMk cId="363665106" sldId="372"/>
            <ac:grpSpMk id="14" creationId="{FF0F275C-F83D-AFF6-758C-1DA5B6715B74}"/>
          </ac:grpSpMkLst>
        </pc:grpChg>
        <pc:grpChg chg="del">
          <ac:chgData name="Junquera Quintana, Francisco Javier" userId="5a95c82c-4321-47ad-938a-db2c19283866" providerId="ADAL" clId="{183085EC-C77E-064F-B62E-1470DDD46CFC}" dt="2023-02-18T11:49:19.948" v="10694" actId="478"/>
          <ac:grpSpMkLst>
            <pc:docMk/>
            <pc:sldMk cId="363665106" sldId="372"/>
            <ac:grpSpMk id="44" creationId="{20E180CE-1E4A-7726-BBB4-0AE1E835D5AE}"/>
          </ac:grpSpMkLst>
        </pc:grpChg>
        <pc:picChg chg="add mod">
          <ac:chgData name="Junquera Quintana, Francisco Javier" userId="5a95c82c-4321-47ad-938a-db2c19283866" providerId="ADAL" clId="{183085EC-C77E-064F-B62E-1470DDD46CFC}" dt="2023-02-18T11:56:35.546" v="10949" actId="1036"/>
          <ac:picMkLst>
            <pc:docMk/>
            <pc:sldMk cId="363665106" sldId="372"/>
            <ac:picMk id="5" creationId="{62409FF9-F58A-40FA-5324-3BE7BEA7C0D2}"/>
          </ac:picMkLst>
        </pc:picChg>
        <pc:picChg chg="add mod">
          <ac:chgData name="Junquera Quintana, Francisco Javier" userId="5a95c82c-4321-47ad-938a-db2c19283866" providerId="ADAL" clId="{183085EC-C77E-064F-B62E-1470DDD46CFC}" dt="2023-02-18T11:54:05.764" v="10888" actId="1037"/>
          <ac:picMkLst>
            <pc:docMk/>
            <pc:sldMk cId="363665106" sldId="372"/>
            <ac:picMk id="9" creationId="{BCB0E3ED-8482-AF38-5BEE-A037475A78B5}"/>
          </ac:picMkLst>
        </pc:picChg>
        <pc:picChg chg="add del mod">
          <ac:chgData name="Junquera Quintana, Francisco Javier" userId="5a95c82c-4321-47ad-938a-db2c19283866" providerId="ADAL" clId="{183085EC-C77E-064F-B62E-1470DDD46CFC}" dt="2023-02-18T11:52:42.857" v="10800" actId="478"/>
          <ac:picMkLst>
            <pc:docMk/>
            <pc:sldMk cId="363665106" sldId="372"/>
            <ac:picMk id="10" creationId="{A970897A-53F1-361A-5F67-464019D1EAD3}"/>
          </ac:picMkLst>
        </pc:picChg>
        <pc:picChg chg="add del mod">
          <ac:chgData name="Junquera Quintana, Francisco Javier" userId="5a95c82c-4321-47ad-938a-db2c19283866" providerId="ADAL" clId="{183085EC-C77E-064F-B62E-1470DDD46CFC}" dt="2023-02-18T11:54:42.607" v="10894" actId="478"/>
          <ac:picMkLst>
            <pc:docMk/>
            <pc:sldMk cId="363665106" sldId="372"/>
            <ac:picMk id="11" creationId="{F605E7A9-401A-EFA9-5E1B-EA564AC3F501}"/>
          </ac:picMkLst>
        </pc:picChg>
        <pc:picChg chg="del">
          <ac:chgData name="Junquera Quintana, Francisco Javier" userId="5a95c82c-4321-47ad-938a-db2c19283866" providerId="ADAL" clId="{183085EC-C77E-064F-B62E-1470DDD46CFC}" dt="2023-02-18T11:56:26.173" v="10926" actId="478"/>
          <ac:picMkLst>
            <pc:docMk/>
            <pc:sldMk cId="363665106" sldId="372"/>
            <ac:picMk id="12" creationId="{76573689-C1F2-E27A-9D9B-FBC19A4A2082}"/>
          </ac:picMkLst>
        </pc:picChg>
        <pc:picChg chg="add mod">
          <ac:chgData name="Junquera Quintana, Francisco Javier" userId="5a95c82c-4321-47ad-938a-db2c19283866" providerId="ADAL" clId="{183085EC-C77E-064F-B62E-1470DDD46CFC}" dt="2023-02-18T11:55:07.110" v="10916" actId="1036"/>
          <ac:picMkLst>
            <pc:docMk/>
            <pc:sldMk cId="363665106" sldId="372"/>
            <ac:picMk id="13" creationId="{FF9B5AEE-6E8C-B97C-1D56-FC7291B7201F}"/>
          </ac:picMkLst>
        </pc:picChg>
        <pc:picChg chg="add mod">
          <ac:chgData name="Junquera Quintana, Francisco Javier" userId="5a95c82c-4321-47ad-938a-db2c19283866" providerId="ADAL" clId="{183085EC-C77E-064F-B62E-1470DDD46CFC}" dt="2023-02-18T11:59:51.462" v="11043" actId="1035"/>
          <ac:picMkLst>
            <pc:docMk/>
            <pc:sldMk cId="363665106" sldId="372"/>
            <ac:picMk id="16" creationId="{D20FBFC1-716E-9685-E022-E76C6046DE67}"/>
          </ac:picMkLst>
        </pc:picChg>
        <pc:picChg chg="add mod">
          <ac:chgData name="Junquera Quintana, Francisco Javier" userId="5a95c82c-4321-47ad-938a-db2c19283866" providerId="ADAL" clId="{183085EC-C77E-064F-B62E-1470DDD46CFC}" dt="2023-02-18T12:05:48.630" v="11113" actId="1038"/>
          <ac:picMkLst>
            <pc:docMk/>
            <pc:sldMk cId="363665106" sldId="372"/>
            <ac:picMk id="17" creationId="{2DD12812-A9EB-A983-630E-7F3E68E03BDB}"/>
          </ac:picMkLst>
        </pc:picChg>
        <pc:picChg chg="add mod">
          <ac:chgData name="Junquera Quintana, Francisco Javier" userId="5a95c82c-4321-47ad-938a-db2c19283866" providerId="ADAL" clId="{183085EC-C77E-064F-B62E-1470DDD46CFC}" dt="2023-02-18T12:05:53.924" v="11128" actId="1037"/>
          <ac:picMkLst>
            <pc:docMk/>
            <pc:sldMk cId="363665106" sldId="372"/>
            <ac:picMk id="21" creationId="{BAEA73E2-18C6-A798-B763-AAFBF712964E}"/>
          </ac:picMkLst>
        </pc:picChg>
      </pc:sldChg>
      <pc:sldChg chg="addSp delSp modSp add del mod">
        <pc:chgData name="Junquera Quintana, Francisco Javier" userId="5a95c82c-4321-47ad-938a-db2c19283866" providerId="ADAL" clId="{183085EC-C77E-064F-B62E-1470DDD46CFC}" dt="2023-02-20T12:54:50.215" v="11902" actId="2696"/>
        <pc:sldMkLst>
          <pc:docMk/>
          <pc:sldMk cId="3521437902" sldId="373"/>
        </pc:sldMkLst>
        <pc:spChg chg="add mod">
          <ac:chgData name="Junquera Quintana, Francisco Javier" userId="5a95c82c-4321-47ad-938a-db2c19283866" providerId="ADAL" clId="{183085EC-C77E-064F-B62E-1470DDD46CFC}" dt="2023-02-20T08:51:05.430" v="11260" actId="1037"/>
          <ac:spMkLst>
            <pc:docMk/>
            <pc:sldMk cId="3521437902" sldId="373"/>
            <ac:spMk id="2" creationId="{A05A31A0-2F5B-5709-A33F-EACA265728CB}"/>
          </ac:spMkLst>
        </pc:spChg>
        <pc:spChg chg="add mod">
          <ac:chgData name="Junquera Quintana, Francisco Javier" userId="5a95c82c-4321-47ad-938a-db2c19283866" providerId="ADAL" clId="{183085EC-C77E-064F-B62E-1470DDD46CFC}" dt="2023-02-20T08:59:34.224" v="11416" actId="1035"/>
          <ac:spMkLst>
            <pc:docMk/>
            <pc:sldMk cId="3521437902" sldId="373"/>
            <ac:spMk id="4" creationId="{15FF23C5-E8E7-AE56-E652-91B7DF502779}"/>
          </ac:spMkLst>
        </pc:spChg>
        <pc:spChg chg="add mod">
          <ac:chgData name="Junquera Quintana, Francisco Javier" userId="5a95c82c-4321-47ad-938a-db2c19283866" providerId="ADAL" clId="{183085EC-C77E-064F-B62E-1470DDD46CFC}" dt="2023-02-20T10:05:41.892" v="11442" actId="1035"/>
          <ac:spMkLst>
            <pc:docMk/>
            <pc:sldMk cId="3521437902" sldId="373"/>
            <ac:spMk id="10" creationId="{A4184D3C-549F-621E-8134-623799B96EFC}"/>
          </ac:spMkLst>
        </pc:spChg>
        <pc:spChg chg="del">
          <ac:chgData name="Junquera Quintana, Francisco Javier" userId="5a95c82c-4321-47ad-938a-db2c19283866" providerId="ADAL" clId="{183085EC-C77E-064F-B62E-1470DDD46CFC}" dt="2023-02-20T08:50:33.941" v="11187" actId="478"/>
          <ac:spMkLst>
            <pc:docMk/>
            <pc:sldMk cId="3521437902" sldId="373"/>
            <ac:spMk id="15" creationId="{D6610544-B734-D37F-FF18-872629BFF5FA}"/>
          </ac:spMkLst>
        </pc:spChg>
        <pc:spChg chg="del">
          <ac:chgData name="Junquera Quintana, Francisco Javier" userId="5a95c82c-4321-47ad-938a-db2c19283866" providerId="ADAL" clId="{183085EC-C77E-064F-B62E-1470DDD46CFC}" dt="2023-02-20T08:50:33.941" v="11187" actId="478"/>
          <ac:spMkLst>
            <pc:docMk/>
            <pc:sldMk cId="3521437902" sldId="373"/>
            <ac:spMk id="18" creationId="{1758B17C-A292-728D-DC6E-CFF0F6105F2B}"/>
          </ac:spMkLst>
        </pc:spChg>
        <pc:spChg chg="mod">
          <ac:chgData name="Junquera Quintana, Francisco Javier" userId="5a95c82c-4321-47ad-938a-db2c19283866" providerId="ADAL" clId="{183085EC-C77E-064F-B62E-1470DDD46CFC}" dt="2023-02-20T08:50:22.121" v="11185" actId="14100"/>
          <ac:spMkLst>
            <pc:docMk/>
            <pc:sldMk cId="3521437902" sldId="373"/>
            <ac:spMk id="20481" creationId="{E8967B58-703F-57CD-43B0-4D14583361DC}"/>
          </ac:spMkLst>
        </pc:spChg>
        <pc:grpChg chg="del">
          <ac:chgData name="Junquera Quintana, Francisco Javier" userId="5a95c82c-4321-47ad-938a-db2c19283866" providerId="ADAL" clId="{183085EC-C77E-064F-B62E-1470DDD46CFC}" dt="2023-02-20T08:50:33.941" v="11187" actId="478"/>
          <ac:grpSpMkLst>
            <pc:docMk/>
            <pc:sldMk cId="3521437902" sldId="373"/>
            <ac:grpSpMk id="14" creationId="{FF0F275C-F83D-AFF6-758C-1DA5B6715B74}"/>
          </ac:grpSpMkLst>
        </pc:grpChg>
        <pc:picChg chg="add mod">
          <ac:chgData name="Junquera Quintana, Francisco Javier" userId="5a95c82c-4321-47ad-938a-db2c19283866" providerId="ADAL" clId="{183085EC-C77E-064F-B62E-1470DDD46CFC}" dt="2023-02-20T08:53:57.530" v="11266" actId="1076"/>
          <ac:picMkLst>
            <pc:docMk/>
            <pc:sldMk cId="3521437902" sldId="373"/>
            <ac:picMk id="3" creationId="{D6DA1C98-238D-085B-B1EE-2C366217BEC3}"/>
          </ac:picMkLst>
        </pc:picChg>
        <pc:picChg chg="del">
          <ac:chgData name="Junquera Quintana, Francisco Javier" userId="5a95c82c-4321-47ad-938a-db2c19283866" providerId="ADAL" clId="{183085EC-C77E-064F-B62E-1470DDD46CFC}" dt="2023-02-20T08:50:23.736" v="11186" actId="478"/>
          <ac:picMkLst>
            <pc:docMk/>
            <pc:sldMk cId="3521437902" sldId="373"/>
            <ac:picMk id="5" creationId="{62409FF9-F58A-40FA-5324-3BE7BEA7C0D2}"/>
          </ac:picMkLst>
        </pc:picChg>
        <pc:picChg chg="add mod">
          <ac:chgData name="Junquera Quintana, Francisco Javier" userId="5a95c82c-4321-47ad-938a-db2c19283866" providerId="ADAL" clId="{183085EC-C77E-064F-B62E-1470DDD46CFC}" dt="2023-02-20T08:59:36.215" v="11417" actId="1035"/>
          <ac:picMkLst>
            <pc:docMk/>
            <pc:sldMk cId="3521437902" sldId="373"/>
            <ac:picMk id="6" creationId="{D5CBAE81-E831-BC67-3B3F-4FB07C611B64}"/>
          </ac:picMkLst>
        </pc:picChg>
        <pc:picChg chg="add mod">
          <ac:chgData name="Junquera Quintana, Francisco Javier" userId="5a95c82c-4321-47ad-938a-db2c19283866" providerId="ADAL" clId="{183085EC-C77E-064F-B62E-1470DDD46CFC}" dt="2023-02-20T08:59:30.185" v="11415" actId="1035"/>
          <ac:picMkLst>
            <pc:docMk/>
            <pc:sldMk cId="3521437902" sldId="373"/>
            <ac:picMk id="7" creationId="{C6A78716-9278-8263-512E-E9F0EA0E5D9A}"/>
          </ac:picMkLst>
        </pc:picChg>
        <pc:picChg chg="add mod">
          <ac:chgData name="Junquera Quintana, Francisco Javier" userId="5a95c82c-4321-47ad-938a-db2c19283866" providerId="ADAL" clId="{183085EC-C77E-064F-B62E-1470DDD46CFC}" dt="2023-02-20T10:05:44.389" v="11443" actId="1035"/>
          <ac:picMkLst>
            <pc:docMk/>
            <pc:sldMk cId="3521437902" sldId="373"/>
            <ac:picMk id="11" creationId="{B1D80C59-B842-081F-CB7E-D8F78ABD840D}"/>
          </ac:picMkLst>
        </pc:picChg>
        <pc:picChg chg="add mod">
          <ac:chgData name="Junquera Quintana, Francisco Javier" userId="5a95c82c-4321-47ad-938a-db2c19283866" providerId="ADAL" clId="{183085EC-C77E-064F-B62E-1470DDD46CFC}" dt="2023-02-20T10:05:38.449" v="11441" actId="1037"/>
          <ac:picMkLst>
            <pc:docMk/>
            <pc:sldMk cId="3521437902" sldId="373"/>
            <ac:picMk id="12" creationId="{7B36B6D5-A90C-E5CE-0EDD-AF21D7F31500}"/>
          </ac:picMkLst>
        </pc:picChg>
        <pc:picChg chg="del">
          <ac:chgData name="Junquera Quintana, Francisco Javier" userId="5a95c82c-4321-47ad-938a-db2c19283866" providerId="ADAL" clId="{183085EC-C77E-064F-B62E-1470DDD46CFC}" dt="2023-02-20T08:50:33.941" v="11187" actId="478"/>
          <ac:picMkLst>
            <pc:docMk/>
            <pc:sldMk cId="3521437902" sldId="373"/>
            <ac:picMk id="16" creationId="{D20FBFC1-716E-9685-E022-E76C6046DE67}"/>
          </ac:picMkLst>
        </pc:picChg>
        <pc:picChg chg="del">
          <ac:chgData name="Junquera Quintana, Francisco Javier" userId="5a95c82c-4321-47ad-938a-db2c19283866" providerId="ADAL" clId="{183085EC-C77E-064F-B62E-1470DDD46CFC}" dt="2023-02-20T08:50:33.941" v="11187" actId="478"/>
          <ac:picMkLst>
            <pc:docMk/>
            <pc:sldMk cId="3521437902" sldId="373"/>
            <ac:picMk id="17" creationId="{2DD12812-A9EB-A983-630E-7F3E68E03BDB}"/>
          </ac:picMkLst>
        </pc:picChg>
        <pc:picChg chg="del">
          <ac:chgData name="Junquera Quintana, Francisco Javier" userId="5a95c82c-4321-47ad-938a-db2c19283866" providerId="ADAL" clId="{183085EC-C77E-064F-B62E-1470DDD46CFC}" dt="2023-02-20T08:54:00.094" v="11267" actId="478"/>
          <ac:picMkLst>
            <pc:docMk/>
            <pc:sldMk cId="3521437902" sldId="373"/>
            <ac:picMk id="21" creationId="{BAEA73E2-18C6-A798-B763-AAFBF712964E}"/>
          </ac:picMkLst>
        </pc:picChg>
      </pc:sldChg>
      <pc:sldChg chg="addSp delSp modSp add del mod">
        <pc:chgData name="Junquera Quintana, Francisco Javier" userId="5a95c82c-4321-47ad-938a-db2c19283866" providerId="ADAL" clId="{183085EC-C77E-064F-B62E-1470DDD46CFC}" dt="2023-02-20T12:54:50.231" v="11903" actId="2696"/>
        <pc:sldMkLst>
          <pc:docMk/>
          <pc:sldMk cId="1026575587" sldId="374"/>
        </pc:sldMkLst>
        <pc:spChg chg="del">
          <ac:chgData name="Junquera Quintana, Francisco Javier" userId="5a95c82c-4321-47ad-938a-db2c19283866" providerId="ADAL" clId="{183085EC-C77E-064F-B62E-1470DDD46CFC}" dt="2023-02-20T10:06:05.907" v="11445" actId="478"/>
          <ac:spMkLst>
            <pc:docMk/>
            <pc:sldMk cId="1026575587" sldId="374"/>
            <ac:spMk id="2" creationId="{A05A31A0-2F5B-5709-A33F-EACA265728CB}"/>
          </ac:spMkLst>
        </pc:spChg>
        <pc:spChg chg="del">
          <ac:chgData name="Junquera Quintana, Francisco Javier" userId="5a95c82c-4321-47ad-938a-db2c19283866" providerId="ADAL" clId="{183085EC-C77E-064F-B62E-1470DDD46CFC}" dt="2023-02-20T10:06:05.907" v="11445" actId="478"/>
          <ac:spMkLst>
            <pc:docMk/>
            <pc:sldMk cId="1026575587" sldId="374"/>
            <ac:spMk id="4" creationId="{15FF23C5-E8E7-AE56-E652-91B7DF502779}"/>
          </ac:spMkLst>
        </pc:spChg>
        <pc:spChg chg="add mod">
          <ac:chgData name="Junquera Quintana, Francisco Javier" userId="5a95c82c-4321-47ad-938a-db2c19283866" providerId="ADAL" clId="{183085EC-C77E-064F-B62E-1470DDD46CFC}" dt="2023-02-20T10:09:00.104" v="11767" actId="20577"/>
          <ac:spMkLst>
            <pc:docMk/>
            <pc:sldMk cId="1026575587" sldId="374"/>
            <ac:spMk id="5" creationId="{223FDF23-F582-CAD5-B0E0-1D36B928609A}"/>
          </ac:spMkLst>
        </pc:spChg>
        <pc:spChg chg="add mod">
          <ac:chgData name="Junquera Quintana, Francisco Javier" userId="5a95c82c-4321-47ad-938a-db2c19283866" providerId="ADAL" clId="{183085EC-C77E-064F-B62E-1470DDD46CFC}" dt="2023-02-20T10:10:08.116" v="11865" actId="1076"/>
          <ac:spMkLst>
            <pc:docMk/>
            <pc:sldMk cId="1026575587" sldId="374"/>
            <ac:spMk id="8" creationId="{C1E5EB3C-6E8D-34A2-0070-92443A69231F}"/>
          </ac:spMkLst>
        </pc:spChg>
        <pc:spChg chg="add mod">
          <ac:chgData name="Junquera Quintana, Francisco Javier" userId="5a95c82c-4321-47ad-938a-db2c19283866" providerId="ADAL" clId="{183085EC-C77E-064F-B62E-1470DDD46CFC}" dt="2023-02-20T10:10:04.927" v="11864" actId="20577"/>
          <ac:spMkLst>
            <pc:docMk/>
            <pc:sldMk cId="1026575587" sldId="374"/>
            <ac:spMk id="9" creationId="{00865DF4-6E29-70F4-BF25-C2E0ECA46C2F}"/>
          </ac:spMkLst>
        </pc:spChg>
        <pc:spChg chg="del">
          <ac:chgData name="Junquera Quintana, Francisco Javier" userId="5a95c82c-4321-47ad-938a-db2c19283866" providerId="ADAL" clId="{183085EC-C77E-064F-B62E-1470DDD46CFC}" dt="2023-02-20T10:06:05.907" v="11445" actId="478"/>
          <ac:spMkLst>
            <pc:docMk/>
            <pc:sldMk cId="1026575587" sldId="374"/>
            <ac:spMk id="10" creationId="{A4184D3C-549F-621E-8134-623799B96EFC}"/>
          </ac:spMkLst>
        </pc:spChg>
        <pc:picChg chg="del">
          <ac:chgData name="Junquera Quintana, Francisco Javier" userId="5a95c82c-4321-47ad-938a-db2c19283866" providerId="ADAL" clId="{183085EC-C77E-064F-B62E-1470DDD46CFC}" dt="2023-02-20T10:06:05.907" v="11445" actId="478"/>
          <ac:picMkLst>
            <pc:docMk/>
            <pc:sldMk cId="1026575587" sldId="374"/>
            <ac:picMk id="3" creationId="{D6DA1C98-238D-085B-B1EE-2C366217BEC3}"/>
          </ac:picMkLst>
        </pc:picChg>
        <pc:picChg chg="del">
          <ac:chgData name="Junquera Quintana, Francisco Javier" userId="5a95c82c-4321-47ad-938a-db2c19283866" providerId="ADAL" clId="{183085EC-C77E-064F-B62E-1470DDD46CFC}" dt="2023-02-20T10:06:05.907" v="11445" actId="478"/>
          <ac:picMkLst>
            <pc:docMk/>
            <pc:sldMk cId="1026575587" sldId="374"/>
            <ac:picMk id="6" creationId="{D5CBAE81-E831-BC67-3B3F-4FB07C611B64}"/>
          </ac:picMkLst>
        </pc:picChg>
        <pc:picChg chg="del">
          <ac:chgData name="Junquera Quintana, Francisco Javier" userId="5a95c82c-4321-47ad-938a-db2c19283866" providerId="ADAL" clId="{183085EC-C77E-064F-B62E-1470DDD46CFC}" dt="2023-02-20T10:06:05.907" v="11445" actId="478"/>
          <ac:picMkLst>
            <pc:docMk/>
            <pc:sldMk cId="1026575587" sldId="374"/>
            <ac:picMk id="7" creationId="{C6A78716-9278-8263-512E-E9F0EA0E5D9A}"/>
          </ac:picMkLst>
        </pc:picChg>
        <pc:picChg chg="del">
          <ac:chgData name="Junquera Quintana, Francisco Javier" userId="5a95c82c-4321-47ad-938a-db2c19283866" providerId="ADAL" clId="{183085EC-C77E-064F-B62E-1470DDD46CFC}" dt="2023-02-20T10:06:05.907" v="11445" actId="478"/>
          <ac:picMkLst>
            <pc:docMk/>
            <pc:sldMk cId="1026575587" sldId="374"/>
            <ac:picMk id="11" creationId="{B1D80C59-B842-081F-CB7E-D8F78ABD840D}"/>
          </ac:picMkLst>
        </pc:picChg>
        <pc:picChg chg="mod">
          <ac:chgData name="Junquera Quintana, Francisco Javier" userId="5a95c82c-4321-47ad-938a-db2c19283866" providerId="ADAL" clId="{183085EC-C77E-064F-B62E-1470DDD46CFC}" dt="2023-02-20T10:06:10.497" v="11450" actId="1036"/>
          <ac:picMkLst>
            <pc:docMk/>
            <pc:sldMk cId="1026575587" sldId="374"/>
            <ac:picMk id="12" creationId="{7B36B6D5-A90C-E5CE-0EDD-AF21D7F3150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01482CC7-88D0-94D1-C8AC-89F7EAD5F66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6DD0DC44-A8B7-53D4-C46A-677026E11D1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46E85115-9C34-00CB-EA20-AA55C5DB887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E8572610-D6EA-C2C2-D375-A4621C5E787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/>
            </a:lvl1pPr>
          </a:lstStyle>
          <a:p>
            <a:pPr>
              <a:defRPr/>
            </a:pPr>
            <a:fld id="{6408611C-6973-9D48-AF44-0E51E6EBF12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38DDA67F-6043-600E-3272-C816C3BE82B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233BF73A-DBF7-572A-F56F-F8E09C4D87E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686BA523-F55C-41C1-502E-68481D78F94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ED7DDD9D-DD4F-973C-8219-AD86D58A954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noProof="0"/>
              <a:t>Haga clic para modificar el estilo de texto del patrón</a:t>
            </a:r>
          </a:p>
          <a:p>
            <a:pPr lvl="1"/>
            <a:r>
              <a:rPr lang="es-ES" altLang="es-ES" noProof="0"/>
              <a:t>Segundo nivel</a:t>
            </a:r>
          </a:p>
          <a:p>
            <a:pPr lvl="2"/>
            <a:r>
              <a:rPr lang="es-ES" altLang="es-ES" noProof="0"/>
              <a:t>Tercer nivel</a:t>
            </a:r>
          </a:p>
          <a:p>
            <a:pPr lvl="3"/>
            <a:r>
              <a:rPr lang="es-ES" altLang="es-ES" noProof="0"/>
              <a:t>Cuarto nivel</a:t>
            </a:r>
          </a:p>
          <a:p>
            <a:pPr lvl="4"/>
            <a:r>
              <a:rPr lang="es-ES" altLang="es-ES" noProof="0"/>
              <a:t>Quinto nivel</a:t>
            </a:r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9235D8BF-66F7-BF2B-C302-0AC1F35608E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id="{85386491-CB12-4DB4-CEF9-22988C62C6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/>
            </a:lvl1pPr>
          </a:lstStyle>
          <a:p>
            <a:pPr>
              <a:defRPr/>
            </a:pPr>
            <a:fld id="{946034D0-BC83-F545-BCD1-912E0AB8E367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B71B2CCA-3D55-40F5-6DA2-DEDB75231A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477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477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477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477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477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477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477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477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2E2AD68-CE5B-3C47-A948-2129E41793DF}" type="slidenum">
              <a:rPr lang="es-ES" altLang="es-ES" smtClean="0"/>
              <a:pPr>
                <a:spcBef>
                  <a:spcPct val="0"/>
                </a:spcBef>
              </a:pPr>
              <a:t>1</a:t>
            </a:fld>
            <a:endParaRPr lang="es-ES" altLang="es-E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FB9E1BA4-242E-E90C-C543-3AE0E59400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82DAE74B-D137-6A69-2A6C-EAECB0D2D4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s-E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6034D0-BC83-F545-BCD1-912E0AB8E367}" type="slidenum">
              <a:rPr lang="es-ES" altLang="es-ES" smtClean="0"/>
              <a:pPr>
                <a:defRPr/>
              </a:pPr>
              <a:t>2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622062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271" y="2130426"/>
            <a:ext cx="7773458" cy="1470025"/>
          </a:xfr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865" y="3886200"/>
            <a:ext cx="640027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80985" indent="0" algn="ctr">
              <a:buNone/>
              <a:defRPr/>
            </a:lvl2pPr>
            <a:lvl3pPr marL="761970" indent="0" algn="ctr">
              <a:buNone/>
              <a:defRPr/>
            </a:lvl3pPr>
            <a:lvl4pPr marL="1142954" indent="0" algn="ctr">
              <a:buNone/>
              <a:defRPr/>
            </a:lvl4pPr>
            <a:lvl5pPr marL="1523939" indent="0" algn="ctr">
              <a:buNone/>
              <a:defRPr/>
            </a:lvl5pPr>
            <a:lvl6pPr marL="1904924" indent="0" algn="ctr">
              <a:buNone/>
              <a:defRPr/>
            </a:lvl6pPr>
            <a:lvl7pPr marL="2285909" indent="0" algn="ctr">
              <a:buNone/>
              <a:defRPr/>
            </a:lvl7pPr>
            <a:lvl8pPr marL="2666893" indent="0" algn="ctr">
              <a:buNone/>
              <a:defRPr/>
            </a:lvl8pPr>
            <a:lvl9pPr marL="3047878" indent="0" algn="ctr">
              <a:buNone/>
              <a:defRPr/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289008-A494-51C4-A755-86A4FED59A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4BDD9D4-573F-A973-85C4-9D5B624588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C28D11E-B292-1FEA-CAB8-0D5B03CC07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FECCE-5096-C64D-9ECC-5639514097A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542982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FA40CE3-3220-77E3-A75E-9F64500415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8A8320-E69F-DD95-9A74-8B6066D890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FF5688C-47FF-673C-5B11-54F7173CE8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AEC5B-AA2C-A14E-AB0B-96CF3BF86EC4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013462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136" y="274639"/>
            <a:ext cx="2057135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729" y="274639"/>
            <a:ext cx="6044407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0DE0F5F-C1E9-C56D-8712-E0E8939077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031C072-A7C7-A0CF-B997-2DC286A881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1F51EE-BACF-92BD-2431-C54478F5EA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27977F-7D45-4A44-BA09-068E5EA74D0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358839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307726-A782-F2BD-0734-97F2A78977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33C9D3D-2770-69B1-5A49-A3006A82F9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C6D436-E389-7BCF-27B7-A0A2946796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ED44C0-F050-7847-BB71-43BEDB263E4E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77408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136" cy="1362075"/>
          </a:xfrm>
        </p:spPr>
        <p:txBody>
          <a:bodyPr anchor="t"/>
          <a:lstStyle>
            <a:lvl1pPr algn="l">
              <a:defRPr sz="3333" b="1" cap="all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136" cy="1500187"/>
          </a:xfrm>
        </p:spPr>
        <p:txBody>
          <a:bodyPr anchor="b"/>
          <a:lstStyle>
            <a:lvl1pPr marL="0" indent="0">
              <a:buNone/>
              <a:defRPr sz="1667"/>
            </a:lvl1pPr>
            <a:lvl2pPr marL="380985" indent="0">
              <a:buNone/>
              <a:defRPr sz="1500"/>
            </a:lvl2pPr>
            <a:lvl3pPr marL="761970" indent="0">
              <a:buNone/>
              <a:defRPr sz="1333"/>
            </a:lvl3pPr>
            <a:lvl4pPr marL="1142954" indent="0">
              <a:buNone/>
              <a:defRPr sz="1167"/>
            </a:lvl4pPr>
            <a:lvl5pPr marL="1523939" indent="0">
              <a:buNone/>
              <a:defRPr sz="1167"/>
            </a:lvl5pPr>
            <a:lvl6pPr marL="1904924" indent="0">
              <a:buNone/>
              <a:defRPr sz="1167"/>
            </a:lvl6pPr>
            <a:lvl7pPr marL="2285909" indent="0">
              <a:buNone/>
              <a:defRPr sz="1167"/>
            </a:lvl7pPr>
            <a:lvl8pPr marL="2666893" indent="0">
              <a:buNone/>
              <a:defRPr sz="1167"/>
            </a:lvl8pPr>
            <a:lvl9pPr marL="3047878" indent="0">
              <a:buNone/>
              <a:defRPr sz="1167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EF9A52B-851D-8F5A-91DE-9C13E76348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670BC6-6303-8B53-1415-6CCB971B0F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B98C92E-0433-0F07-0320-8C11A9184D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9D981-E9E7-0B49-AD77-337D747A9989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373814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730" y="1600201"/>
            <a:ext cx="4050771" cy="4525963"/>
          </a:xfrm>
        </p:spPr>
        <p:txBody>
          <a:bodyPr/>
          <a:lstStyle>
            <a:lvl1pPr>
              <a:defRPr sz="2333"/>
            </a:lvl1pPr>
            <a:lvl2pPr>
              <a:defRPr sz="2000"/>
            </a:lvl2pPr>
            <a:lvl3pPr>
              <a:defRPr sz="1667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35500" y="1600201"/>
            <a:ext cx="4050771" cy="4525963"/>
          </a:xfrm>
        </p:spPr>
        <p:txBody>
          <a:bodyPr/>
          <a:lstStyle>
            <a:lvl1pPr>
              <a:defRPr sz="2333"/>
            </a:lvl1pPr>
            <a:lvl2pPr>
              <a:defRPr sz="2000"/>
            </a:lvl2pPr>
            <a:lvl3pPr>
              <a:defRPr sz="1667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2CED9F-442E-6C0E-53E4-CDAD41E761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EFEA10-9EAC-C94A-E96B-6A3B29E671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4F43D6-4EA9-ABE3-FC86-A8EA7DC86E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17E846-3A11-844C-AD01-DA6C60D7BA4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074884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729" y="1535113"/>
            <a:ext cx="404018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729" y="2174875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667"/>
            </a:lvl2pPr>
            <a:lvl3pPr>
              <a:defRPr sz="15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4761" y="1535113"/>
            <a:ext cx="404151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4761" y="2174875"/>
            <a:ext cx="4041510" cy="3951288"/>
          </a:xfrm>
        </p:spPr>
        <p:txBody>
          <a:bodyPr/>
          <a:lstStyle>
            <a:lvl1pPr>
              <a:defRPr sz="2000"/>
            </a:lvl1pPr>
            <a:lvl2pPr>
              <a:defRPr sz="1667"/>
            </a:lvl2pPr>
            <a:lvl3pPr>
              <a:defRPr sz="15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CE55D81-6F3D-CDC7-2C62-82672A482B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1FC20EF-AD87-BEE0-70FB-45DB58924B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51E5BDA-245A-656C-1A0B-C97FF6B778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7CD91-D320-8F42-8857-4351A9E9E63F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567590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B6313B0-A5C5-1F6F-875C-FA533CB1CF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5AA1392-27A9-13B5-22E1-002D1E5BDC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AA59F3E-CB51-46EE-36BA-4CC23CE7FD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79DEE-8AC0-5A49-ACB8-F7D8ADFBFACE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255064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3B13CC5-14BF-2B65-A82C-0A182448B6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31FBD93-4D42-FFE9-D3EA-801BA0675C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59671F8-BDC7-35DE-C34C-3871E511D5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4FF63-BC97-CC44-B846-82BF455B090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554971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729" y="273050"/>
            <a:ext cx="3008313" cy="1162050"/>
          </a:xfrm>
        </p:spPr>
        <p:txBody>
          <a:bodyPr anchor="b"/>
          <a:lstStyle>
            <a:lvl1pPr algn="l">
              <a:defRPr sz="1667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4521" y="273051"/>
            <a:ext cx="5111750" cy="5853113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729" y="1435101"/>
            <a:ext cx="3008313" cy="4691063"/>
          </a:xfrm>
        </p:spPr>
        <p:txBody>
          <a:bodyPr/>
          <a:lstStyle>
            <a:lvl1pPr marL="0" indent="0">
              <a:buNone/>
              <a:defRPr sz="1167"/>
            </a:lvl1pPr>
            <a:lvl2pPr marL="380985" indent="0">
              <a:buNone/>
              <a:defRPr sz="1000"/>
            </a:lvl2pPr>
            <a:lvl3pPr marL="761970" indent="0">
              <a:buNone/>
              <a:defRPr sz="833"/>
            </a:lvl3pPr>
            <a:lvl4pPr marL="1142954" indent="0">
              <a:buNone/>
              <a:defRPr sz="750"/>
            </a:lvl4pPr>
            <a:lvl5pPr marL="1523939" indent="0">
              <a:buNone/>
              <a:defRPr sz="750"/>
            </a:lvl5pPr>
            <a:lvl6pPr marL="1904924" indent="0">
              <a:buNone/>
              <a:defRPr sz="750"/>
            </a:lvl6pPr>
            <a:lvl7pPr marL="2285909" indent="0">
              <a:buNone/>
              <a:defRPr sz="750"/>
            </a:lvl7pPr>
            <a:lvl8pPr marL="2666893" indent="0">
              <a:buNone/>
              <a:defRPr sz="750"/>
            </a:lvl8pPr>
            <a:lvl9pPr marL="3047878" indent="0">
              <a:buNone/>
              <a:defRPr sz="75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E49FD-9A2F-E1B1-A18F-D003978C26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DBCFC43-7CFF-10AB-BD91-83ABF37121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212D4E-E84C-1675-C307-08E5FC2CB7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DD0A65-BAD7-B54E-8DAA-E9D5F762B4DA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78874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553" y="4800600"/>
            <a:ext cx="5486135" cy="566738"/>
          </a:xfrm>
        </p:spPr>
        <p:txBody>
          <a:bodyPr anchor="b"/>
          <a:lstStyle>
            <a:lvl1pPr algn="l">
              <a:defRPr sz="1667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553" y="612775"/>
            <a:ext cx="5486135" cy="4114800"/>
          </a:xfrm>
        </p:spPr>
        <p:txBody>
          <a:bodyPr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pPr lvl="0"/>
            <a:endParaRPr lang="es-ES_tradnl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553" y="5367338"/>
            <a:ext cx="5486135" cy="804862"/>
          </a:xfrm>
        </p:spPr>
        <p:txBody>
          <a:bodyPr/>
          <a:lstStyle>
            <a:lvl1pPr marL="0" indent="0">
              <a:buNone/>
              <a:defRPr sz="1167"/>
            </a:lvl1pPr>
            <a:lvl2pPr marL="380985" indent="0">
              <a:buNone/>
              <a:defRPr sz="1000"/>
            </a:lvl2pPr>
            <a:lvl3pPr marL="761970" indent="0">
              <a:buNone/>
              <a:defRPr sz="833"/>
            </a:lvl3pPr>
            <a:lvl4pPr marL="1142954" indent="0">
              <a:buNone/>
              <a:defRPr sz="750"/>
            </a:lvl4pPr>
            <a:lvl5pPr marL="1523939" indent="0">
              <a:buNone/>
              <a:defRPr sz="750"/>
            </a:lvl5pPr>
            <a:lvl6pPr marL="1904924" indent="0">
              <a:buNone/>
              <a:defRPr sz="750"/>
            </a:lvl6pPr>
            <a:lvl7pPr marL="2285909" indent="0">
              <a:buNone/>
              <a:defRPr sz="750"/>
            </a:lvl7pPr>
            <a:lvl8pPr marL="2666893" indent="0">
              <a:buNone/>
              <a:defRPr sz="750"/>
            </a:lvl8pPr>
            <a:lvl9pPr marL="3047878" indent="0">
              <a:buNone/>
              <a:defRPr sz="75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4CA911-7764-50B3-264A-B7EDEC5A4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9DA9F8-8480-F2DB-2285-8017FC0BA5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023648C-5134-3046-CD78-7C65926E95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45191-9AC1-B447-9FCC-978E8B66DD8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666556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47"/>
            </a:gs>
            <a:gs pos="50000">
              <a:schemeClr val="accent2"/>
            </a:gs>
            <a:gs pos="100000">
              <a:srgbClr val="1818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20F7ABC-F71D-085C-E8D3-207D0BA42C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21544C7-74E3-5355-853C-E7555E88AB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0D480FB-73E6-FCFB-8B0B-306EBB5F614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67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0EA52D7-95D9-9218-3C88-68C3F557F8F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167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26ECAF6-3D7F-248B-F525-C5D4734FF6D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67"/>
            </a:lvl1pPr>
          </a:lstStyle>
          <a:p>
            <a:pPr>
              <a:defRPr/>
            </a:pPr>
            <a:fld id="{7F868698-F8AE-754F-9401-B0D89054213A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380985" algn="ctr" rtl="0" fontAlgn="base">
        <a:spcBef>
          <a:spcPct val="0"/>
        </a:spcBef>
        <a:spcAft>
          <a:spcPct val="0"/>
        </a:spcAft>
        <a:defRPr sz="3667">
          <a:solidFill>
            <a:schemeClr val="tx2"/>
          </a:solidFill>
          <a:latin typeface="Arial" charset="0"/>
        </a:defRPr>
      </a:lvl6pPr>
      <a:lvl7pPr marL="761970" algn="ctr" rtl="0" fontAlgn="base">
        <a:spcBef>
          <a:spcPct val="0"/>
        </a:spcBef>
        <a:spcAft>
          <a:spcPct val="0"/>
        </a:spcAft>
        <a:defRPr sz="3667">
          <a:solidFill>
            <a:schemeClr val="tx2"/>
          </a:solidFill>
          <a:latin typeface="Arial" charset="0"/>
        </a:defRPr>
      </a:lvl7pPr>
      <a:lvl8pPr marL="1142954" algn="ctr" rtl="0" fontAlgn="base">
        <a:spcBef>
          <a:spcPct val="0"/>
        </a:spcBef>
        <a:spcAft>
          <a:spcPct val="0"/>
        </a:spcAft>
        <a:defRPr sz="3667">
          <a:solidFill>
            <a:schemeClr val="tx2"/>
          </a:solidFill>
          <a:latin typeface="Arial" charset="0"/>
        </a:defRPr>
      </a:lvl8pPr>
      <a:lvl9pPr marL="1523939" algn="ctr" rtl="0" fontAlgn="base">
        <a:spcBef>
          <a:spcPct val="0"/>
        </a:spcBef>
        <a:spcAft>
          <a:spcPct val="0"/>
        </a:spcAft>
        <a:defRPr sz="3667">
          <a:solidFill>
            <a:schemeClr val="tx2"/>
          </a:solidFill>
          <a:latin typeface="Arial" charset="0"/>
        </a:defRPr>
      </a:lvl9pPr>
    </p:titleStyle>
    <p:bodyStyle>
      <a:lvl1pPr marL="284163" indent="-284163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17538" indent="-236538" algn="l" rtl="0" eaLnBrk="0" fontAlgn="base" hangingPunct="0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  <a:ea typeface="ＭＳ Ｐゴシック" charset="-128"/>
        </a:defRPr>
      </a:lvl2pPr>
      <a:lvl3pPr marL="950913" indent="-188913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331913" indent="-188913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charset="-128"/>
        </a:defRPr>
      </a:lvl4pPr>
      <a:lvl5pPr marL="1712913" indent="-18891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5pPr>
      <a:lvl6pPr marL="2095416" indent="-190492" algn="l" rtl="0" fontAlgn="base">
        <a:spcBef>
          <a:spcPct val="20000"/>
        </a:spcBef>
        <a:spcAft>
          <a:spcPct val="0"/>
        </a:spcAft>
        <a:buChar char="»"/>
        <a:defRPr sz="1667">
          <a:solidFill>
            <a:schemeClr val="tx1"/>
          </a:solidFill>
          <a:latin typeface="+mn-lt"/>
          <a:ea typeface="ＭＳ Ｐゴシック" charset="-128"/>
        </a:defRPr>
      </a:lvl6pPr>
      <a:lvl7pPr marL="2476401" indent="-190492" algn="l" rtl="0" fontAlgn="base">
        <a:spcBef>
          <a:spcPct val="20000"/>
        </a:spcBef>
        <a:spcAft>
          <a:spcPct val="0"/>
        </a:spcAft>
        <a:buChar char="»"/>
        <a:defRPr sz="1667">
          <a:solidFill>
            <a:schemeClr val="tx1"/>
          </a:solidFill>
          <a:latin typeface="+mn-lt"/>
          <a:ea typeface="ＭＳ Ｐゴシック" charset="-128"/>
        </a:defRPr>
      </a:lvl7pPr>
      <a:lvl8pPr marL="2857386" indent="-190492" algn="l" rtl="0" fontAlgn="base">
        <a:spcBef>
          <a:spcPct val="20000"/>
        </a:spcBef>
        <a:spcAft>
          <a:spcPct val="0"/>
        </a:spcAft>
        <a:buChar char="»"/>
        <a:defRPr sz="1667">
          <a:solidFill>
            <a:schemeClr val="tx1"/>
          </a:solidFill>
          <a:latin typeface="+mn-lt"/>
          <a:ea typeface="ＭＳ Ｐゴシック" charset="-128"/>
        </a:defRPr>
      </a:lvl8pPr>
      <a:lvl9pPr marL="3238370" indent="-190492" algn="l" rtl="0" fontAlgn="base">
        <a:spcBef>
          <a:spcPct val="20000"/>
        </a:spcBef>
        <a:spcAft>
          <a:spcPct val="0"/>
        </a:spcAft>
        <a:buChar char="»"/>
        <a:defRPr sz="1667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s-ES_tradnl"/>
      </a:defPPr>
      <a:lvl1pPr marL="0" algn="l" defTabSz="380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380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380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380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380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380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380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380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380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2">
            <a:extLst>
              <a:ext uri="{FF2B5EF4-FFF2-40B4-BE49-F238E27FC236}">
                <a16:creationId xmlns:a16="http://schemas.microsoft.com/office/drawing/2014/main" id="{F41BDB42-198B-9BB2-D33C-15B5A80D88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413" y="5283200"/>
            <a:ext cx="2795587" cy="485775"/>
          </a:xfrm>
          <a:prstGeom prst="rect">
            <a:avLst/>
          </a:prstGeom>
          <a:noFill/>
          <a:ln>
            <a:noFill/>
          </a:ln>
        </p:spPr>
        <p:txBody>
          <a:bodyPr lIns="76158" tIns="38078" rIns="76158" bIns="3807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s-ES" sz="2667" b="1">
                <a:solidFill>
                  <a:srgbClr val="FFFF00"/>
                </a:solidFill>
              </a:rPr>
              <a:t>Javier Junquera</a:t>
            </a:r>
            <a:endParaRPr lang="en-US" altLang="es-ES" sz="2333" b="1">
              <a:solidFill>
                <a:srgbClr val="FFFF00"/>
              </a:solidFill>
            </a:endParaRPr>
          </a:p>
        </p:txBody>
      </p:sp>
      <p:sp>
        <p:nvSpPr>
          <p:cNvPr id="15362" name="Text Box 6">
            <a:extLst>
              <a:ext uri="{FF2B5EF4-FFF2-40B4-BE49-F238E27FC236}">
                <a16:creationId xmlns:a16="http://schemas.microsoft.com/office/drawing/2014/main" id="{51D1402E-2994-D2A6-3C6E-AF6F9F23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57200"/>
            <a:ext cx="8077200" cy="53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6158" tIns="38078" rIns="76158" bIns="38078">
            <a:spAutoFit/>
          </a:bodyPr>
          <a:lstStyle>
            <a:lvl1pPr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s-ES" sz="3000" b="1" dirty="0">
                <a:solidFill>
                  <a:srgbClr val="FFFF00"/>
                </a:solidFill>
                <a:cs typeface="Arial" panose="020B0604020202020204" pitchFamily="34" charset="0"/>
                <a:sym typeface="Symbol" pitchFamily="2" charset="2"/>
              </a:rPr>
              <a:t>The one electron approximation</a:t>
            </a:r>
          </a:p>
        </p:txBody>
      </p:sp>
      <p:pic>
        <p:nvPicPr>
          <p:cNvPr id="15363" name="Picture 10" descr="logoUCgran">
            <a:extLst>
              <a:ext uri="{FF2B5EF4-FFF2-40B4-BE49-F238E27FC236}">
                <a16:creationId xmlns:a16="http://schemas.microsoft.com/office/drawing/2014/main" id="{871A231D-1AA2-88D6-AADB-2A9370142D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75" y="4964113"/>
            <a:ext cx="1339850" cy="1120775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4" name="Picture 30" descr="logo-tex">
            <a:extLst>
              <a:ext uri="{FF2B5EF4-FFF2-40B4-BE49-F238E27FC236}">
                <a16:creationId xmlns:a16="http://schemas.microsoft.com/office/drawing/2014/main" id="{2AF5B9E2-AC53-F4A3-D83A-7E0EF0BC82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4688" y="5251450"/>
            <a:ext cx="1190625" cy="547688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</p:pic>
      <p:grpSp>
        <p:nvGrpSpPr>
          <p:cNvPr id="3" name="Group 129">
            <a:extLst>
              <a:ext uri="{FF2B5EF4-FFF2-40B4-BE49-F238E27FC236}">
                <a16:creationId xmlns:a16="http://schemas.microsoft.com/office/drawing/2014/main" id="{0F00BED6-1117-84B1-7E49-31E84653E4B3}"/>
              </a:ext>
            </a:extLst>
          </p:cNvPr>
          <p:cNvGrpSpPr>
            <a:grpSpLocks/>
          </p:cNvGrpSpPr>
          <p:nvPr/>
        </p:nvGrpSpPr>
        <p:grpSpPr bwMode="auto">
          <a:xfrm>
            <a:off x="534987" y="1859821"/>
            <a:ext cx="8075613" cy="1939925"/>
            <a:chOff x="371" y="1872"/>
            <a:chExt cx="5595" cy="1344"/>
          </a:xfrm>
        </p:grpSpPr>
        <p:grpSp>
          <p:nvGrpSpPr>
            <p:cNvPr id="4" name="Group 125">
              <a:extLst>
                <a:ext uri="{FF2B5EF4-FFF2-40B4-BE49-F238E27FC236}">
                  <a16:creationId xmlns:a16="http://schemas.microsoft.com/office/drawing/2014/main" id="{075BA7C4-5F42-38A8-0338-7430DF41C9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38" y="1872"/>
              <a:ext cx="2428" cy="1344"/>
              <a:chOff x="3538" y="2736"/>
              <a:chExt cx="2428" cy="1344"/>
            </a:xfrm>
          </p:grpSpPr>
          <p:grpSp>
            <p:nvGrpSpPr>
              <p:cNvPr id="55" name="Group 55">
                <a:extLst>
                  <a:ext uri="{FF2B5EF4-FFF2-40B4-BE49-F238E27FC236}">
                    <a16:creationId xmlns:a16="http://schemas.microsoft.com/office/drawing/2014/main" id="{925EEE37-B51A-81B2-0FFB-DE07F868026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923" y="2880"/>
                <a:ext cx="1657" cy="1071"/>
                <a:chOff x="3581" y="958"/>
                <a:chExt cx="1506" cy="1071"/>
              </a:xfrm>
            </p:grpSpPr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B60CC71A-62E7-7B89-B1E4-E2EB3CA6BFE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844349">
                  <a:off x="3936" y="1296"/>
                  <a:ext cx="192" cy="192"/>
                  <a:chOff x="1200" y="3024"/>
                  <a:chExt cx="192" cy="192"/>
                </a:xfrm>
              </p:grpSpPr>
              <p:sp>
                <p:nvSpPr>
                  <p:cNvPr id="15365" name="Oval 57">
                    <a:extLst>
                      <a:ext uri="{FF2B5EF4-FFF2-40B4-BE49-F238E27FC236}">
                        <a16:creationId xmlns:a16="http://schemas.microsoft.com/office/drawing/2014/main" id="{314EBC3F-F9C3-73DF-020D-922CD0930DC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168"/>
                    <a:ext cx="48" cy="48"/>
                  </a:xfrm>
                  <a:prstGeom prst="ellipse">
                    <a:avLst/>
                  </a:prstGeom>
                  <a:solidFill>
                    <a:srgbClr val="EA1600"/>
                  </a:solidFill>
                  <a:ln w="9525">
                    <a:solidFill>
                      <a:srgbClr val="EA16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endParaRPr lang="es-ES" altLang="es-ES"/>
                  </a:p>
                </p:txBody>
              </p:sp>
              <p:sp>
                <p:nvSpPr>
                  <p:cNvPr id="15366" name="Line 58">
                    <a:extLst>
                      <a:ext uri="{FF2B5EF4-FFF2-40B4-BE49-F238E27FC236}">
                        <a16:creationId xmlns:a16="http://schemas.microsoft.com/office/drawing/2014/main" id="{72EB7B44-B3B0-9000-C56F-5F435A70FC9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248" y="3024"/>
                    <a:ext cx="144" cy="144"/>
                  </a:xfrm>
                  <a:prstGeom prst="line">
                    <a:avLst/>
                  </a:prstGeom>
                  <a:noFill/>
                  <a:ln w="9525">
                    <a:solidFill>
                      <a:srgbClr val="EA1600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s-ES"/>
                  </a:p>
                </p:txBody>
              </p:sp>
            </p:grpSp>
            <p:sp>
              <p:nvSpPr>
                <p:cNvPr id="58" name="Oval 59">
                  <a:extLst>
                    <a:ext uri="{FF2B5EF4-FFF2-40B4-BE49-F238E27FC236}">
                      <a16:creationId xmlns:a16="http://schemas.microsoft.com/office/drawing/2014/main" id="{B7B23753-F622-205D-F0BD-3695C10944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5382188">
                  <a:off x="4943" y="1536"/>
                  <a:ext cx="144" cy="144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s-ES" altLang="es-ES"/>
                </a:p>
              </p:txBody>
            </p:sp>
            <p:sp>
              <p:nvSpPr>
                <p:cNvPr id="59" name="Oval 60">
                  <a:extLst>
                    <a:ext uri="{FF2B5EF4-FFF2-40B4-BE49-F238E27FC236}">
                      <a16:creationId xmlns:a16="http://schemas.microsoft.com/office/drawing/2014/main" id="{006FDF22-DE60-B5D3-A01D-49120403DE3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3733650">
                  <a:off x="3783" y="1885"/>
                  <a:ext cx="144" cy="144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s-ES" altLang="es-ES"/>
                </a:p>
              </p:txBody>
            </p:sp>
            <p:sp>
              <p:nvSpPr>
                <p:cNvPr id="60" name="Oval 61">
                  <a:extLst>
                    <a:ext uri="{FF2B5EF4-FFF2-40B4-BE49-F238E27FC236}">
                      <a16:creationId xmlns:a16="http://schemas.microsoft.com/office/drawing/2014/main" id="{D2FBC42E-6601-8977-739A-7E1DD729F45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688813">
                  <a:off x="4082" y="958"/>
                  <a:ext cx="144" cy="144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s-ES" altLang="es-ES"/>
                </a:p>
              </p:txBody>
            </p:sp>
            <p:sp>
              <p:nvSpPr>
                <p:cNvPr id="61" name="Oval 62">
                  <a:extLst>
                    <a:ext uri="{FF2B5EF4-FFF2-40B4-BE49-F238E27FC236}">
                      <a16:creationId xmlns:a16="http://schemas.microsoft.com/office/drawing/2014/main" id="{E0D152C5-221C-FCCF-A027-EC0F408D8B9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76" y="1536"/>
                  <a:ext cx="144" cy="144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s-ES" altLang="es-ES"/>
                </a:p>
              </p:txBody>
            </p:sp>
            <p:sp>
              <p:nvSpPr>
                <p:cNvPr id="62" name="Oval 63">
                  <a:extLst>
                    <a:ext uri="{FF2B5EF4-FFF2-40B4-BE49-F238E27FC236}">
                      <a16:creationId xmlns:a16="http://schemas.microsoft.com/office/drawing/2014/main" id="{DC2D7494-69C6-D549-5754-FE842996CB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3309256">
                  <a:off x="3581" y="1401"/>
                  <a:ext cx="144" cy="144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s-ES" altLang="es-ES"/>
                </a:p>
              </p:txBody>
            </p:sp>
            <p:sp>
              <p:nvSpPr>
                <p:cNvPr id="63" name="Oval 64">
                  <a:extLst>
                    <a:ext uri="{FF2B5EF4-FFF2-40B4-BE49-F238E27FC236}">
                      <a16:creationId xmlns:a16="http://schemas.microsoft.com/office/drawing/2014/main" id="{87E551C3-37C4-B75B-2962-F2955BED2AB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2319588">
                  <a:off x="4628" y="1209"/>
                  <a:ext cx="144" cy="144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s-ES" altLang="es-ES"/>
                </a:p>
              </p:txBody>
            </p:sp>
            <p:sp>
              <p:nvSpPr>
                <p:cNvPr id="15360" name="Oval 65">
                  <a:extLst>
                    <a:ext uri="{FF2B5EF4-FFF2-40B4-BE49-F238E27FC236}">
                      <a16:creationId xmlns:a16="http://schemas.microsoft.com/office/drawing/2014/main" id="{B226A4F6-A723-2593-D39E-66B51066EC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6499166">
                  <a:off x="4664" y="1721"/>
                  <a:ext cx="144" cy="144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s-ES" altLang="es-ES"/>
                </a:p>
              </p:txBody>
            </p:sp>
          </p:grpSp>
          <p:sp>
            <p:nvSpPr>
              <p:cNvPr id="56" name="Rectangle 66">
                <a:extLst>
                  <a:ext uri="{FF2B5EF4-FFF2-40B4-BE49-F238E27FC236}">
                    <a16:creationId xmlns:a16="http://schemas.microsoft.com/office/drawing/2014/main" id="{B7B02084-7FAA-B4FD-8514-24F404865E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38" y="2736"/>
                <a:ext cx="2428" cy="1344"/>
              </a:xfrm>
              <a:prstGeom prst="rect">
                <a:avLst/>
              </a:prstGeom>
              <a:solidFill>
                <a:schemeClr val="hlink">
                  <a:alpha val="34117"/>
                </a:schemeClr>
              </a:solidFill>
              <a:ln w="0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s-ES" altLang="es-ES"/>
              </a:p>
            </p:txBody>
          </p:sp>
        </p:grpSp>
        <p:grpSp>
          <p:nvGrpSpPr>
            <p:cNvPr id="5" name="Group 73">
              <a:extLst>
                <a:ext uri="{FF2B5EF4-FFF2-40B4-BE49-F238E27FC236}">
                  <a16:creationId xmlns:a16="http://schemas.microsoft.com/office/drawing/2014/main" id="{8833C189-0F29-7371-D7EE-E679C8574DF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1" y="1872"/>
              <a:ext cx="2426" cy="1225"/>
              <a:chOff x="0" y="2784"/>
              <a:chExt cx="2426" cy="1225"/>
            </a:xfrm>
          </p:grpSpPr>
          <p:grpSp>
            <p:nvGrpSpPr>
              <p:cNvPr id="6" name="Group 74">
                <a:extLst>
                  <a:ext uri="{FF2B5EF4-FFF2-40B4-BE49-F238E27FC236}">
                    <a16:creationId xmlns:a16="http://schemas.microsoft.com/office/drawing/2014/main" id="{53EB15F5-6F27-71A4-5CD6-B5BD5060987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28" y="3832"/>
                <a:ext cx="237" cy="153"/>
                <a:chOff x="930" y="1901"/>
                <a:chExt cx="237" cy="153"/>
              </a:xfrm>
            </p:grpSpPr>
            <p:sp>
              <p:nvSpPr>
                <p:cNvPr id="53" name="Oval 75">
                  <a:extLst>
                    <a:ext uri="{FF2B5EF4-FFF2-40B4-BE49-F238E27FC236}">
                      <a16:creationId xmlns:a16="http://schemas.microsoft.com/office/drawing/2014/main" id="{948B9E30-D256-78B9-0BB2-F5A50071D4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4282520">
                  <a:off x="933" y="1898"/>
                  <a:ext cx="48" cy="53"/>
                </a:xfrm>
                <a:prstGeom prst="ellipse">
                  <a:avLst/>
                </a:prstGeom>
                <a:solidFill>
                  <a:srgbClr val="EA1600"/>
                </a:solidFill>
                <a:ln w="9525">
                  <a:solidFill>
                    <a:srgbClr val="EA16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s-ES" altLang="es-ES"/>
                </a:p>
              </p:txBody>
            </p:sp>
            <p:sp>
              <p:nvSpPr>
                <p:cNvPr id="54" name="Line 76">
                  <a:extLst>
                    <a:ext uri="{FF2B5EF4-FFF2-40B4-BE49-F238E27FC236}">
                      <a16:creationId xmlns:a16="http://schemas.microsoft.com/office/drawing/2014/main" id="{A4DB87FA-936A-4A7D-2D38-80DEDBFDD4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4282520" flipV="1">
                  <a:off x="1016" y="1902"/>
                  <a:ext cx="144" cy="159"/>
                </a:xfrm>
                <a:prstGeom prst="line">
                  <a:avLst/>
                </a:prstGeom>
                <a:noFill/>
                <a:ln w="9525">
                  <a:solidFill>
                    <a:srgbClr val="EA16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7" name="Group 77">
                <a:extLst>
                  <a:ext uri="{FF2B5EF4-FFF2-40B4-BE49-F238E27FC236}">
                    <a16:creationId xmlns:a16="http://schemas.microsoft.com/office/drawing/2014/main" id="{8C9C6D07-DE41-E96F-91BF-83E0FB59AA1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48" y="2784"/>
                <a:ext cx="158" cy="233"/>
                <a:chOff x="650" y="853"/>
                <a:chExt cx="158" cy="233"/>
              </a:xfrm>
            </p:grpSpPr>
            <p:sp>
              <p:nvSpPr>
                <p:cNvPr id="51" name="Oval 78">
                  <a:extLst>
                    <a:ext uri="{FF2B5EF4-FFF2-40B4-BE49-F238E27FC236}">
                      <a16:creationId xmlns:a16="http://schemas.microsoft.com/office/drawing/2014/main" id="{5D731FDE-CA19-20B6-3C86-D0B0EFFC7A3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3492979">
                  <a:off x="745" y="1035"/>
                  <a:ext cx="48" cy="53"/>
                </a:xfrm>
                <a:prstGeom prst="ellipse">
                  <a:avLst/>
                </a:prstGeom>
                <a:solidFill>
                  <a:srgbClr val="EA16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s-ES" altLang="es-ES"/>
                </a:p>
              </p:txBody>
            </p:sp>
            <p:sp>
              <p:nvSpPr>
                <p:cNvPr id="52" name="Line 79">
                  <a:extLst>
                    <a:ext uri="{FF2B5EF4-FFF2-40B4-BE49-F238E27FC236}">
                      <a16:creationId xmlns:a16="http://schemas.microsoft.com/office/drawing/2014/main" id="{3F294654-9DF4-3F11-959A-86566DDD42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18107021" flipV="1">
                  <a:off x="657" y="846"/>
                  <a:ext cx="144" cy="158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8" name="Group 80">
                <a:extLst>
                  <a:ext uri="{FF2B5EF4-FFF2-40B4-BE49-F238E27FC236}">
                    <a16:creationId xmlns:a16="http://schemas.microsoft.com/office/drawing/2014/main" id="{00529BAA-142C-81A3-24CD-B5926374818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21" y="3282"/>
                <a:ext cx="232" cy="163"/>
                <a:chOff x="723" y="1351"/>
                <a:chExt cx="232" cy="163"/>
              </a:xfrm>
            </p:grpSpPr>
            <p:sp>
              <p:nvSpPr>
                <p:cNvPr id="49" name="Oval 81">
                  <a:extLst>
                    <a:ext uri="{FF2B5EF4-FFF2-40B4-BE49-F238E27FC236}">
                      <a16:creationId xmlns:a16="http://schemas.microsoft.com/office/drawing/2014/main" id="{1AEA70C0-6B0D-CE30-B616-110E05B290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844349">
                  <a:off x="723" y="1466"/>
                  <a:ext cx="53" cy="48"/>
                </a:xfrm>
                <a:prstGeom prst="ellipse">
                  <a:avLst/>
                </a:prstGeom>
                <a:solidFill>
                  <a:srgbClr val="EA1600"/>
                </a:solidFill>
                <a:ln w="9525">
                  <a:solidFill>
                    <a:srgbClr val="EA16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s-ES" altLang="es-ES"/>
                </a:p>
              </p:txBody>
            </p:sp>
            <p:sp>
              <p:nvSpPr>
                <p:cNvPr id="50" name="Line 82">
                  <a:extLst>
                    <a:ext uri="{FF2B5EF4-FFF2-40B4-BE49-F238E27FC236}">
                      <a16:creationId xmlns:a16="http://schemas.microsoft.com/office/drawing/2014/main" id="{237BAF40-D63C-6958-6F53-A180459E51B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844349" flipV="1">
                  <a:off x="797" y="1351"/>
                  <a:ext cx="158" cy="144"/>
                </a:xfrm>
                <a:prstGeom prst="line">
                  <a:avLst/>
                </a:prstGeom>
                <a:noFill/>
                <a:ln w="9525">
                  <a:solidFill>
                    <a:srgbClr val="EA16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9" name="Group 83">
                <a:extLst>
                  <a:ext uri="{FF2B5EF4-FFF2-40B4-BE49-F238E27FC236}">
                    <a16:creationId xmlns:a16="http://schemas.microsoft.com/office/drawing/2014/main" id="{414795D3-E2FF-9496-4429-EAAE5C62EF3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11" y="3333"/>
                <a:ext cx="237" cy="150"/>
                <a:chOff x="1313" y="1402"/>
                <a:chExt cx="237" cy="150"/>
              </a:xfrm>
            </p:grpSpPr>
            <p:sp>
              <p:nvSpPr>
                <p:cNvPr id="47" name="Oval 84">
                  <a:extLst>
                    <a:ext uri="{FF2B5EF4-FFF2-40B4-BE49-F238E27FC236}">
                      <a16:creationId xmlns:a16="http://schemas.microsoft.com/office/drawing/2014/main" id="{C5717238-E599-2A5C-5720-2ED6C86D07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6595952">
                  <a:off x="1500" y="1501"/>
                  <a:ext cx="48" cy="53"/>
                </a:xfrm>
                <a:prstGeom prst="ellipse">
                  <a:avLst/>
                </a:prstGeom>
                <a:solidFill>
                  <a:srgbClr val="EA1600"/>
                </a:solidFill>
                <a:ln w="9525">
                  <a:solidFill>
                    <a:srgbClr val="EA16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s-ES" altLang="es-ES"/>
                </a:p>
              </p:txBody>
            </p:sp>
            <p:sp>
              <p:nvSpPr>
                <p:cNvPr id="48" name="Line 85">
                  <a:extLst>
                    <a:ext uri="{FF2B5EF4-FFF2-40B4-BE49-F238E27FC236}">
                      <a16:creationId xmlns:a16="http://schemas.microsoft.com/office/drawing/2014/main" id="{2C9DFE2C-51DC-433C-581D-6F95C7026F6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15004048" flipV="1">
                  <a:off x="1320" y="1395"/>
                  <a:ext cx="144" cy="158"/>
                </a:xfrm>
                <a:prstGeom prst="line">
                  <a:avLst/>
                </a:prstGeom>
                <a:noFill/>
                <a:ln w="9525">
                  <a:solidFill>
                    <a:srgbClr val="EA16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10" name="Group 86">
                <a:extLst>
                  <a:ext uri="{FF2B5EF4-FFF2-40B4-BE49-F238E27FC236}">
                    <a16:creationId xmlns:a16="http://schemas.microsoft.com/office/drawing/2014/main" id="{D2D97A86-C443-14E7-8DC7-E61F9C84BA4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3368"/>
                <a:ext cx="200" cy="203"/>
                <a:chOff x="2" y="1437"/>
                <a:chExt cx="200" cy="203"/>
              </a:xfrm>
            </p:grpSpPr>
            <p:sp>
              <p:nvSpPr>
                <p:cNvPr id="45" name="Oval 87">
                  <a:extLst>
                    <a:ext uri="{FF2B5EF4-FFF2-40B4-BE49-F238E27FC236}">
                      <a16:creationId xmlns:a16="http://schemas.microsoft.com/office/drawing/2014/main" id="{178D5FFB-5BF7-AD83-F314-F4CDF227160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5026588">
                  <a:off x="152" y="1589"/>
                  <a:ext cx="48" cy="53"/>
                </a:xfrm>
                <a:prstGeom prst="ellipse">
                  <a:avLst/>
                </a:prstGeom>
                <a:solidFill>
                  <a:srgbClr val="EA1600"/>
                </a:solidFill>
                <a:ln w="9525">
                  <a:solidFill>
                    <a:srgbClr val="EA16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s-ES" altLang="es-ES"/>
                </a:p>
              </p:txBody>
            </p:sp>
            <p:sp>
              <p:nvSpPr>
                <p:cNvPr id="46" name="Line 88">
                  <a:extLst>
                    <a:ext uri="{FF2B5EF4-FFF2-40B4-BE49-F238E27FC236}">
                      <a16:creationId xmlns:a16="http://schemas.microsoft.com/office/drawing/2014/main" id="{6BBE628D-310F-CFB9-D173-6E0F853DF3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16573412" flipV="1">
                  <a:off x="9" y="1430"/>
                  <a:ext cx="144" cy="158"/>
                </a:xfrm>
                <a:prstGeom prst="line">
                  <a:avLst/>
                </a:prstGeom>
                <a:noFill/>
                <a:ln w="9525">
                  <a:solidFill>
                    <a:srgbClr val="EA16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11" name="Group 89">
                <a:extLst>
                  <a:ext uri="{FF2B5EF4-FFF2-40B4-BE49-F238E27FC236}">
                    <a16:creationId xmlns:a16="http://schemas.microsoft.com/office/drawing/2014/main" id="{FFCCAE46-FDED-F57B-6BB1-6703C6DE352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90" y="2868"/>
                <a:ext cx="249" cy="144"/>
                <a:chOff x="1292" y="937"/>
                <a:chExt cx="249" cy="144"/>
              </a:xfrm>
            </p:grpSpPr>
            <p:sp>
              <p:nvSpPr>
                <p:cNvPr id="43" name="Oval 90">
                  <a:extLst>
                    <a:ext uri="{FF2B5EF4-FFF2-40B4-BE49-F238E27FC236}">
                      <a16:creationId xmlns:a16="http://schemas.microsoft.com/office/drawing/2014/main" id="{6C998A27-80D2-317A-4267-29A0934B310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3083227">
                  <a:off x="1295" y="974"/>
                  <a:ext cx="48" cy="53"/>
                </a:xfrm>
                <a:prstGeom prst="ellipse">
                  <a:avLst/>
                </a:prstGeom>
                <a:solidFill>
                  <a:srgbClr val="EA1600"/>
                </a:solidFill>
                <a:ln w="9525">
                  <a:solidFill>
                    <a:srgbClr val="EA16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s-ES" altLang="es-ES"/>
                </a:p>
              </p:txBody>
            </p:sp>
            <p:sp>
              <p:nvSpPr>
                <p:cNvPr id="44" name="Line 91">
                  <a:extLst>
                    <a:ext uri="{FF2B5EF4-FFF2-40B4-BE49-F238E27FC236}">
                      <a16:creationId xmlns:a16="http://schemas.microsoft.com/office/drawing/2014/main" id="{28782F39-6602-9F4D-2F6F-33E89B967A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3083227" flipV="1">
                  <a:off x="1390" y="930"/>
                  <a:ext cx="144" cy="158"/>
                </a:xfrm>
                <a:prstGeom prst="line">
                  <a:avLst/>
                </a:prstGeom>
                <a:noFill/>
                <a:ln w="9525">
                  <a:solidFill>
                    <a:srgbClr val="EA16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12" name="Group 92">
                <a:extLst>
                  <a:ext uri="{FF2B5EF4-FFF2-40B4-BE49-F238E27FC236}">
                    <a16:creationId xmlns:a16="http://schemas.microsoft.com/office/drawing/2014/main" id="{1264B1B9-4606-2213-FC55-C5A5051B18F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0" y="3024"/>
                <a:ext cx="158" cy="235"/>
                <a:chOff x="1882" y="1093"/>
                <a:chExt cx="158" cy="235"/>
              </a:xfrm>
            </p:grpSpPr>
            <p:sp>
              <p:nvSpPr>
                <p:cNvPr id="41" name="Oval 93">
                  <a:extLst>
                    <a:ext uri="{FF2B5EF4-FFF2-40B4-BE49-F238E27FC236}">
                      <a16:creationId xmlns:a16="http://schemas.microsoft.com/office/drawing/2014/main" id="{C62CD4A0-981B-5354-746B-D151F0A693A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2090744">
                  <a:off x="1903" y="1280"/>
                  <a:ext cx="53" cy="48"/>
                </a:xfrm>
                <a:prstGeom prst="ellipse">
                  <a:avLst/>
                </a:prstGeom>
                <a:solidFill>
                  <a:srgbClr val="EA1600"/>
                </a:solidFill>
                <a:ln w="9525">
                  <a:solidFill>
                    <a:srgbClr val="EA16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s-ES" altLang="es-ES"/>
                </a:p>
              </p:txBody>
            </p:sp>
            <p:sp>
              <p:nvSpPr>
                <p:cNvPr id="42" name="Line 94">
                  <a:extLst>
                    <a:ext uri="{FF2B5EF4-FFF2-40B4-BE49-F238E27FC236}">
                      <a16:creationId xmlns:a16="http://schemas.microsoft.com/office/drawing/2014/main" id="{D3965268-3F8B-76BE-7EC2-5DFBEFC5F3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19509256" flipV="1">
                  <a:off x="1882" y="1093"/>
                  <a:ext cx="158" cy="144"/>
                </a:xfrm>
                <a:prstGeom prst="line">
                  <a:avLst/>
                </a:prstGeom>
                <a:noFill/>
                <a:ln w="9525">
                  <a:solidFill>
                    <a:srgbClr val="EA16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13" name="Group 95">
                <a:extLst>
                  <a:ext uri="{FF2B5EF4-FFF2-40B4-BE49-F238E27FC236}">
                    <a16:creationId xmlns:a16="http://schemas.microsoft.com/office/drawing/2014/main" id="{E34B1411-584D-C885-79F9-DA6046E27BC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2" y="2987"/>
                <a:ext cx="211" cy="192"/>
                <a:chOff x="264" y="1056"/>
                <a:chExt cx="211" cy="192"/>
              </a:xfrm>
            </p:grpSpPr>
            <p:sp>
              <p:nvSpPr>
                <p:cNvPr id="39" name="Oval 96">
                  <a:extLst>
                    <a:ext uri="{FF2B5EF4-FFF2-40B4-BE49-F238E27FC236}">
                      <a16:creationId xmlns:a16="http://schemas.microsoft.com/office/drawing/2014/main" id="{44CE02C6-EAA6-EEF6-1936-19BC797A0F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4" y="1200"/>
                  <a:ext cx="53" cy="48"/>
                </a:xfrm>
                <a:prstGeom prst="ellipse">
                  <a:avLst/>
                </a:prstGeom>
                <a:solidFill>
                  <a:srgbClr val="EA16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s-ES" altLang="es-ES"/>
                </a:p>
              </p:txBody>
            </p:sp>
            <p:sp>
              <p:nvSpPr>
                <p:cNvPr id="40" name="Line 97">
                  <a:extLst>
                    <a:ext uri="{FF2B5EF4-FFF2-40B4-BE49-F238E27FC236}">
                      <a16:creationId xmlns:a16="http://schemas.microsoft.com/office/drawing/2014/main" id="{C5C4DB59-90E8-1F38-E480-853F663EC3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17" y="1056"/>
                  <a:ext cx="158" cy="144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14" name="Group 98">
                <a:extLst>
                  <a:ext uri="{FF2B5EF4-FFF2-40B4-BE49-F238E27FC236}">
                    <a16:creationId xmlns:a16="http://schemas.microsoft.com/office/drawing/2014/main" id="{C64824CA-2B97-4B32-B5F8-DAEE9D2482E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03" y="3747"/>
                <a:ext cx="170" cy="224"/>
                <a:chOff x="1805" y="1816"/>
                <a:chExt cx="170" cy="224"/>
              </a:xfrm>
            </p:grpSpPr>
            <p:sp>
              <p:nvSpPr>
                <p:cNvPr id="37" name="Oval 99">
                  <a:extLst>
                    <a:ext uri="{FF2B5EF4-FFF2-40B4-BE49-F238E27FC236}">
                      <a16:creationId xmlns:a16="http://schemas.microsoft.com/office/drawing/2014/main" id="{1CC3B80C-5384-218B-F973-582E7CEEC4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4124970">
                  <a:off x="1925" y="1989"/>
                  <a:ext cx="48" cy="53"/>
                </a:xfrm>
                <a:prstGeom prst="ellipse">
                  <a:avLst/>
                </a:prstGeom>
                <a:solidFill>
                  <a:srgbClr val="EA1600"/>
                </a:solidFill>
                <a:ln w="9525">
                  <a:solidFill>
                    <a:srgbClr val="EA16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s-ES" altLang="es-ES"/>
                </a:p>
              </p:txBody>
            </p:sp>
            <p:sp>
              <p:nvSpPr>
                <p:cNvPr id="38" name="Line 100">
                  <a:extLst>
                    <a:ext uri="{FF2B5EF4-FFF2-40B4-BE49-F238E27FC236}">
                      <a16:creationId xmlns:a16="http://schemas.microsoft.com/office/drawing/2014/main" id="{FB018918-C3AA-BA8D-0AF7-E52B23143F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17475030" flipV="1">
                  <a:off x="1813" y="1808"/>
                  <a:ext cx="144" cy="159"/>
                </a:xfrm>
                <a:prstGeom prst="line">
                  <a:avLst/>
                </a:prstGeom>
                <a:noFill/>
                <a:ln w="9525">
                  <a:solidFill>
                    <a:srgbClr val="EA16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sp>
            <p:nvSpPr>
              <p:cNvPr id="15" name="Oval 101">
                <a:extLst>
                  <a:ext uri="{FF2B5EF4-FFF2-40B4-BE49-F238E27FC236}">
                    <a16:creationId xmlns:a16="http://schemas.microsoft.com/office/drawing/2014/main" id="{CA55E6EC-F93B-3801-AA6C-5A67B33E3A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382188">
                <a:off x="1853" y="3507"/>
                <a:ext cx="144" cy="159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s-ES" altLang="es-ES"/>
              </a:p>
            </p:txBody>
          </p:sp>
          <p:sp>
            <p:nvSpPr>
              <p:cNvPr id="16" name="Oval 102">
                <a:extLst>
                  <a:ext uri="{FF2B5EF4-FFF2-40B4-BE49-F238E27FC236}">
                    <a16:creationId xmlns:a16="http://schemas.microsoft.com/office/drawing/2014/main" id="{CB8645A9-E5BE-4CC2-57EC-DA489F85DC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3733650">
                <a:off x="578" y="3858"/>
                <a:ext cx="144" cy="15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s-ES" altLang="es-ES"/>
              </a:p>
            </p:txBody>
          </p:sp>
          <p:sp>
            <p:nvSpPr>
              <p:cNvPr id="17" name="Oval 103">
                <a:extLst>
                  <a:ext uri="{FF2B5EF4-FFF2-40B4-BE49-F238E27FC236}">
                    <a16:creationId xmlns:a16="http://schemas.microsoft.com/office/drawing/2014/main" id="{F2796773-2505-72BF-639D-1F7A6A2B1C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688813">
                <a:off x="906" y="2929"/>
                <a:ext cx="144" cy="15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s-ES" altLang="es-ES"/>
              </a:p>
            </p:txBody>
          </p:sp>
          <p:sp>
            <p:nvSpPr>
              <p:cNvPr id="18" name="Oval 104">
                <a:extLst>
                  <a:ext uri="{FF2B5EF4-FFF2-40B4-BE49-F238E27FC236}">
                    <a16:creationId xmlns:a16="http://schemas.microsoft.com/office/drawing/2014/main" id="{68C95501-D61F-8568-CCE9-9D76ABF36B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1" y="3515"/>
                <a:ext cx="159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s-ES" altLang="es-ES"/>
              </a:p>
            </p:txBody>
          </p:sp>
          <p:sp>
            <p:nvSpPr>
              <p:cNvPr id="19" name="Oval 105">
                <a:extLst>
                  <a:ext uri="{FF2B5EF4-FFF2-40B4-BE49-F238E27FC236}">
                    <a16:creationId xmlns:a16="http://schemas.microsoft.com/office/drawing/2014/main" id="{5E16C85A-710C-626D-B6E8-2DE35E80DA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309256">
                <a:off x="356" y="3374"/>
                <a:ext cx="144" cy="15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s-ES" altLang="es-ES"/>
              </a:p>
            </p:txBody>
          </p:sp>
          <p:sp>
            <p:nvSpPr>
              <p:cNvPr id="20" name="Oval 106">
                <a:extLst>
                  <a:ext uri="{FF2B5EF4-FFF2-40B4-BE49-F238E27FC236}">
                    <a16:creationId xmlns:a16="http://schemas.microsoft.com/office/drawing/2014/main" id="{CD52E92D-A280-AF65-86CA-D3C0BDE23E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319588">
                <a:off x="1497" y="3190"/>
                <a:ext cx="158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s-ES" altLang="es-ES"/>
              </a:p>
            </p:txBody>
          </p:sp>
          <p:sp>
            <p:nvSpPr>
              <p:cNvPr id="21" name="Oval 107">
                <a:extLst>
                  <a:ext uri="{FF2B5EF4-FFF2-40B4-BE49-F238E27FC236}">
                    <a16:creationId xmlns:a16="http://schemas.microsoft.com/office/drawing/2014/main" id="{3C123D32-7B59-B9AC-4A10-21BE26AE09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6499166">
                <a:off x="1544" y="3691"/>
                <a:ext cx="144" cy="159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s-ES" altLang="es-ES"/>
              </a:p>
            </p:txBody>
          </p:sp>
          <p:grpSp>
            <p:nvGrpSpPr>
              <p:cNvPr id="22" name="Group 108">
                <a:extLst>
                  <a:ext uri="{FF2B5EF4-FFF2-40B4-BE49-F238E27FC236}">
                    <a16:creationId xmlns:a16="http://schemas.microsoft.com/office/drawing/2014/main" id="{0096606D-0395-5FD1-5F01-B333EB4316C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5" y="3746"/>
                <a:ext cx="199" cy="203"/>
                <a:chOff x="267" y="1815"/>
                <a:chExt cx="199" cy="203"/>
              </a:xfrm>
            </p:grpSpPr>
            <p:sp>
              <p:nvSpPr>
                <p:cNvPr id="35" name="Oval 109">
                  <a:extLst>
                    <a:ext uri="{FF2B5EF4-FFF2-40B4-BE49-F238E27FC236}">
                      <a16:creationId xmlns:a16="http://schemas.microsoft.com/office/drawing/2014/main" id="{C0C3E8C9-DCA8-D6BB-4AEF-ADD65AE581D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0399390">
                  <a:off x="413" y="1815"/>
                  <a:ext cx="53" cy="48"/>
                </a:xfrm>
                <a:prstGeom prst="ellipse">
                  <a:avLst/>
                </a:prstGeom>
                <a:solidFill>
                  <a:srgbClr val="EA1600"/>
                </a:solidFill>
                <a:ln w="9525">
                  <a:solidFill>
                    <a:srgbClr val="EA16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s-ES" altLang="es-ES"/>
                </a:p>
              </p:txBody>
            </p:sp>
            <p:sp>
              <p:nvSpPr>
                <p:cNvPr id="36" name="Line 110">
                  <a:extLst>
                    <a:ext uri="{FF2B5EF4-FFF2-40B4-BE49-F238E27FC236}">
                      <a16:creationId xmlns:a16="http://schemas.microsoft.com/office/drawing/2014/main" id="{53DEE35B-5C6F-2319-3570-1DFF2529216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10399390" flipV="1">
                  <a:off x="267" y="1874"/>
                  <a:ext cx="158" cy="144"/>
                </a:xfrm>
                <a:prstGeom prst="line">
                  <a:avLst/>
                </a:prstGeom>
                <a:noFill/>
                <a:ln w="9525">
                  <a:solidFill>
                    <a:srgbClr val="EA16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23" name="Group 111">
                <a:extLst>
                  <a:ext uri="{FF2B5EF4-FFF2-40B4-BE49-F238E27FC236}">
                    <a16:creationId xmlns:a16="http://schemas.microsoft.com/office/drawing/2014/main" id="{0170BE42-AC76-F389-2E26-5559C6C1163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19" y="3606"/>
                <a:ext cx="207" cy="198"/>
                <a:chOff x="2221" y="1675"/>
                <a:chExt cx="207" cy="198"/>
              </a:xfrm>
            </p:grpSpPr>
            <p:sp>
              <p:nvSpPr>
                <p:cNvPr id="33" name="Oval 112">
                  <a:extLst>
                    <a:ext uri="{FF2B5EF4-FFF2-40B4-BE49-F238E27FC236}">
                      <a16:creationId xmlns:a16="http://schemas.microsoft.com/office/drawing/2014/main" id="{8EA1C6D0-87D3-90B5-837E-577866D88A7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581564">
                  <a:off x="2224" y="1672"/>
                  <a:ext cx="48" cy="53"/>
                </a:xfrm>
                <a:prstGeom prst="ellipse">
                  <a:avLst/>
                </a:prstGeom>
                <a:solidFill>
                  <a:srgbClr val="EA1600"/>
                </a:solidFill>
                <a:ln w="9525">
                  <a:solidFill>
                    <a:srgbClr val="EA16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s-ES" altLang="es-ES"/>
                </a:p>
              </p:txBody>
            </p:sp>
            <p:sp>
              <p:nvSpPr>
                <p:cNvPr id="34" name="Line 113">
                  <a:extLst>
                    <a:ext uri="{FF2B5EF4-FFF2-40B4-BE49-F238E27FC236}">
                      <a16:creationId xmlns:a16="http://schemas.microsoft.com/office/drawing/2014/main" id="{D80CC8BC-64B1-9D03-309E-DCC50988A2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581564" flipV="1">
                  <a:off x="2277" y="1722"/>
                  <a:ext cx="144" cy="158"/>
                </a:xfrm>
                <a:prstGeom prst="line">
                  <a:avLst/>
                </a:prstGeom>
                <a:noFill/>
                <a:ln w="9525">
                  <a:solidFill>
                    <a:srgbClr val="EA16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24" name="Group 114">
                <a:extLst>
                  <a:ext uri="{FF2B5EF4-FFF2-40B4-BE49-F238E27FC236}">
                    <a16:creationId xmlns:a16="http://schemas.microsoft.com/office/drawing/2014/main" id="{83F66F7B-4B7E-42C3-2574-50DD1322FB8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72" y="3219"/>
                <a:ext cx="173" cy="222"/>
                <a:chOff x="2174" y="1288"/>
                <a:chExt cx="173" cy="222"/>
              </a:xfrm>
            </p:grpSpPr>
            <p:sp>
              <p:nvSpPr>
                <p:cNvPr id="31" name="Oval 115">
                  <a:extLst>
                    <a:ext uri="{FF2B5EF4-FFF2-40B4-BE49-F238E27FC236}">
                      <a16:creationId xmlns:a16="http://schemas.microsoft.com/office/drawing/2014/main" id="{CCD2D58C-506E-242C-C373-560C952A89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4214758">
                  <a:off x="2297" y="1459"/>
                  <a:ext cx="48" cy="53"/>
                </a:xfrm>
                <a:prstGeom prst="ellipse">
                  <a:avLst/>
                </a:prstGeom>
                <a:solidFill>
                  <a:srgbClr val="EA1600"/>
                </a:solidFill>
                <a:ln w="9525">
                  <a:solidFill>
                    <a:srgbClr val="EA16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s-ES" altLang="es-ES"/>
                </a:p>
              </p:txBody>
            </p:sp>
            <p:sp>
              <p:nvSpPr>
                <p:cNvPr id="32" name="Line 116">
                  <a:extLst>
                    <a:ext uri="{FF2B5EF4-FFF2-40B4-BE49-F238E27FC236}">
                      <a16:creationId xmlns:a16="http://schemas.microsoft.com/office/drawing/2014/main" id="{9FEB8C74-F16F-9FB3-B80E-1BD2C7EDE64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17385242" flipV="1">
                  <a:off x="2181" y="1281"/>
                  <a:ext cx="144" cy="158"/>
                </a:xfrm>
                <a:prstGeom prst="line">
                  <a:avLst/>
                </a:prstGeom>
                <a:noFill/>
                <a:ln w="9525">
                  <a:solidFill>
                    <a:srgbClr val="EA16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25" name="Group 117">
                <a:extLst>
                  <a:ext uri="{FF2B5EF4-FFF2-40B4-BE49-F238E27FC236}">
                    <a16:creationId xmlns:a16="http://schemas.microsoft.com/office/drawing/2014/main" id="{6EBB2E7A-8A3C-D9E2-4823-10665C39C7C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5" y="3555"/>
                <a:ext cx="173" cy="222"/>
                <a:chOff x="537" y="1624"/>
                <a:chExt cx="173" cy="222"/>
              </a:xfrm>
            </p:grpSpPr>
            <p:sp>
              <p:nvSpPr>
                <p:cNvPr id="29" name="Oval 118">
                  <a:extLst>
                    <a:ext uri="{FF2B5EF4-FFF2-40B4-BE49-F238E27FC236}">
                      <a16:creationId xmlns:a16="http://schemas.microsoft.com/office/drawing/2014/main" id="{4C24D8FE-BF2E-2FC9-44A3-A009366E5A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4214758">
                  <a:off x="660" y="1795"/>
                  <a:ext cx="48" cy="53"/>
                </a:xfrm>
                <a:prstGeom prst="ellipse">
                  <a:avLst/>
                </a:prstGeom>
                <a:solidFill>
                  <a:srgbClr val="EA1600"/>
                </a:solidFill>
                <a:ln w="9525">
                  <a:solidFill>
                    <a:srgbClr val="EA16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s-ES" altLang="es-ES"/>
                </a:p>
              </p:txBody>
            </p:sp>
            <p:sp>
              <p:nvSpPr>
                <p:cNvPr id="30" name="Line 119">
                  <a:extLst>
                    <a:ext uri="{FF2B5EF4-FFF2-40B4-BE49-F238E27FC236}">
                      <a16:creationId xmlns:a16="http://schemas.microsoft.com/office/drawing/2014/main" id="{8D549A54-52C1-85DB-80EB-053DDB0AF2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17385242" flipV="1">
                  <a:off x="544" y="1617"/>
                  <a:ext cx="144" cy="158"/>
                </a:xfrm>
                <a:prstGeom prst="line">
                  <a:avLst/>
                </a:prstGeom>
                <a:noFill/>
                <a:ln w="9525">
                  <a:solidFill>
                    <a:srgbClr val="EA16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26" name="Group 120">
                <a:extLst>
                  <a:ext uri="{FF2B5EF4-FFF2-40B4-BE49-F238E27FC236}">
                    <a16:creationId xmlns:a16="http://schemas.microsoft.com/office/drawing/2014/main" id="{CA54784D-46D8-A3D8-79BB-C5649A88E91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74" y="3651"/>
                <a:ext cx="173" cy="222"/>
                <a:chOff x="1276" y="1720"/>
                <a:chExt cx="173" cy="222"/>
              </a:xfrm>
            </p:grpSpPr>
            <p:sp>
              <p:nvSpPr>
                <p:cNvPr id="27" name="Oval 121">
                  <a:extLst>
                    <a:ext uri="{FF2B5EF4-FFF2-40B4-BE49-F238E27FC236}">
                      <a16:creationId xmlns:a16="http://schemas.microsoft.com/office/drawing/2014/main" id="{59F062C4-7A60-508C-19DF-9634514A9D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4214758">
                  <a:off x="1399" y="1891"/>
                  <a:ext cx="48" cy="53"/>
                </a:xfrm>
                <a:prstGeom prst="ellipse">
                  <a:avLst/>
                </a:prstGeom>
                <a:solidFill>
                  <a:srgbClr val="EA1600"/>
                </a:solidFill>
                <a:ln w="9525">
                  <a:solidFill>
                    <a:srgbClr val="EA16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s-ES" altLang="es-ES"/>
                </a:p>
              </p:txBody>
            </p:sp>
            <p:sp>
              <p:nvSpPr>
                <p:cNvPr id="28" name="Line 122">
                  <a:extLst>
                    <a:ext uri="{FF2B5EF4-FFF2-40B4-BE49-F238E27FC236}">
                      <a16:creationId xmlns:a16="http://schemas.microsoft.com/office/drawing/2014/main" id="{82F7724E-B3A7-C2DF-38F1-B5B0D3F390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17385242" flipV="1">
                  <a:off x="1284" y="1712"/>
                  <a:ext cx="144" cy="159"/>
                </a:xfrm>
                <a:prstGeom prst="line">
                  <a:avLst/>
                </a:prstGeom>
                <a:noFill/>
                <a:ln w="9525">
                  <a:solidFill>
                    <a:srgbClr val="EA16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s-ES"/>
                </a:p>
              </p:txBody>
            </p:sp>
          </p:grp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D8AF9A3A-B892-0E0E-F134-885DB92114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858000" cy="838200"/>
          </a:xfrm>
        </p:spPr>
        <p:txBody>
          <a:bodyPr/>
          <a:lstStyle/>
          <a:p>
            <a:pPr algn="l"/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Basic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references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,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where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most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of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the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information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is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taken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from</a:t>
            </a:r>
            <a:endParaRPr lang="es-ES" altLang="es-ES" sz="2800" b="1" dirty="0">
              <a:solidFill>
                <a:srgbClr val="FFFF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59DCDC9-8540-E7FF-DB55-63C38623F177}"/>
              </a:ext>
            </a:extLst>
          </p:cNvPr>
          <p:cNvSpPr txBox="1"/>
          <p:nvPr/>
        </p:nvSpPr>
        <p:spPr>
          <a:xfrm>
            <a:off x="1752600" y="2438400"/>
            <a:ext cx="5715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</a:rPr>
              <a:t>Harald </a:t>
            </a:r>
            <a:r>
              <a:rPr lang="es-ES" b="1" dirty="0" err="1">
                <a:solidFill>
                  <a:schemeClr val="bg1"/>
                </a:solidFill>
              </a:rPr>
              <a:t>Ibach</a:t>
            </a:r>
            <a:r>
              <a:rPr lang="es-ES" b="1" dirty="0">
                <a:solidFill>
                  <a:schemeClr val="bg1"/>
                </a:solidFill>
              </a:rPr>
              <a:t> and Hans </a:t>
            </a:r>
            <a:r>
              <a:rPr lang="es-ES" b="1" dirty="0" err="1">
                <a:solidFill>
                  <a:schemeClr val="bg1"/>
                </a:solidFill>
              </a:rPr>
              <a:t>Lüth</a:t>
            </a:r>
            <a:endParaRPr lang="es-ES" b="1" dirty="0">
              <a:solidFill>
                <a:schemeClr val="bg1"/>
              </a:solidFill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</a:rPr>
              <a:t>“Solid-</a:t>
            </a:r>
            <a:r>
              <a:rPr lang="es-ES" b="1" dirty="0" err="1">
                <a:solidFill>
                  <a:schemeClr val="bg1"/>
                </a:solidFill>
              </a:rPr>
              <a:t>State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Physics</a:t>
            </a:r>
            <a:r>
              <a:rPr lang="es-ES" b="1" dirty="0">
                <a:solidFill>
                  <a:schemeClr val="bg1"/>
                </a:solidFill>
              </a:rPr>
              <a:t>”</a:t>
            </a:r>
          </a:p>
          <a:p>
            <a:pPr algn="ctr"/>
            <a:r>
              <a:rPr lang="es-ES" b="1" dirty="0">
                <a:solidFill>
                  <a:schemeClr val="bg1"/>
                </a:solidFill>
              </a:rPr>
              <a:t>Springer-</a:t>
            </a:r>
            <a:r>
              <a:rPr lang="es-ES" b="1" dirty="0" err="1">
                <a:solidFill>
                  <a:schemeClr val="bg1"/>
                </a:solidFill>
              </a:rPr>
              <a:t>Verlag</a:t>
            </a:r>
            <a:r>
              <a:rPr lang="es-ES" b="1" dirty="0">
                <a:solidFill>
                  <a:schemeClr val="bg1"/>
                </a:solidFill>
              </a:rPr>
              <a:t>, </a:t>
            </a:r>
            <a:r>
              <a:rPr lang="es-ES" b="1" dirty="0" err="1">
                <a:solidFill>
                  <a:schemeClr val="bg1"/>
                </a:solidFill>
              </a:rPr>
              <a:t>Berlin</a:t>
            </a:r>
            <a:r>
              <a:rPr lang="es-ES" b="1" dirty="0">
                <a:solidFill>
                  <a:schemeClr val="bg1"/>
                </a:solidFill>
              </a:rPr>
              <a:t>, 1993</a:t>
            </a:r>
          </a:p>
          <a:p>
            <a:pPr algn="ctr"/>
            <a:r>
              <a:rPr lang="es-ES" b="1" dirty="0">
                <a:solidFill>
                  <a:schemeClr val="bg1"/>
                </a:solidFill>
              </a:rPr>
              <a:t>ISBN 3-540-56841-7</a:t>
            </a:r>
          </a:p>
          <a:p>
            <a:pPr algn="ctr"/>
            <a:endParaRPr lang="es-ES" b="1" dirty="0">
              <a:solidFill>
                <a:schemeClr val="bg1"/>
              </a:solidFill>
            </a:endParaRPr>
          </a:p>
          <a:p>
            <a:pPr algn="ctr"/>
            <a:r>
              <a:rPr lang="es-ES" b="1" dirty="0" err="1">
                <a:solidFill>
                  <a:schemeClr val="bg1"/>
                </a:solidFill>
              </a:rPr>
              <a:t>Chapter</a:t>
            </a:r>
            <a:r>
              <a:rPr lang="es-ES" b="1" dirty="0">
                <a:solidFill>
                  <a:schemeClr val="bg1"/>
                </a:solidFill>
              </a:rPr>
              <a:t> 6.0</a:t>
            </a:r>
          </a:p>
        </p:txBody>
      </p:sp>
    </p:spTree>
    <p:extLst>
      <p:ext uri="{BB962C8B-B14F-4D97-AF65-F5344CB8AC3E}">
        <p14:creationId xmlns:p14="http://schemas.microsoft.com/office/powerpoint/2010/main" val="1239783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D8AF9A3A-B892-0E0E-F134-885DB92114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781800" cy="1066800"/>
          </a:xfrm>
        </p:spPr>
        <p:txBody>
          <a:bodyPr/>
          <a:lstStyle/>
          <a:p>
            <a:pPr algn="l"/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The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Hamiltonian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of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the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solid</a:t>
            </a:r>
            <a:endParaRPr lang="es-ES" altLang="es-ES" sz="2800" b="1" dirty="0">
              <a:solidFill>
                <a:srgbClr val="FFFF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A72B249-7233-22BB-9A95-4AB2F68B3883}"/>
              </a:ext>
            </a:extLst>
          </p:cNvPr>
          <p:cNvSpPr txBox="1"/>
          <p:nvPr/>
        </p:nvSpPr>
        <p:spPr>
          <a:xfrm>
            <a:off x="381000" y="975035"/>
            <a:ext cx="8420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</a:rPr>
              <a:t>Solid: </a:t>
            </a:r>
            <a:r>
              <a:rPr lang="es-ES" b="1" dirty="0" err="1">
                <a:solidFill>
                  <a:schemeClr val="bg1"/>
                </a:solidFill>
              </a:rPr>
              <a:t>combination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of</a:t>
            </a:r>
            <a:r>
              <a:rPr lang="es-ES" b="1" dirty="0">
                <a:solidFill>
                  <a:schemeClr val="bg1"/>
                </a:solidFill>
              </a:rPr>
              <a:t>:</a:t>
            </a:r>
          </a:p>
          <a:p>
            <a:r>
              <a:rPr lang="es-ES" b="1" dirty="0">
                <a:solidFill>
                  <a:schemeClr val="bg1"/>
                </a:solidFill>
              </a:rPr>
              <a:t> - </a:t>
            </a:r>
            <a:r>
              <a:rPr lang="es-ES" b="1" dirty="0" err="1">
                <a:solidFill>
                  <a:schemeClr val="bg1"/>
                </a:solidFill>
              </a:rPr>
              <a:t>ions</a:t>
            </a:r>
            <a:r>
              <a:rPr lang="es-ES" b="1" dirty="0">
                <a:solidFill>
                  <a:schemeClr val="bg1"/>
                </a:solidFill>
              </a:rPr>
              <a:t> (</a:t>
            </a:r>
            <a:r>
              <a:rPr lang="es-ES" b="1" dirty="0" err="1">
                <a:solidFill>
                  <a:schemeClr val="bg1"/>
                </a:solidFill>
              </a:rPr>
              <a:t>lattice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of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paticles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positively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charged</a:t>
            </a:r>
            <a:r>
              <a:rPr lang="es-ES" b="1" dirty="0">
                <a:solidFill>
                  <a:schemeClr val="bg1"/>
                </a:solidFill>
              </a:rPr>
              <a:t> and </a:t>
            </a:r>
            <a:r>
              <a:rPr lang="es-ES" b="1" dirty="0" err="1">
                <a:solidFill>
                  <a:schemeClr val="bg1"/>
                </a:solidFill>
              </a:rPr>
              <a:t>arranged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periodically</a:t>
            </a:r>
            <a:r>
              <a:rPr lang="es-ES" b="1" dirty="0">
                <a:solidFill>
                  <a:schemeClr val="bg1"/>
                </a:solidFill>
              </a:rPr>
              <a:t>; </a:t>
            </a:r>
            <a:r>
              <a:rPr lang="es-ES" b="1" dirty="0" err="1">
                <a:solidFill>
                  <a:schemeClr val="bg1"/>
                </a:solidFill>
              </a:rPr>
              <a:t>latt</a:t>
            </a:r>
            <a:r>
              <a:rPr lang="es-ES" b="1" dirty="0">
                <a:solidFill>
                  <a:schemeClr val="bg1"/>
                </a:solidFill>
              </a:rPr>
              <a:t>)</a:t>
            </a:r>
          </a:p>
          <a:p>
            <a:r>
              <a:rPr lang="es-ES" b="1" dirty="0">
                <a:solidFill>
                  <a:schemeClr val="bg1"/>
                </a:solidFill>
              </a:rPr>
              <a:t>- </a:t>
            </a:r>
            <a:r>
              <a:rPr lang="es-ES" b="1" dirty="0" err="1">
                <a:solidFill>
                  <a:schemeClr val="bg1"/>
                </a:solidFill>
              </a:rPr>
              <a:t>electrons</a:t>
            </a:r>
            <a:r>
              <a:rPr lang="es-ES" b="1" dirty="0">
                <a:solidFill>
                  <a:schemeClr val="bg1"/>
                </a:solidFill>
              </a:rPr>
              <a:t> (el)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FB199A9F-FAFA-EE19-AB3C-A3035BB7B1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950" y="2438400"/>
            <a:ext cx="6896100" cy="5842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96422FF4-D660-61BB-1BE3-B8D7B30D9D03}"/>
              </a:ext>
            </a:extLst>
          </p:cNvPr>
          <p:cNvSpPr txBox="1"/>
          <p:nvPr/>
        </p:nvSpPr>
        <p:spPr>
          <a:xfrm>
            <a:off x="2571750" y="3717575"/>
            <a:ext cx="21717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err="1">
                <a:solidFill>
                  <a:schemeClr val="bg1"/>
                </a:solidFill>
              </a:rPr>
              <a:t>Phononic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states</a:t>
            </a:r>
            <a:r>
              <a:rPr lang="es-ES" b="1" dirty="0">
                <a:solidFill>
                  <a:schemeClr val="bg1"/>
                </a:solidFill>
              </a:rPr>
              <a:t>:</a:t>
            </a:r>
          </a:p>
          <a:p>
            <a:pPr algn="ctr"/>
            <a:endParaRPr lang="es-ES" b="1" dirty="0">
              <a:solidFill>
                <a:schemeClr val="bg1"/>
              </a:solidFill>
            </a:endParaRPr>
          </a:p>
          <a:p>
            <a:pPr algn="ctr"/>
            <a:r>
              <a:rPr lang="es-ES" b="1" dirty="0">
                <a:solidFill>
                  <a:srgbClr val="FFFF00"/>
                </a:solidFill>
              </a:rPr>
              <a:t>VIBRATIONAL PROPERTIES </a:t>
            </a:r>
          </a:p>
          <a:p>
            <a:pPr algn="ctr"/>
            <a:r>
              <a:rPr lang="es-ES" b="1" dirty="0">
                <a:solidFill>
                  <a:schemeClr val="bg1"/>
                </a:solidFill>
              </a:rPr>
              <a:t>(</a:t>
            </a:r>
            <a:r>
              <a:rPr lang="es-ES" b="1" dirty="0" err="1">
                <a:solidFill>
                  <a:schemeClr val="bg1"/>
                </a:solidFill>
              </a:rPr>
              <a:t>heat</a:t>
            </a:r>
            <a:r>
              <a:rPr lang="es-ES" b="1" dirty="0">
                <a:solidFill>
                  <a:schemeClr val="bg1"/>
                </a:solidFill>
              </a:rPr>
              <a:t>…)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0642B32-CEDC-4F19-047B-1FF0301FE355}"/>
              </a:ext>
            </a:extLst>
          </p:cNvPr>
          <p:cNvSpPr txBox="1"/>
          <p:nvPr/>
        </p:nvSpPr>
        <p:spPr>
          <a:xfrm>
            <a:off x="5600700" y="3719200"/>
            <a:ext cx="2171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</a:rPr>
              <a:t>Electronic </a:t>
            </a:r>
            <a:r>
              <a:rPr lang="es-ES" b="1" dirty="0" err="1">
                <a:solidFill>
                  <a:schemeClr val="bg1"/>
                </a:solidFill>
              </a:rPr>
              <a:t>states</a:t>
            </a:r>
            <a:r>
              <a:rPr lang="es-ES" b="1" dirty="0">
                <a:solidFill>
                  <a:schemeClr val="bg1"/>
                </a:solidFill>
              </a:rPr>
              <a:t>:</a:t>
            </a:r>
          </a:p>
          <a:p>
            <a:pPr algn="ctr"/>
            <a:endParaRPr lang="es-ES" b="1" dirty="0">
              <a:solidFill>
                <a:schemeClr val="bg1"/>
              </a:solidFill>
            </a:endParaRPr>
          </a:p>
          <a:p>
            <a:pPr algn="ctr"/>
            <a:r>
              <a:rPr lang="es-ES" b="1" dirty="0">
                <a:solidFill>
                  <a:srgbClr val="FFFF00"/>
                </a:solidFill>
              </a:rPr>
              <a:t>ELECTRONIC PROPERTIES </a:t>
            </a:r>
          </a:p>
        </p:txBody>
      </p:sp>
    </p:spTree>
    <p:extLst>
      <p:ext uri="{BB962C8B-B14F-4D97-AF65-F5344CB8AC3E}">
        <p14:creationId xmlns:p14="http://schemas.microsoft.com/office/powerpoint/2010/main" val="2636975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D8AF9A3A-B892-0E0E-F134-885DB92114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781800" cy="1066800"/>
          </a:xfrm>
        </p:spPr>
        <p:txBody>
          <a:bodyPr/>
          <a:lstStyle/>
          <a:p>
            <a:pPr algn="l"/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The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electron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Hamiltonian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after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the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Born-Oppenheimer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approximation</a:t>
            </a:r>
            <a:endParaRPr lang="es-ES" altLang="es-ES" sz="2800" b="1" dirty="0">
              <a:solidFill>
                <a:srgbClr val="FFFF00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298628B7-F92B-07F0-9231-6151C36DE3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0" y="1554540"/>
            <a:ext cx="7753623" cy="792000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BA72B249-7233-22BB-9A95-4AB2F68B3883}"/>
              </a:ext>
            </a:extLst>
          </p:cNvPr>
          <p:cNvSpPr txBox="1"/>
          <p:nvPr/>
        </p:nvSpPr>
        <p:spPr>
          <a:xfrm>
            <a:off x="723900" y="959284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err="1">
                <a:solidFill>
                  <a:schemeClr val="bg1"/>
                </a:solidFill>
              </a:rPr>
              <a:t>All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the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physics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of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the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system</a:t>
            </a:r>
            <a:r>
              <a:rPr lang="es-ES" b="1" dirty="0">
                <a:solidFill>
                  <a:schemeClr val="bg1"/>
                </a:solidFill>
              </a:rPr>
              <a:t> can be </a:t>
            </a:r>
            <a:r>
              <a:rPr lang="es-ES" b="1" dirty="0" err="1">
                <a:solidFill>
                  <a:schemeClr val="bg1"/>
                </a:solidFill>
              </a:rPr>
              <a:t>described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from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its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Hamiltonian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C09B23A-EEC9-EA6E-7B44-C47ABFDDDDD9}"/>
              </a:ext>
            </a:extLst>
          </p:cNvPr>
          <p:cNvSpPr txBox="1"/>
          <p:nvPr/>
        </p:nvSpPr>
        <p:spPr>
          <a:xfrm>
            <a:off x="6019800" y="2603393"/>
            <a:ext cx="3048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solidFill>
                  <a:schemeClr val="bg1"/>
                </a:solidFill>
              </a:rPr>
              <a:t>Captures </a:t>
            </a:r>
            <a:r>
              <a:rPr lang="es-ES" sz="1600" b="1" dirty="0" err="1">
                <a:solidFill>
                  <a:schemeClr val="bg1"/>
                </a:solidFill>
              </a:rPr>
              <a:t>the</a:t>
            </a:r>
            <a:r>
              <a:rPr lang="es-ES" sz="1600" b="1" dirty="0">
                <a:solidFill>
                  <a:schemeClr val="bg1"/>
                </a:solidFill>
              </a:rPr>
              <a:t> </a:t>
            </a:r>
            <a:r>
              <a:rPr lang="es-ES" sz="1600" b="1" dirty="0" err="1">
                <a:solidFill>
                  <a:srgbClr val="00B0F0"/>
                </a:solidFill>
              </a:rPr>
              <a:t>electron-lattice</a:t>
            </a:r>
            <a:r>
              <a:rPr lang="es-ES" sz="1600" b="1" dirty="0">
                <a:solidFill>
                  <a:schemeClr val="bg1"/>
                </a:solidFill>
              </a:rPr>
              <a:t> (</a:t>
            </a:r>
            <a:r>
              <a:rPr lang="es-ES" sz="1600" b="1" dirty="0" err="1">
                <a:solidFill>
                  <a:schemeClr val="bg1"/>
                </a:solidFill>
              </a:rPr>
              <a:t>or</a:t>
            </a:r>
            <a:r>
              <a:rPr lang="es-ES" sz="1600" b="1" dirty="0">
                <a:solidFill>
                  <a:schemeClr val="bg1"/>
                </a:solidFill>
              </a:rPr>
              <a:t> </a:t>
            </a:r>
            <a:r>
              <a:rPr lang="es-ES" sz="1600" b="1" dirty="0" err="1">
                <a:solidFill>
                  <a:schemeClr val="bg1"/>
                </a:solidFill>
              </a:rPr>
              <a:t>electron-phonon</a:t>
            </a:r>
            <a:r>
              <a:rPr lang="es-ES" sz="1600" b="1" dirty="0">
                <a:solidFill>
                  <a:schemeClr val="bg1"/>
                </a:solidFill>
              </a:rPr>
              <a:t>) </a:t>
            </a:r>
            <a:r>
              <a:rPr lang="es-ES" sz="1600" b="1" dirty="0" err="1">
                <a:solidFill>
                  <a:schemeClr val="bg1"/>
                </a:solidFill>
              </a:rPr>
              <a:t>interaction</a:t>
            </a:r>
            <a:endParaRPr lang="es-ES" sz="1600" b="1" dirty="0">
              <a:solidFill>
                <a:schemeClr val="bg1"/>
              </a:solidFill>
            </a:endParaRPr>
          </a:p>
          <a:p>
            <a:pPr algn="ctr"/>
            <a:endParaRPr lang="es-ES" sz="1600" b="1" dirty="0">
              <a:solidFill>
                <a:schemeClr val="bg1"/>
              </a:solidFill>
            </a:endParaRPr>
          </a:p>
          <a:p>
            <a:pPr algn="ctr"/>
            <a:r>
              <a:rPr lang="es-ES" sz="1600" b="1" dirty="0">
                <a:solidFill>
                  <a:schemeClr val="bg1"/>
                </a:solidFill>
              </a:rPr>
              <a:t>Coulomb-</a:t>
            </a:r>
            <a:r>
              <a:rPr lang="es-ES" sz="1600" b="1" dirty="0" err="1">
                <a:solidFill>
                  <a:schemeClr val="bg1"/>
                </a:solidFill>
              </a:rPr>
              <a:t>like</a:t>
            </a:r>
            <a:endParaRPr lang="es-ES" sz="1600" b="1" dirty="0">
              <a:solidFill>
                <a:schemeClr val="bg1"/>
              </a:solidFill>
            </a:endParaRPr>
          </a:p>
          <a:p>
            <a:pPr algn="ctr"/>
            <a:r>
              <a:rPr lang="es-ES" sz="1600" b="1" dirty="0" err="1">
                <a:solidFill>
                  <a:schemeClr val="bg1"/>
                </a:solidFill>
              </a:rPr>
              <a:t>Attractive</a:t>
            </a:r>
            <a:endParaRPr lang="es-ES" sz="1600" b="1" dirty="0">
              <a:solidFill>
                <a:schemeClr val="bg1"/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EC711E80-B129-66FE-95D4-BDA08E5C25BA}"/>
              </a:ext>
            </a:extLst>
          </p:cNvPr>
          <p:cNvSpPr txBox="1"/>
          <p:nvPr/>
        </p:nvSpPr>
        <p:spPr>
          <a:xfrm>
            <a:off x="2971800" y="2621340"/>
            <a:ext cx="320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solidFill>
                  <a:schemeClr val="bg1"/>
                </a:solidFill>
              </a:rPr>
              <a:t>Captures </a:t>
            </a:r>
            <a:r>
              <a:rPr lang="es-ES" sz="1600" b="1" dirty="0" err="1">
                <a:solidFill>
                  <a:schemeClr val="bg1"/>
                </a:solidFill>
              </a:rPr>
              <a:t>the</a:t>
            </a:r>
            <a:r>
              <a:rPr lang="es-ES" sz="1600" b="1" dirty="0">
                <a:solidFill>
                  <a:schemeClr val="bg1"/>
                </a:solidFill>
              </a:rPr>
              <a:t> </a:t>
            </a:r>
            <a:r>
              <a:rPr lang="es-ES" sz="1600" b="1" dirty="0" err="1">
                <a:solidFill>
                  <a:srgbClr val="00B0F0"/>
                </a:solidFill>
              </a:rPr>
              <a:t>electron-electron</a:t>
            </a:r>
            <a:r>
              <a:rPr lang="es-ES" sz="1600" b="1" dirty="0">
                <a:solidFill>
                  <a:schemeClr val="bg1"/>
                </a:solidFill>
              </a:rPr>
              <a:t> </a:t>
            </a:r>
            <a:r>
              <a:rPr lang="es-ES" sz="1600" b="1" dirty="0" err="1">
                <a:solidFill>
                  <a:schemeClr val="bg1"/>
                </a:solidFill>
              </a:rPr>
              <a:t>interaction</a:t>
            </a:r>
            <a:endParaRPr lang="es-ES" sz="1600" b="1" dirty="0">
              <a:solidFill>
                <a:schemeClr val="bg1"/>
              </a:solidFill>
            </a:endParaRPr>
          </a:p>
          <a:p>
            <a:pPr algn="ctr"/>
            <a:endParaRPr lang="es-ES" sz="1600" b="1" dirty="0">
              <a:solidFill>
                <a:schemeClr val="bg1"/>
              </a:solidFill>
            </a:endParaRPr>
          </a:p>
          <a:p>
            <a:pPr algn="ctr"/>
            <a:endParaRPr lang="es-ES" sz="1600" b="1" dirty="0">
              <a:solidFill>
                <a:schemeClr val="bg1"/>
              </a:solidFill>
            </a:endParaRPr>
          </a:p>
          <a:p>
            <a:pPr algn="ctr"/>
            <a:r>
              <a:rPr lang="es-ES" sz="1600" b="1" dirty="0">
                <a:solidFill>
                  <a:schemeClr val="bg1"/>
                </a:solidFill>
              </a:rPr>
              <a:t>Coulomb-</a:t>
            </a:r>
            <a:r>
              <a:rPr lang="es-ES" sz="1600" b="1" dirty="0" err="1">
                <a:solidFill>
                  <a:schemeClr val="bg1"/>
                </a:solidFill>
              </a:rPr>
              <a:t>like</a:t>
            </a:r>
            <a:endParaRPr lang="es-ES" sz="1600" b="1" dirty="0">
              <a:solidFill>
                <a:schemeClr val="bg1"/>
              </a:solidFill>
            </a:endParaRPr>
          </a:p>
          <a:p>
            <a:pPr algn="ctr"/>
            <a:r>
              <a:rPr lang="es-ES" sz="1600" b="1" dirty="0">
                <a:solidFill>
                  <a:schemeClr val="bg1"/>
                </a:solidFill>
              </a:rPr>
              <a:t>Repulsive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A1B8B9C-FDF2-45A9-71BA-D1C7F39E927F}"/>
              </a:ext>
            </a:extLst>
          </p:cNvPr>
          <p:cNvSpPr txBox="1"/>
          <p:nvPr/>
        </p:nvSpPr>
        <p:spPr>
          <a:xfrm>
            <a:off x="625736" y="2621340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err="1">
                <a:solidFill>
                  <a:srgbClr val="00B0F0"/>
                </a:solidFill>
              </a:rPr>
              <a:t>Kinetic</a:t>
            </a:r>
            <a:r>
              <a:rPr lang="es-ES" sz="1600" b="1" dirty="0">
                <a:solidFill>
                  <a:srgbClr val="00B0F0"/>
                </a:solidFill>
              </a:rPr>
              <a:t> </a:t>
            </a:r>
            <a:r>
              <a:rPr lang="es-ES" sz="1600" b="1" dirty="0" err="1">
                <a:solidFill>
                  <a:srgbClr val="00B0F0"/>
                </a:solidFill>
              </a:rPr>
              <a:t>energy</a:t>
            </a:r>
            <a:r>
              <a:rPr lang="es-ES" sz="1600" b="1" dirty="0">
                <a:solidFill>
                  <a:srgbClr val="00B0F0"/>
                </a:solidFill>
              </a:rPr>
              <a:t> </a:t>
            </a:r>
            <a:r>
              <a:rPr lang="es-ES" sz="1600" b="1" dirty="0" err="1">
                <a:solidFill>
                  <a:schemeClr val="bg1"/>
                </a:solidFill>
              </a:rPr>
              <a:t>of</a:t>
            </a:r>
            <a:r>
              <a:rPr lang="es-ES" sz="1600" b="1" dirty="0">
                <a:solidFill>
                  <a:schemeClr val="bg1"/>
                </a:solidFill>
              </a:rPr>
              <a:t> </a:t>
            </a:r>
            <a:r>
              <a:rPr lang="es-ES" sz="1600" b="1" dirty="0" err="1">
                <a:solidFill>
                  <a:schemeClr val="bg1"/>
                </a:solidFill>
              </a:rPr>
              <a:t>the</a:t>
            </a:r>
            <a:r>
              <a:rPr lang="es-ES" sz="1600" b="1" dirty="0">
                <a:solidFill>
                  <a:schemeClr val="bg1"/>
                </a:solidFill>
              </a:rPr>
              <a:t> </a:t>
            </a:r>
            <a:r>
              <a:rPr lang="es-ES" sz="1600" b="1" dirty="0" err="1">
                <a:solidFill>
                  <a:schemeClr val="bg1"/>
                </a:solidFill>
              </a:rPr>
              <a:t>electrons</a:t>
            </a:r>
            <a:endParaRPr lang="es-ES" sz="1600" b="1" dirty="0">
              <a:solidFill>
                <a:schemeClr val="bg1"/>
              </a:solidFill>
            </a:endParaRP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B77954C8-02CB-CDF1-2655-D63419124D3F}"/>
              </a:ext>
            </a:extLst>
          </p:cNvPr>
          <p:cNvCxnSpPr>
            <a:cxnSpLocks/>
            <a:endCxn id="12" idx="0"/>
          </p:cNvCxnSpPr>
          <p:nvPr/>
        </p:nvCxnSpPr>
        <p:spPr>
          <a:xfrm flipH="1">
            <a:off x="1921136" y="2316540"/>
            <a:ext cx="1050664" cy="304800"/>
          </a:xfrm>
          <a:prstGeom prst="straightConnector1">
            <a:avLst/>
          </a:prstGeom>
          <a:ln w="31750"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2A1C8581-964D-D264-A8DD-939C45428962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4572000" y="2353729"/>
            <a:ext cx="0" cy="267611"/>
          </a:xfrm>
          <a:prstGeom prst="straightConnector1">
            <a:avLst/>
          </a:prstGeom>
          <a:ln w="31750"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D523E660-26FD-D6AA-7477-55CFA2BDD1DF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7543800" y="2362702"/>
            <a:ext cx="0" cy="240691"/>
          </a:xfrm>
          <a:prstGeom prst="straightConnector1">
            <a:avLst/>
          </a:prstGeom>
          <a:ln w="31750"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uadroTexto 20">
            <a:extLst>
              <a:ext uri="{FF2B5EF4-FFF2-40B4-BE49-F238E27FC236}">
                <a16:creationId xmlns:a16="http://schemas.microsoft.com/office/drawing/2014/main" id="{73D9CE31-F688-4F23-AF5F-6298BAA1702D}"/>
              </a:ext>
            </a:extLst>
          </p:cNvPr>
          <p:cNvSpPr txBox="1"/>
          <p:nvPr/>
        </p:nvSpPr>
        <p:spPr>
          <a:xfrm>
            <a:off x="990600" y="4114800"/>
            <a:ext cx="716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err="1">
                <a:solidFill>
                  <a:schemeClr val="bg1"/>
                </a:solidFill>
              </a:rPr>
              <a:t>To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rgbClr val="FFFF00"/>
                </a:solidFill>
              </a:rPr>
              <a:t>solve</a:t>
            </a:r>
            <a:r>
              <a:rPr lang="es-ES" b="1" dirty="0">
                <a:solidFill>
                  <a:srgbClr val="FFFF00"/>
                </a:solidFill>
              </a:rPr>
              <a:t> </a:t>
            </a:r>
            <a:r>
              <a:rPr lang="es-ES" b="1" dirty="0" err="1">
                <a:solidFill>
                  <a:srgbClr val="FFFF00"/>
                </a:solidFill>
              </a:rPr>
              <a:t>the</a:t>
            </a:r>
            <a:r>
              <a:rPr lang="es-ES" b="1" dirty="0">
                <a:solidFill>
                  <a:srgbClr val="FFFF00"/>
                </a:solidFill>
              </a:rPr>
              <a:t> </a:t>
            </a:r>
            <a:r>
              <a:rPr lang="es-ES" b="1" dirty="0" err="1">
                <a:solidFill>
                  <a:srgbClr val="FFFF00"/>
                </a:solidFill>
              </a:rPr>
              <a:t>electronic</a:t>
            </a:r>
            <a:r>
              <a:rPr lang="es-ES" b="1" dirty="0">
                <a:solidFill>
                  <a:srgbClr val="FFFF00"/>
                </a:solidFill>
              </a:rPr>
              <a:t> </a:t>
            </a:r>
            <a:r>
              <a:rPr lang="es-ES" b="1" dirty="0" err="1">
                <a:solidFill>
                  <a:srgbClr val="FFFF00"/>
                </a:solidFill>
              </a:rPr>
              <a:t>problem</a:t>
            </a:r>
            <a:endParaRPr lang="es-ES" b="1" dirty="0">
              <a:solidFill>
                <a:srgbClr val="FFFF00"/>
              </a:solidFill>
            </a:endParaRPr>
          </a:p>
          <a:p>
            <a:pPr algn="ctr"/>
            <a:r>
              <a:rPr lang="es-ES" b="1" dirty="0" err="1">
                <a:solidFill>
                  <a:schemeClr val="bg1"/>
                </a:solidFill>
              </a:rPr>
              <a:t>within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the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adiabatic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or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>
                <a:solidFill>
                  <a:srgbClr val="FFFF00"/>
                </a:solidFill>
              </a:rPr>
              <a:t>Born-Oppenheimer </a:t>
            </a:r>
            <a:r>
              <a:rPr lang="es-ES" b="1" dirty="0" err="1">
                <a:solidFill>
                  <a:srgbClr val="FFFF00"/>
                </a:solidFill>
              </a:rPr>
              <a:t>approximation</a:t>
            </a:r>
            <a:r>
              <a:rPr lang="es-ES" b="1" dirty="0">
                <a:solidFill>
                  <a:schemeClr val="bg1"/>
                </a:solidFill>
              </a:rPr>
              <a:t>, </a:t>
            </a:r>
          </a:p>
          <a:p>
            <a:pPr algn="ctr"/>
            <a:r>
              <a:rPr lang="es-ES" b="1" dirty="0" err="1">
                <a:solidFill>
                  <a:schemeClr val="bg1"/>
                </a:solidFill>
              </a:rPr>
              <a:t>one</a:t>
            </a:r>
            <a:r>
              <a:rPr lang="es-ES" b="1" dirty="0">
                <a:solidFill>
                  <a:schemeClr val="bg1"/>
                </a:solidFill>
              </a:rPr>
              <a:t> can </a:t>
            </a:r>
            <a:r>
              <a:rPr lang="es-ES" b="1" dirty="0" err="1">
                <a:solidFill>
                  <a:schemeClr val="bg1"/>
                </a:solidFill>
              </a:rPr>
              <a:t>regard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the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>
                <a:solidFill>
                  <a:srgbClr val="FFFF00"/>
                </a:solidFill>
              </a:rPr>
              <a:t>nuclear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or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core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rgbClr val="FFFF00"/>
                </a:solidFill>
              </a:rPr>
              <a:t>motion</a:t>
            </a:r>
            <a:r>
              <a:rPr lang="es-ES" b="1" dirty="0">
                <a:solidFill>
                  <a:srgbClr val="FFFF00"/>
                </a:solidFill>
              </a:rPr>
              <a:t> as </a:t>
            </a:r>
            <a:r>
              <a:rPr lang="es-ES" b="1" dirty="0" err="1">
                <a:solidFill>
                  <a:srgbClr val="FFFF00"/>
                </a:solidFill>
              </a:rPr>
              <a:t>nonexistent</a:t>
            </a:r>
            <a:r>
              <a:rPr lang="es-ES" b="1" dirty="0">
                <a:solidFill>
                  <a:srgbClr val="FFFF00"/>
                </a:solidFill>
              </a:rPr>
              <a:t> </a:t>
            </a:r>
          </a:p>
        </p:txBody>
      </p:sp>
      <p:grpSp>
        <p:nvGrpSpPr>
          <p:cNvPr id="26" name="Grupo 25">
            <a:extLst>
              <a:ext uri="{FF2B5EF4-FFF2-40B4-BE49-F238E27FC236}">
                <a16:creationId xmlns:a16="http://schemas.microsoft.com/office/drawing/2014/main" id="{8D8C1B8C-D609-848C-C521-C3B8AFFC6CCD}"/>
              </a:ext>
            </a:extLst>
          </p:cNvPr>
          <p:cNvGrpSpPr/>
          <p:nvPr/>
        </p:nvGrpSpPr>
        <p:grpSpPr>
          <a:xfrm>
            <a:off x="-38100" y="5098490"/>
            <a:ext cx="9220200" cy="1169122"/>
            <a:chOff x="-38100" y="5098490"/>
            <a:chExt cx="9220200" cy="1169122"/>
          </a:xfrm>
        </p:grpSpPr>
        <p:pic>
          <p:nvPicPr>
            <p:cNvPr id="22" name="Imagen 21">
              <a:extLst>
                <a:ext uri="{FF2B5EF4-FFF2-40B4-BE49-F238E27FC236}">
                  <a16:creationId xmlns:a16="http://schemas.microsoft.com/office/drawing/2014/main" id="{C9C448FB-233E-7B62-3804-B4D24C43F3B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33400" y="5766517"/>
              <a:ext cx="4032250" cy="501095"/>
            </a:xfrm>
            <a:prstGeom prst="rect">
              <a:avLst/>
            </a:prstGeom>
          </p:spPr>
        </p:pic>
        <p:sp>
          <p:nvSpPr>
            <p:cNvPr id="23" name="CuadroTexto 22">
              <a:extLst>
                <a:ext uri="{FF2B5EF4-FFF2-40B4-BE49-F238E27FC236}">
                  <a16:creationId xmlns:a16="http://schemas.microsoft.com/office/drawing/2014/main" id="{FBD59743-E9B6-57E2-3F1E-57B23A30DAE7}"/>
                </a:ext>
              </a:extLst>
            </p:cNvPr>
            <p:cNvSpPr txBox="1"/>
            <p:nvPr/>
          </p:nvSpPr>
          <p:spPr>
            <a:xfrm>
              <a:off x="-38100" y="5098490"/>
              <a:ext cx="922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 err="1">
                  <a:solidFill>
                    <a:schemeClr val="bg1"/>
                  </a:solidFill>
                </a:rPr>
                <a:t>To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  <a:r>
                <a:rPr lang="es-ES" b="1" dirty="0" err="1">
                  <a:solidFill>
                    <a:schemeClr val="bg1"/>
                  </a:solidFill>
                </a:rPr>
                <a:t>know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  <a:r>
                <a:rPr lang="es-ES" b="1" dirty="0" err="1">
                  <a:solidFill>
                    <a:schemeClr val="bg1"/>
                  </a:solidFill>
                </a:rPr>
                <a:t>the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  <a:r>
                <a:rPr lang="es-ES" b="1" dirty="0" err="1">
                  <a:solidFill>
                    <a:schemeClr val="bg1"/>
                  </a:solidFill>
                </a:rPr>
                <a:t>steady-state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  <a:r>
                <a:rPr lang="es-ES" b="1" dirty="0" err="1">
                  <a:solidFill>
                    <a:schemeClr val="bg1"/>
                  </a:solidFill>
                </a:rPr>
                <a:t>electronic</a:t>
              </a:r>
              <a:r>
                <a:rPr lang="es-ES" b="1" dirty="0">
                  <a:solidFill>
                    <a:schemeClr val="bg1"/>
                  </a:solidFill>
                </a:rPr>
                <a:t> wave </a:t>
              </a:r>
              <a:r>
                <a:rPr lang="es-ES" b="1" dirty="0" err="1">
                  <a:solidFill>
                    <a:schemeClr val="bg1"/>
                  </a:solidFill>
                </a:rPr>
                <a:t>function</a:t>
              </a:r>
              <a:r>
                <a:rPr lang="es-ES" b="1" dirty="0">
                  <a:solidFill>
                    <a:schemeClr val="bg1"/>
                  </a:solidFill>
                </a:rPr>
                <a:t> and </a:t>
              </a:r>
              <a:r>
                <a:rPr lang="es-ES" b="1" dirty="0" err="1">
                  <a:solidFill>
                    <a:schemeClr val="bg1"/>
                  </a:solidFill>
                </a:rPr>
                <a:t>the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  <a:r>
                <a:rPr lang="es-ES" b="1" dirty="0" err="1">
                  <a:solidFill>
                    <a:schemeClr val="bg1"/>
                  </a:solidFill>
                </a:rPr>
                <a:t>energy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  <a:r>
                <a:rPr lang="es-ES" b="1" dirty="0" err="1">
                  <a:solidFill>
                    <a:schemeClr val="bg1"/>
                  </a:solidFill>
                </a:rPr>
                <a:t>of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  <a:r>
                <a:rPr lang="es-ES" b="1" dirty="0" err="1">
                  <a:solidFill>
                    <a:schemeClr val="bg1"/>
                  </a:solidFill>
                </a:rPr>
                <a:t>the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  <a:r>
                <a:rPr lang="es-ES" b="1" dirty="0" err="1">
                  <a:solidFill>
                    <a:schemeClr val="bg1"/>
                  </a:solidFill>
                </a:rPr>
                <a:t>electronic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  <a:r>
                <a:rPr lang="es-ES" b="1" dirty="0" err="1">
                  <a:solidFill>
                    <a:schemeClr val="bg1"/>
                  </a:solidFill>
                </a:rPr>
                <a:t>subsystem</a:t>
              </a:r>
              <a:r>
                <a:rPr lang="es-ES" b="1" dirty="0">
                  <a:solidFill>
                    <a:schemeClr val="bg1"/>
                  </a:solidFill>
                </a:rPr>
                <a:t>, </a:t>
              </a:r>
              <a:r>
                <a:rPr lang="es-ES" b="1" dirty="0" err="1">
                  <a:solidFill>
                    <a:schemeClr val="bg1"/>
                  </a:solidFill>
                </a:rPr>
                <a:t>we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  <a:r>
                <a:rPr lang="es-ES" b="1" dirty="0" err="1">
                  <a:solidFill>
                    <a:schemeClr val="bg1"/>
                  </a:solidFill>
                </a:rPr>
                <a:t>need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  <a:r>
                <a:rPr lang="es-ES" b="1" dirty="0" err="1">
                  <a:solidFill>
                    <a:schemeClr val="bg1"/>
                  </a:solidFill>
                </a:rPr>
                <a:t>to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  <a:r>
                <a:rPr lang="es-ES" b="1" dirty="0" err="1">
                  <a:solidFill>
                    <a:schemeClr val="bg1"/>
                  </a:solidFill>
                </a:rPr>
                <a:t>solve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  <a:r>
                <a:rPr lang="es-ES" b="1" dirty="0" err="1">
                  <a:solidFill>
                    <a:schemeClr val="bg1"/>
                  </a:solidFill>
                </a:rPr>
                <a:t>the</a:t>
              </a:r>
              <a:r>
                <a:rPr lang="es-ES" b="1" dirty="0">
                  <a:solidFill>
                    <a:schemeClr val="bg1"/>
                  </a:solidFill>
                </a:rPr>
                <a:t> time-</a:t>
              </a:r>
              <a:r>
                <a:rPr lang="es-ES" b="1" dirty="0" err="1">
                  <a:solidFill>
                    <a:schemeClr val="bg1"/>
                  </a:solidFill>
                </a:rPr>
                <a:t>independent</a:t>
              </a:r>
              <a:r>
                <a:rPr lang="es-ES" b="1" dirty="0">
                  <a:solidFill>
                    <a:schemeClr val="bg1"/>
                  </a:solidFill>
                </a:rPr>
                <a:t> Schrödinger </a:t>
              </a:r>
              <a:r>
                <a:rPr lang="es-ES" b="1" dirty="0" err="1">
                  <a:solidFill>
                    <a:schemeClr val="bg1"/>
                  </a:solidFill>
                </a:rPr>
                <a:t>equation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</a:p>
          </p:txBody>
        </p:sp>
      </p:grpSp>
      <p:sp>
        <p:nvSpPr>
          <p:cNvPr id="24" name="CuadroTexto 23">
            <a:extLst>
              <a:ext uri="{FF2B5EF4-FFF2-40B4-BE49-F238E27FC236}">
                <a16:creationId xmlns:a16="http://schemas.microsoft.com/office/drawing/2014/main" id="{8AE77A9A-285C-F021-8812-8BD64586251C}"/>
              </a:ext>
            </a:extLst>
          </p:cNvPr>
          <p:cNvSpPr txBox="1"/>
          <p:nvPr/>
        </p:nvSpPr>
        <p:spPr>
          <a:xfrm>
            <a:off x="5187951" y="5798403"/>
            <a:ext cx="40322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err="1">
                <a:solidFill>
                  <a:srgbClr val="00B0F0"/>
                </a:solidFill>
              </a:rPr>
              <a:t>The</a:t>
            </a:r>
            <a:r>
              <a:rPr lang="es-ES" sz="1600" b="1" dirty="0">
                <a:solidFill>
                  <a:srgbClr val="00B0F0"/>
                </a:solidFill>
              </a:rPr>
              <a:t> nuclear positions are </a:t>
            </a:r>
            <a:r>
              <a:rPr lang="es-ES" sz="1600" b="1" dirty="0" err="1">
                <a:solidFill>
                  <a:srgbClr val="00B0F0"/>
                </a:solidFill>
              </a:rPr>
              <a:t>taken</a:t>
            </a:r>
            <a:r>
              <a:rPr lang="es-ES" sz="1600" b="1" dirty="0">
                <a:solidFill>
                  <a:srgbClr val="00B0F0"/>
                </a:solidFill>
              </a:rPr>
              <a:t> as </a:t>
            </a:r>
            <a:r>
              <a:rPr lang="es-ES" sz="1600" b="1" dirty="0" err="1">
                <a:solidFill>
                  <a:srgbClr val="00B0F0"/>
                </a:solidFill>
              </a:rPr>
              <a:t>fixed</a:t>
            </a:r>
            <a:r>
              <a:rPr lang="es-ES" sz="1600" b="1" dirty="0">
                <a:solidFill>
                  <a:srgbClr val="00B0F0"/>
                </a:solidFill>
              </a:rPr>
              <a:t> </a:t>
            </a:r>
            <a:r>
              <a:rPr lang="es-ES" sz="1600" b="1" dirty="0" err="1">
                <a:solidFill>
                  <a:srgbClr val="00B0F0"/>
                </a:solidFill>
              </a:rPr>
              <a:t>parameters</a:t>
            </a:r>
            <a:r>
              <a:rPr lang="es-ES" sz="1600" b="1" dirty="0">
                <a:solidFill>
                  <a:srgbClr val="00B0F0"/>
                </a:solidFill>
              </a:rPr>
              <a:t>.</a:t>
            </a:r>
          </a:p>
          <a:p>
            <a:pPr algn="ctr"/>
            <a:r>
              <a:rPr lang="es-ES" sz="1600" b="1" dirty="0">
                <a:solidFill>
                  <a:srgbClr val="00B0F0"/>
                </a:solidFill>
              </a:rPr>
              <a:t>𝚿 </a:t>
            </a:r>
            <a:r>
              <a:rPr lang="es-ES" sz="1600" b="1" dirty="0" err="1">
                <a:solidFill>
                  <a:srgbClr val="00B0F0"/>
                </a:solidFill>
              </a:rPr>
              <a:t>does</a:t>
            </a:r>
            <a:r>
              <a:rPr lang="es-ES" sz="1600" b="1" dirty="0">
                <a:solidFill>
                  <a:srgbClr val="00B0F0"/>
                </a:solidFill>
              </a:rPr>
              <a:t> </a:t>
            </a:r>
            <a:r>
              <a:rPr lang="es-ES" sz="1600" b="1" dirty="0" err="1">
                <a:solidFill>
                  <a:srgbClr val="00B0F0"/>
                </a:solidFill>
              </a:rPr>
              <a:t>not</a:t>
            </a:r>
            <a:r>
              <a:rPr lang="es-ES" sz="1600" b="1" dirty="0">
                <a:solidFill>
                  <a:srgbClr val="00B0F0"/>
                </a:solidFill>
              </a:rPr>
              <a:t> </a:t>
            </a:r>
            <a:r>
              <a:rPr lang="es-ES" sz="1600" b="1" dirty="0" err="1">
                <a:solidFill>
                  <a:srgbClr val="00B0F0"/>
                </a:solidFill>
              </a:rPr>
              <a:t>depend</a:t>
            </a:r>
            <a:r>
              <a:rPr lang="es-ES" sz="1600" b="1" dirty="0">
                <a:solidFill>
                  <a:srgbClr val="00B0F0"/>
                </a:solidFill>
              </a:rPr>
              <a:t> </a:t>
            </a:r>
            <a:r>
              <a:rPr lang="es-ES" sz="1600" b="1" dirty="0" err="1">
                <a:solidFill>
                  <a:srgbClr val="00B0F0"/>
                </a:solidFill>
              </a:rPr>
              <a:t>on</a:t>
            </a:r>
            <a:r>
              <a:rPr lang="es-ES" sz="1600" b="1" dirty="0">
                <a:solidFill>
                  <a:srgbClr val="00B0F0"/>
                </a:solidFill>
              </a:rPr>
              <a:t> </a:t>
            </a:r>
            <a:r>
              <a:rPr lang="es-ES" sz="1600" b="1" dirty="0" err="1">
                <a:solidFill>
                  <a:srgbClr val="00B0F0"/>
                </a:solidFill>
              </a:rPr>
              <a:t>the</a:t>
            </a:r>
            <a:r>
              <a:rPr lang="es-ES" sz="1600" b="1" dirty="0">
                <a:solidFill>
                  <a:srgbClr val="00B0F0"/>
                </a:solidFill>
              </a:rPr>
              <a:t> temporal </a:t>
            </a:r>
            <a:r>
              <a:rPr lang="es-ES" sz="1600" b="1" dirty="0" err="1">
                <a:solidFill>
                  <a:srgbClr val="00B0F0"/>
                </a:solidFill>
              </a:rPr>
              <a:t>vibration</a:t>
            </a:r>
            <a:r>
              <a:rPr lang="es-ES" sz="1600" b="1" dirty="0">
                <a:solidFill>
                  <a:srgbClr val="00B0F0"/>
                </a:solidFill>
              </a:rPr>
              <a:t> </a:t>
            </a:r>
            <a:r>
              <a:rPr lang="es-ES" sz="1600" b="1" dirty="0" err="1">
                <a:solidFill>
                  <a:srgbClr val="00B0F0"/>
                </a:solidFill>
              </a:rPr>
              <a:t>of</a:t>
            </a:r>
            <a:r>
              <a:rPr lang="es-ES" sz="1600" b="1" dirty="0">
                <a:solidFill>
                  <a:srgbClr val="00B0F0"/>
                </a:solidFill>
              </a:rPr>
              <a:t> </a:t>
            </a:r>
            <a:r>
              <a:rPr lang="es-ES" sz="1600" b="1" dirty="0" err="1">
                <a:solidFill>
                  <a:srgbClr val="00B0F0"/>
                </a:solidFill>
              </a:rPr>
              <a:t>the</a:t>
            </a:r>
            <a:r>
              <a:rPr lang="es-ES" sz="1600" b="1" dirty="0">
                <a:solidFill>
                  <a:srgbClr val="00B0F0"/>
                </a:solidFill>
              </a:rPr>
              <a:t> </a:t>
            </a:r>
            <a:r>
              <a:rPr lang="es-ES" sz="1600" b="1" dirty="0" err="1">
                <a:solidFill>
                  <a:srgbClr val="00B0F0"/>
                </a:solidFill>
              </a:rPr>
              <a:t>nuclei</a:t>
            </a:r>
            <a:endParaRPr lang="es-ES" sz="1600" b="1" dirty="0">
              <a:solidFill>
                <a:srgbClr val="00B0F0"/>
              </a:solidFill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B3530177-F0DB-3040-54DA-120354962D6B}"/>
              </a:ext>
            </a:extLst>
          </p:cNvPr>
          <p:cNvSpPr txBox="1"/>
          <p:nvPr/>
        </p:nvSpPr>
        <p:spPr>
          <a:xfrm>
            <a:off x="304800" y="6398567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s-ES" b="1" dirty="0">
                <a:solidFill>
                  <a:srgbClr val="00B0F0"/>
                </a:solidFill>
              </a:rPr>
              <a:t> </a:t>
            </a:r>
            <a:r>
              <a:rPr lang="es-ES" b="1" dirty="0" err="1">
                <a:solidFill>
                  <a:srgbClr val="00B0F0"/>
                </a:solidFill>
              </a:rPr>
              <a:t>is</a:t>
            </a:r>
            <a:r>
              <a:rPr lang="es-ES" b="1" dirty="0">
                <a:solidFill>
                  <a:srgbClr val="00B0F0"/>
                </a:solidFill>
              </a:rPr>
              <a:t> a Quantum </a:t>
            </a:r>
            <a:r>
              <a:rPr lang="es-ES" b="1" dirty="0" err="1">
                <a:solidFill>
                  <a:srgbClr val="00B0F0"/>
                </a:solidFill>
              </a:rPr>
              <a:t>index</a:t>
            </a:r>
            <a:r>
              <a:rPr lang="es-ES" b="1" dirty="0">
                <a:solidFill>
                  <a:srgbClr val="00B0F0"/>
                </a:solidFill>
              </a:rPr>
              <a:t> </a:t>
            </a:r>
            <a:r>
              <a:rPr lang="es-ES" b="1" dirty="0" err="1">
                <a:solidFill>
                  <a:srgbClr val="00B0F0"/>
                </a:solidFill>
              </a:rPr>
              <a:t>of</a:t>
            </a:r>
            <a:r>
              <a:rPr lang="es-ES" b="1" dirty="0">
                <a:solidFill>
                  <a:srgbClr val="00B0F0"/>
                </a:solidFill>
              </a:rPr>
              <a:t> </a:t>
            </a:r>
            <a:r>
              <a:rPr lang="es-ES" b="1" dirty="0" err="1">
                <a:solidFill>
                  <a:srgbClr val="00B0F0"/>
                </a:solidFill>
              </a:rPr>
              <a:t>the</a:t>
            </a:r>
            <a:r>
              <a:rPr lang="es-ES" b="1" dirty="0">
                <a:solidFill>
                  <a:srgbClr val="00B0F0"/>
                </a:solidFill>
              </a:rPr>
              <a:t> </a:t>
            </a:r>
            <a:r>
              <a:rPr lang="es-ES" b="1" dirty="0" err="1">
                <a:solidFill>
                  <a:srgbClr val="00B0F0"/>
                </a:solidFill>
              </a:rPr>
              <a:t>system</a:t>
            </a:r>
            <a:endParaRPr lang="es-ES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D8AF9A3A-B892-0E0E-F134-885DB92114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63000" cy="1066800"/>
          </a:xfrm>
        </p:spPr>
        <p:txBody>
          <a:bodyPr/>
          <a:lstStyle/>
          <a:p>
            <a:pPr algn="l"/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Problem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: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how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to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solve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the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Schrödinger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equation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for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the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electronic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subsystem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C9C448FB-233E-7B62-3804-B4D24C43F3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5875" y="1295400"/>
            <a:ext cx="4032250" cy="501095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99A9BBC-C481-C9AA-7FBC-779A470FEC25}"/>
              </a:ext>
            </a:extLst>
          </p:cNvPr>
          <p:cNvSpPr txBox="1"/>
          <p:nvPr/>
        </p:nvSpPr>
        <p:spPr>
          <a:xfrm>
            <a:off x="2554082" y="2286000"/>
            <a:ext cx="403225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err="1">
                <a:solidFill>
                  <a:schemeClr val="bg1"/>
                </a:solidFill>
              </a:rPr>
              <a:t>Solve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it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for</a:t>
            </a:r>
            <a:r>
              <a:rPr lang="es-ES" b="1" dirty="0">
                <a:solidFill>
                  <a:schemeClr val="bg1"/>
                </a:solidFill>
              </a:rPr>
              <a:t>:</a:t>
            </a:r>
          </a:p>
          <a:p>
            <a:endParaRPr lang="es-ES" b="1" dirty="0">
              <a:solidFill>
                <a:schemeClr val="bg1"/>
              </a:solidFill>
            </a:endParaRPr>
          </a:p>
          <a:p>
            <a:r>
              <a:rPr lang="es-ES" b="1" dirty="0">
                <a:solidFill>
                  <a:schemeClr val="bg1"/>
                </a:solidFill>
              </a:rPr>
              <a:t>- </a:t>
            </a:r>
            <a:r>
              <a:rPr lang="es-ES" b="1" dirty="0" err="1">
                <a:solidFill>
                  <a:schemeClr val="bg1"/>
                </a:solidFill>
              </a:rPr>
              <a:t>About</a:t>
            </a:r>
            <a:r>
              <a:rPr lang="es-ES" b="1" dirty="0">
                <a:solidFill>
                  <a:schemeClr val="bg1"/>
                </a:solidFill>
              </a:rPr>
              <a:t> 10</a:t>
            </a:r>
            <a:r>
              <a:rPr lang="es-ES" b="1" baseline="30000" dirty="0">
                <a:solidFill>
                  <a:schemeClr val="bg1"/>
                </a:solidFill>
              </a:rPr>
              <a:t>23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electrons</a:t>
            </a:r>
            <a:endParaRPr lang="es-ES" b="1" dirty="0">
              <a:solidFill>
                <a:schemeClr val="bg1"/>
              </a:solidFill>
            </a:endParaRPr>
          </a:p>
          <a:p>
            <a:endParaRPr lang="es-ES" b="1" dirty="0">
              <a:solidFill>
                <a:schemeClr val="bg1"/>
              </a:solidFill>
            </a:endParaRPr>
          </a:p>
          <a:p>
            <a:r>
              <a:rPr lang="es-ES" b="1" dirty="0">
                <a:solidFill>
                  <a:schemeClr val="bg1"/>
                </a:solidFill>
              </a:rPr>
              <a:t>- </a:t>
            </a:r>
            <a:r>
              <a:rPr lang="es-ES" b="1" dirty="0" err="1">
                <a:solidFill>
                  <a:schemeClr val="bg1"/>
                </a:solidFill>
              </a:rPr>
              <a:t>That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interact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one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with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another</a:t>
            </a:r>
            <a:endParaRPr lang="es-ES" b="1" dirty="0">
              <a:solidFill>
                <a:schemeClr val="bg1"/>
              </a:solidFill>
            </a:endParaRPr>
          </a:p>
          <a:p>
            <a:endParaRPr lang="es-ES" b="1" dirty="0">
              <a:solidFill>
                <a:schemeClr val="bg1"/>
              </a:solidFill>
            </a:endParaRPr>
          </a:p>
          <a:p>
            <a:r>
              <a:rPr lang="es-ES" b="1" dirty="0">
                <a:solidFill>
                  <a:schemeClr val="bg1"/>
                </a:solidFill>
              </a:rPr>
              <a:t>- In a </a:t>
            </a:r>
            <a:r>
              <a:rPr lang="es-ES" b="1" dirty="0" err="1">
                <a:solidFill>
                  <a:schemeClr val="bg1"/>
                </a:solidFill>
              </a:rPr>
              <a:t>periodic</a:t>
            </a:r>
            <a:r>
              <a:rPr lang="es-ES" b="1" dirty="0">
                <a:solidFill>
                  <a:schemeClr val="bg1"/>
                </a:solidFill>
              </a:rPr>
              <a:t>, </a:t>
            </a:r>
            <a:r>
              <a:rPr lang="es-ES" b="1" dirty="0" err="1">
                <a:solidFill>
                  <a:schemeClr val="bg1"/>
                </a:solidFill>
              </a:rPr>
              <a:t>static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core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potential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4EE7191-8055-7507-3DC2-52ADA77B857E}"/>
              </a:ext>
            </a:extLst>
          </p:cNvPr>
          <p:cNvSpPr txBox="1"/>
          <p:nvPr/>
        </p:nvSpPr>
        <p:spPr>
          <a:xfrm>
            <a:off x="1714500" y="487684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err="1">
                <a:solidFill>
                  <a:srgbClr val="FFFF00"/>
                </a:solidFill>
              </a:rPr>
              <a:t>An</a:t>
            </a:r>
            <a:r>
              <a:rPr lang="es-ES" b="1" dirty="0">
                <a:solidFill>
                  <a:srgbClr val="FFFF00"/>
                </a:solidFill>
              </a:rPr>
              <a:t> </a:t>
            </a:r>
            <a:r>
              <a:rPr lang="es-ES" b="1" dirty="0" err="1">
                <a:solidFill>
                  <a:srgbClr val="FFFF00"/>
                </a:solidFill>
              </a:rPr>
              <a:t>overwhelming</a:t>
            </a:r>
            <a:r>
              <a:rPr lang="es-ES" b="1" dirty="0">
                <a:solidFill>
                  <a:srgbClr val="FFFF00"/>
                </a:solidFill>
              </a:rPr>
              <a:t>, </a:t>
            </a:r>
            <a:r>
              <a:rPr lang="es-ES" b="1" dirty="0" err="1">
                <a:solidFill>
                  <a:srgbClr val="FFFF00"/>
                </a:solidFill>
              </a:rPr>
              <a:t>exceedingly</a:t>
            </a:r>
            <a:r>
              <a:rPr lang="es-ES" b="1" dirty="0">
                <a:solidFill>
                  <a:srgbClr val="FFFF00"/>
                </a:solidFill>
              </a:rPr>
              <a:t> </a:t>
            </a:r>
            <a:r>
              <a:rPr lang="es-ES" b="1" dirty="0" err="1">
                <a:solidFill>
                  <a:srgbClr val="FFFF00"/>
                </a:solidFill>
              </a:rPr>
              <a:t>difficult</a:t>
            </a:r>
            <a:r>
              <a:rPr lang="es-ES" b="1" dirty="0">
                <a:solidFill>
                  <a:srgbClr val="FFFF00"/>
                </a:solidFill>
              </a:rPr>
              <a:t> </a:t>
            </a:r>
            <a:r>
              <a:rPr lang="es-ES" b="1" dirty="0" err="1">
                <a:solidFill>
                  <a:srgbClr val="FFFF00"/>
                </a:solidFill>
              </a:rPr>
              <a:t>problem</a:t>
            </a:r>
            <a:endParaRPr lang="es-E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627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D8AF9A3A-B892-0E0E-F134-885DB92114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63000" cy="762000"/>
          </a:xfrm>
        </p:spPr>
        <p:txBody>
          <a:bodyPr/>
          <a:lstStyle/>
          <a:p>
            <a:pPr algn="l"/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One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electron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approximation</a:t>
            </a:r>
            <a:endParaRPr lang="es-ES" altLang="es-ES" sz="2800" b="1" dirty="0">
              <a:solidFill>
                <a:srgbClr val="FFFF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DCCE983-B735-BEB7-4D92-1FBCBAA4A678}"/>
              </a:ext>
            </a:extLst>
          </p:cNvPr>
          <p:cNvSpPr txBox="1"/>
          <p:nvPr/>
        </p:nvSpPr>
        <p:spPr>
          <a:xfrm>
            <a:off x="1066800" y="829270"/>
            <a:ext cx="7086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err="1">
                <a:solidFill>
                  <a:schemeClr val="bg1"/>
                </a:solidFill>
              </a:rPr>
              <a:t>We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shall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consider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the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movement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of</a:t>
            </a:r>
            <a:r>
              <a:rPr lang="es-ES" b="1" dirty="0">
                <a:solidFill>
                  <a:schemeClr val="bg1"/>
                </a:solidFill>
              </a:rPr>
              <a:t> :</a:t>
            </a:r>
          </a:p>
          <a:p>
            <a:pPr algn="ctr"/>
            <a:r>
              <a:rPr lang="es-ES" sz="2400" b="1" dirty="0">
                <a:solidFill>
                  <a:srgbClr val="FFFF00"/>
                </a:solidFill>
              </a:rPr>
              <a:t>a simple </a:t>
            </a:r>
            <a:r>
              <a:rPr lang="es-ES" sz="2400" b="1" dirty="0" err="1">
                <a:solidFill>
                  <a:srgbClr val="FFFF00"/>
                </a:solidFill>
              </a:rPr>
              <a:t>electron</a:t>
            </a:r>
            <a:r>
              <a:rPr lang="es-ES" sz="2400" b="1" dirty="0">
                <a:solidFill>
                  <a:srgbClr val="FFFF00"/>
                </a:solidFill>
              </a:rPr>
              <a:t> </a:t>
            </a:r>
          </a:p>
          <a:p>
            <a:pPr algn="ctr"/>
            <a:r>
              <a:rPr lang="es-ES" b="1" dirty="0">
                <a:solidFill>
                  <a:schemeClr val="bg1"/>
                </a:solidFill>
              </a:rPr>
              <a:t>in </a:t>
            </a:r>
            <a:r>
              <a:rPr lang="es-ES" b="1" dirty="0" err="1">
                <a:solidFill>
                  <a:schemeClr val="bg1"/>
                </a:solidFill>
              </a:rPr>
              <a:t>an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effective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periodic</a:t>
            </a:r>
            <a:r>
              <a:rPr lang="es-ES" b="1" dirty="0">
                <a:solidFill>
                  <a:schemeClr val="bg1"/>
                </a:solidFill>
              </a:rPr>
              <a:t> and time </a:t>
            </a:r>
            <a:r>
              <a:rPr lang="es-ES" b="1" dirty="0" err="1">
                <a:solidFill>
                  <a:schemeClr val="bg1"/>
                </a:solidFill>
              </a:rPr>
              <a:t>independent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potential</a:t>
            </a:r>
            <a:r>
              <a:rPr lang="es-ES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63A265F-48FC-9CDA-4807-E8B58AB60916}"/>
              </a:ext>
            </a:extLst>
          </p:cNvPr>
          <p:cNvSpPr txBox="1"/>
          <p:nvPr/>
        </p:nvSpPr>
        <p:spPr>
          <a:xfrm>
            <a:off x="1371600" y="2048470"/>
            <a:ext cx="632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err="1">
                <a:solidFill>
                  <a:schemeClr val="bg1"/>
                </a:solidFill>
              </a:rPr>
              <a:t>The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potential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is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the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one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produced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by</a:t>
            </a:r>
            <a:r>
              <a:rPr lang="es-ES" b="1" dirty="0">
                <a:solidFill>
                  <a:schemeClr val="bg1"/>
                </a:solidFill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s-ES" b="1" dirty="0" err="1">
                <a:solidFill>
                  <a:schemeClr val="bg1"/>
                </a:solidFill>
              </a:rPr>
              <a:t>The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stationary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nuclei</a:t>
            </a:r>
            <a:r>
              <a:rPr lang="es-ES" b="1" dirty="0">
                <a:solidFill>
                  <a:schemeClr val="bg1"/>
                </a:solidFill>
              </a:rPr>
              <a:t> in </a:t>
            </a:r>
            <a:r>
              <a:rPr lang="es-ES" b="1" dirty="0" err="1">
                <a:solidFill>
                  <a:schemeClr val="bg1"/>
                </a:solidFill>
              </a:rPr>
              <a:t>their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equilibrium</a:t>
            </a:r>
            <a:r>
              <a:rPr lang="es-ES" b="1" dirty="0">
                <a:solidFill>
                  <a:schemeClr val="bg1"/>
                </a:solidFill>
              </a:rPr>
              <a:t> positions</a:t>
            </a:r>
          </a:p>
          <a:p>
            <a:pPr marL="285750" indent="-285750">
              <a:buFontTx/>
              <a:buChar char="-"/>
            </a:pPr>
            <a:r>
              <a:rPr lang="es-ES" b="1" dirty="0" err="1">
                <a:solidFill>
                  <a:schemeClr val="bg1"/>
                </a:solidFill>
              </a:rPr>
              <a:t>By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all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the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other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electrons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B521A50-CA79-0E91-5F2A-D4F423DB97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2075" y="3251321"/>
            <a:ext cx="3879850" cy="278458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DF0432BA-85CB-C04B-9FBE-1F4B14178E0C}"/>
              </a:ext>
            </a:extLst>
          </p:cNvPr>
          <p:cNvSpPr txBox="1"/>
          <p:nvPr/>
        </p:nvSpPr>
        <p:spPr>
          <a:xfrm>
            <a:off x="2743200" y="6488668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err="1">
                <a:solidFill>
                  <a:srgbClr val="00B0F0"/>
                </a:solidFill>
              </a:rPr>
              <a:t>From</a:t>
            </a:r>
            <a:r>
              <a:rPr lang="es-ES" b="1" dirty="0">
                <a:solidFill>
                  <a:srgbClr val="00B0F0"/>
                </a:solidFill>
              </a:rPr>
              <a:t> </a:t>
            </a:r>
            <a:r>
              <a:rPr lang="es-ES" b="1" dirty="0" err="1">
                <a:solidFill>
                  <a:srgbClr val="00B0F0"/>
                </a:solidFill>
              </a:rPr>
              <a:t>Ibach</a:t>
            </a:r>
            <a:r>
              <a:rPr lang="es-ES" b="1" dirty="0">
                <a:solidFill>
                  <a:srgbClr val="00B0F0"/>
                </a:solidFill>
              </a:rPr>
              <a:t> and </a:t>
            </a:r>
            <a:r>
              <a:rPr lang="es-ES" b="1" dirty="0" err="1">
                <a:solidFill>
                  <a:srgbClr val="00B0F0"/>
                </a:solidFill>
              </a:rPr>
              <a:t>Lüth</a:t>
            </a:r>
            <a:endParaRPr lang="es-ES" b="1" dirty="0">
              <a:solidFill>
                <a:srgbClr val="00B0F0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A7E134A-42D4-BD7B-FCCA-FF3BE79C7391}"/>
              </a:ext>
            </a:extLst>
          </p:cNvPr>
          <p:cNvSpPr txBox="1"/>
          <p:nvPr/>
        </p:nvSpPr>
        <p:spPr>
          <a:xfrm>
            <a:off x="6512821" y="3276600"/>
            <a:ext cx="263207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err="1">
                <a:solidFill>
                  <a:schemeClr val="bg1"/>
                </a:solidFill>
              </a:rPr>
              <a:t>Potential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due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to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the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atomic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nuclei</a:t>
            </a:r>
            <a:r>
              <a:rPr lang="es-ES" b="1" dirty="0">
                <a:solidFill>
                  <a:schemeClr val="bg1"/>
                </a:solidFill>
              </a:rPr>
              <a:t> (</a:t>
            </a:r>
            <a:r>
              <a:rPr lang="es-ES" b="1" dirty="0" err="1">
                <a:solidFill>
                  <a:schemeClr val="bg1"/>
                </a:solidFill>
              </a:rPr>
              <a:t>shape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of</a:t>
            </a:r>
            <a:r>
              <a:rPr lang="es-ES" b="1" dirty="0">
                <a:solidFill>
                  <a:schemeClr val="bg1"/>
                </a:solidFill>
              </a:rPr>
              <a:t> a </a:t>
            </a:r>
            <a:r>
              <a:rPr lang="es-ES" b="1" dirty="0" err="1">
                <a:solidFill>
                  <a:schemeClr val="bg1"/>
                </a:solidFill>
              </a:rPr>
              <a:t>well</a:t>
            </a:r>
            <a:r>
              <a:rPr lang="es-ES" b="1" dirty="0">
                <a:solidFill>
                  <a:schemeClr val="bg1"/>
                </a:solidFill>
              </a:rPr>
              <a:t>).</a:t>
            </a:r>
          </a:p>
          <a:p>
            <a:pPr algn="ctr"/>
            <a:r>
              <a:rPr lang="es-ES" b="1" dirty="0" err="1">
                <a:solidFill>
                  <a:schemeClr val="bg1"/>
                </a:solidFill>
              </a:rPr>
              <a:t>Nuclei</a:t>
            </a:r>
            <a:r>
              <a:rPr lang="es-ES" b="1" dirty="0">
                <a:solidFill>
                  <a:schemeClr val="bg1"/>
                </a:solidFill>
              </a:rPr>
              <a:t> are </a:t>
            </a:r>
            <a:r>
              <a:rPr lang="es-ES" b="1" dirty="0" err="1">
                <a:solidFill>
                  <a:schemeClr val="bg1"/>
                </a:solidFill>
              </a:rPr>
              <a:t>periodically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distributed</a:t>
            </a:r>
            <a:r>
              <a:rPr lang="es-ES" b="1" dirty="0">
                <a:solidFill>
                  <a:schemeClr val="bg1"/>
                </a:solidFill>
              </a:rPr>
              <a:t> in </a:t>
            </a:r>
            <a:r>
              <a:rPr lang="es-ES" b="1" dirty="0" err="1">
                <a:solidFill>
                  <a:schemeClr val="bg1"/>
                </a:solidFill>
              </a:rPr>
              <a:t>the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stationary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equilibrium</a:t>
            </a:r>
            <a:r>
              <a:rPr lang="es-ES" b="1" dirty="0">
                <a:solidFill>
                  <a:schemeClr val="bg1"/>
                </a:solidFill>
              </a:rPr>
              <a:t> positions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BF0D0B60-5DFC-726A-80D8-6709195F7555}"/>
              </a:ext>
            </a:extLst>
          </p:cNvPr>
          <p:cNvCxnSpPr>
            <a:cxnSpLocks/>
            <a:stCxn id="2" idx="1"/>
          </p:cNvCxnSpPr>
          <p:nvPr/>
        </p:nvCxnSpPr>
        <p:spPr>
          <a:xfrm flipH="1">
            <a:off x="5562600" y="4292263"/>
            <a:ext cx="950221" cy="104094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D840E7C3-6F25-DE2E-3ED8-30EF9D5407BF}"/>
              </a:ext>
            </a:extLst>
          </p:cNvPr>
          <p:cNvSpPr txBox="1"/>
          <p:nvPr/>
        </p:nvSpPr>
        <p:spPr>
          <a:xfrm>
            <a:off x="6442897" y="5386347"/>
            <a:ext cx="270920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err="1">
                <a:solidFill>
                  <a:schemeClr val="bg1"/>
                </a:solidFill>
              </a:rPr>
              <a:t>These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nuclei</a:t>
            </a:r>
            <a:r>
              <a:rPr lang="es-ES" b="1" dirty="0">
                <a:solidFill>
                  <a:schemeClr val="bg1"/>
                </a:solidFill>
              </a:rPr>
              <a:t> are </a:t>
            </a:r>
            <a:r>
              <a:rPr lang="es-ES" b="1" dirty="0" err="1">
                <a:solidFill>
                  <a:schemeClr val="bg1"/>
                </a:solidFill>
              </a:rPr>
              <a:t>surrounded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by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the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electrons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of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the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inner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shells</a:t>
            </a:r>
            <a:r>
              <a:rPr lang="es-ES" b="1" dirty="0">
                <a:solidFill>
                  <a:schemeClr val="bg1"/>
                </a:solidFill>
              </a:rPr>
              <a:t>, </a:t>
            </a:r>
            <a:r>
              <a:rPr lang="es-ES" b="1" dirty="0" err="1">
                <a:solidFill>
                  <a:schemeClr val="bg1"/>
                </a:solidFill>
              </a:rPr>
              <a:t>that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will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screen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the</a:t>
            </a:r>
            <a:r>
              <a:rPr lang="es-ES" b="1" dirty="0">
                <a:solidFill>
                  <a:schemeClr val="bg1"/>
                </a:solidFill>
              </a:rPr>
              <a:t> nuclear </a:t>
            </a:r>
            <a:r>
              <a:rPr lang="es-ES" b="1" dirty="0" err="1">
                <a:solidFill>
                  <a:schemeClr val="bg1"/>
                </a:solidFill>
              </a:rPr>
              <a:t>potential</a:t>
            </a:r>
            <a:endParaRPr lang="es-ES" b="1" dirty="0">
              <a:solidFill>
                <a:schemeClr val="bg1"/>
              </a:solidFill>
            </a:endParaRP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09E970E0-BF14-8926-EF7B-80E5542B8A05}"/>
              </a:ext>
            </a:extLst>
          </p:cNvPr>
          <p:cNvCxnSpPr>
            <a:cxnSpLocks/>
          </p:cNvCxnSpPr>
          <p:nvPr/>
        </p:nvCxnSpPr>
        <p:spPr>
          <a:xfrm>
            <a:off x="2631179" y="3461266"/>
            <a:ext cx="855271" cy="34873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" name="Grupo 16">
            <a:extLst>
              <a:ext uri="{FF2B5EF4-FFF2-40B4-BE49-F238E27FC236}">
                <a16:creationId xmlns:a16="http://schemas.microsoft.com/office/drawing/2014/main" id="{FF421DDE-7EBF-E5F6-5144-84F535998E45}"/>
              </a:ext>
            </a:extLst>
          </p:cNvPr>
          <p:cNvGrpSpPr/>
          <p:nvPr/>
        </p:nvGrpSpPr>
        <p:grpSpPr>
          <a:xfrm>
            <a:off x="14344" y="3276600"/>
            <a:ext cx="2631179" cy="2585323"/>
            <a:chOff x="14344" y="3276600"/>
            <a:chExt cx="2631179" cy="2585323"/>
          </a:xfrm>
        </p:grpSpPr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CA22F317-1926-1724-2648-0DFDEFA797F4}"/>
                </a:ext>
              </a:extLst>
            </p:cNvPr>
            <p:cNvSpPr txBox="1"/>
            <p:nvPr/>
          </p:nvSpPr>
          <p:spPr>
            <a:xfrm>
              <a:off x="14344" y="3276600"/>
              <a:ext cx="2631179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>
                  <a:solidFill>
                    <a:schemeClr val="bg1"/>
                  </a:solidFill>
                </a:rPr>
                <a:t>Surface </a:t>
              </a:r>
              <a:r>
                <a:rPr lang="es-ES" b="1" dirty="0" err="1">
                  <a:solidFill>
                    <a:schemeClr val="bg1"/>
                  </a:solidFill>
                </a:rPr>
                <a:t>of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  <a:r>
                <a:rPr lang="es-ES" b="1" dirty="0" err="1">
                  <a:solidFill>
                    <a:schemeClr val="bg1"/>
                  </a:solidFill>
                </a:rPr>
                <a:t>the</a:t>
              </a:r>
              <a:r>
                <a:rPr lang="es-ES" b="1" dirty="0">
                  <a:solidFill>
                    <a:schemeClr val="bg1"/>
                  </a:solidFill>
                </a:rPr>
                <a:t> cristal, </a:t>
              </a:r>
              <a:r>
                <a:rPr lang="es-ES" b="1" dirty="0" err="1">
                  <a:solidFill>
                    <a:schemeClr val="bg1"/>
                  </a:solidFill>
                </a:rPr>
                <a:t>generates</a:t>
              </a:r>
              <a:r>
                <a:rPr lang="es-ES" b="1" dirty="0">
                  <a:solidFill>
                    <a:schemeClr val="bg1"/>
                  </a:solidFill>
                </a:rPr>
                <a:t> a </a:t>
              </a:r>
              <a:r>
                <a:rPr lang="es-ES" b="1" dirty="0" err="1">
                  <a:solidFill>
                    <a:schemeClr val="bg1"/>
                  </a:solidFill>
                </a:rPr>
                <a:t>potential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  <a:r>
                <a:rPr lang="es-ES" b="1" dirty="0" err="1">
                  <a:solidFill>
                    <a:schemeClr val="bg1"/>
                  </a:solidFill>
                </a:rPr>
                <a:t>energy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  <a:r>
                <a:rPr lang="es-ES" b="1" dirty="0" err="1">
                  <a:solidFill>
                    <a:schemeClr val="bg1"/>
                  </a:solidFill>
                </a:rPr>
                <a:t>barrier</a:t>
              </a:r>
              <a:r>
                <a:rPr lang="es-ES" b="1" dirty="0">
                  <a:solidFill>
                    <a:schemeClr val="bg1"/>
                  </a:solidFill>
                </a:rPr>
                <a:t>.</a:t>
              </a:r>
            </a:p>
            <a:p>
              <a:pPr algn="ctr"/>
              <a:endParaRPr lang="es-ES" b="1" dirty="0">
                <a:solidFill>
                  <a:schemeClr val="bg1"/>
                </a:solidFill>
              </a:endParaRPr>
            </a:p>
            <a:p>
              <a:pPr algn="ctr"/>
              <a:r>
                <a:rPr lang="es-ES" b="1" dirty="0">
                  <a:solidFill>
                    <a:schemeClr val="bg1"/>
                  </a:solidFill>
                </a:rPr>
                <a:t>        </a:t>
              </a:r>
              <a:r>
                <a:rPr lang="es-ES" b="1" dirty="0" err="1">
                  <a:solidFill>
                    <a:schemeClr val="bg1"/>
                  </a:solidFill>
                </a:rPr>
                <a:t>is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  <a:r>
                <a:rPr lang="es-ES" b="1" dirty="0" err="1">
                  <a:solidFill>
                    <a:schemeClr val="bg1"/>
                  </a:solidFill>
                </a:rPr>
                <a:t>the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  <a:r>
                <a:rPr lang="es-ES" b="1" dirty="0" err="1">
                  <a:solidFill>
                    <a:schemeClr val="bg1"/>
                  </a:solidFill>
                </a:rPr>
                <a:t>energy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  <a:r>
                <a:rPr lang="es-ES" b="1" dirty="0" err="1">
                  <a:solidFill>
                    <a:schemeClr val="bg1"/>
                  </a:solidFill>
                </a:rPr>
                <a:t>level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  <a:r>
                <a:rPr lang="es-ES" b="1" dirty="0" err="1">
                  <a:solidFill>
                    <a:schemeClr val="bg1"/>
                  </a:solidFill>
                </a:rPr>
                <a:t>to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  <a:r>
                <a:rPr lang="es-ES" b="1" dirty="0" err="1">
                  <a:solidFill>
                    <a:schemeClr val="bg1"/>
                  </a:solidFill>
                </a:rPr>
                <a:t>which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  <a:r>
                <a:rPr lang="es-ES" b="1" dirty="0" err="1">
                  <a:solidFill>
                    <a:schemeClr val="bg1"/>
                  </a:solidFill>
                </a:rPr>
                <a:t>electron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  <a:r>
                <a:rPr lang="es-ES" b="1" dirty="0" err="1">
                  <a:solidFill>
                    <a:schemeClr val="bg1"/>
                  </a:solidFill>
                </a:rPr>
                <a:t>must</a:t>
              </a:r>
              <a:r>
                <a:rPr lang="es-ES" b="1" dirty="0">
                  <a:solidFill>
                    <a:schemeClr val="bg1"/>
                  </a:solidFill>
                </a:rPr>
                <a:t> be </a:t>
              </a:r>
              <a:r>
                <a:rPr lang="es-ES" b="1" dirty="0" err="1">
                  <a:solidFill>
                    <a:schemeClr val="bg1"/>
                  </a:solidFill>
                </a:rPr>
                <a:t>promoted</a:t>
              </a:r>
              <a:r>
                <a:rPr lang="es-ES" b="1" dirty="0">
                  <a:solidFill>
                    <a:schemeClr val="bg1"/>
                  </a:solidFill>
                </a:rPr>
                <a:t> in </a:t>
              </a:r>
              <a:r>
                <a:rPr lang="es-ES" b="1" dirty="0" err="1">
                  <a:solidFill>
                    <a:schemeClr val="bg1"/>
                  </a:solidFill>
                </a:rPr>
                <a:t>order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  <a:r>
                <a:rPr lang="es-ES" b="1" dirty="0" err="1">
                  <a:solidFill>
                    <a:schemeClr val="bg1"/>
                  </a:solidFill>
                </a:rPr>
                <a:t>to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  <a:r>
                <a:rPr lang="es-ES" b="1" dirty="0" err="1">
                  <a:solidFill>
                    <a:schemeClr val="bg1"/>
                  </a:solidFill>
                </a:rPr>
                <a:t>leave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  <a:r>
                <a:rPr lang="es-ES" b="1" dirty="0" err="1">
                  <a:solidFill>
                    <a:schemeClr val="bg1"/>
                  </a:solidFill>
                </a:rPr>
                <a:t>the</a:t>
              </a:r>
              <a:r>
                <a:rPr lang="es-ES" b="1" dirty="0">
                  <a:solidFill>
                    <a:schemeClr val="bg1"/>
                  </a:solidFill>
                </a:rPr>
                <a:t> </a:t>
              </a:r>
              <a:r>
                <a:rPr lang="es-ES" b="1" dirty="0" err="1">
                  <a:solidFill>
                    <a:schemeClr val="bg1"/>
                  </a:solidFill>
                </a:rPr>
                <a:t>crystal</a:t>
              </a:r>
              <a:endParaRPr lang="es-ES" b="1" dirty="0">
                <a:solidFill>
                  <a:schemeClr val="bg1"/>
                </a:solidFill>
              </a:endParaRPr>
            </a:p>
          </p:txBody>
        </p:sp>
        <p:pic>
          <p:nvPicPr>
            <p:cNvPr id="16" name="Imagen 15">
              <a:extLst>
                <a:ext uri="{FF2B5EF4-FFF2-40B4-BE49-F238E27FC236}">
                  <a16:creationId xmlns:a16="http://schemas.microsoft.com/office/drawing/2014/main" id="{A77E0614-8351-0AD3-27C6-C506EEB7425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28600" y="4430762"/>
              <a:ext cx="530948" cy="2294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9276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D8AF9A3A-B892-0E0E-F134-885DB92114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-1"/>
            <a:ext cx="8763000" cy="996077"/>
          </a:xfrm>
        </p:spPr>
        <p:txBody>
          <a:bodyPr/>
          <a:lstStyle/>
          <a:p>
            <a:pPr algn="l"/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One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electron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approximation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: </a:t>
            </a:r>
            <a:b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</a:b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limits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of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applicability</a:t>
            </a:r>
            <a:endParaRPr lang="es-ES" altLang="es-ES" sz="2800" b="1" dirty="0">
              <a:solidFill>
                <a:srgbClr val="FFFF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E47CD28-9FE6-DD07-BDD2-5A315F0CD8DF}"/>
              </a:ext>
            </a:extLst>
          </p:cNvPr>
          <p:cNvSpPr txBox="1"/>
          <p:nvPr/>
        </p:nvSpPr>
        <p:spPr>
          <a:xfrm>
            <a:off x="1130898" y="1792069"/>
            <a:ext cx="693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err="1">
                <a:solidFill>
                  <a:schemeClr val="bg1"/>
                </a:solidFill>
              </a:rPr>
              <a:t>We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shall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neglect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all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electron-electron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interactions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that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cannot</a:t>
            </a:r>
            <a:r>
              <a:rPr lang="es-ES" b="1" dirty="0">
                <a:solidFill>
                  <a:schemeClr val="bg1"/>
                </a:solidFill>
              </a:rPr>
              <a:t> be </a:t>
            </a:r>
            <a:r>
              <a:rPr lang="es-ES" b="1" dirty="0" err="1">
                <a:solidFill>
                  <a:schemeClr val="bg1"/>
                </a:solidFill>
              </a:rPr>
              <a:t>represented</a:t>
            </a:r>
            <a:r>
              <a:rPr lang="es-ES" b="1" dirty="0">
                <a:solidFill>
                  <a:schemeClr val="bg1"/>
                </a:solidFill>
              </a:rPr>
              <a:t> as a local </a:t>
            </a:r>
            <a:r>
              <a:rPr lang="es-ES" b="1" dirty="0" err="1">
                <a:solidFill>
                  <a:schemeClr val="bg1"/>
                </a:solidFill>
              </a:rPr>
              <a:t>potential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for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the</a:t>
            </a:r>
            <a:r>
              <a:rPr lang="es-ES" b="1" dirty="0">
                <a:solidFill>
                  <a:schemeClr val="bg1"/>
                </a:solidFill>
              </a:rPr>
              <a:t> single </a:t>
            </a:r>
            <a:r>
              <a:rPr lang="es-ES" b="1" dirty="0" err="1">
                <a:solidFill>
                  <a:schemeClr val="bg1"/>
                </a:solidFill>
              </a:rPr>
              <a:t>electron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664692E-E6D1-FA84-6113-2004B4C7DC32}"/>
              </a:ext>
            </a:extLst>
          </p:cNvPr>
          <p:cNvSpPr txBox="1"/>
          <p:nvPr/>
        </p:nvSpPr>
        <p:spPr>
          <a:xfrm>
            <a:off x="1130898" y="3498106"/>
            <a:ext cx="6934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err="1">
                <a:solidFill>
                  <a:schemeClr val="bg1"/>
                </a:solidFill>
              </a:rPr>
              <a:t>For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example</a:t>
            </a:r>
            <a:r>
              <a:rPr lang="es-ES" b="1" dirty="0">
                <a:solidFill>
                  <a:schemeClr val="bg1"/>
                </a:solidFill>
              </a:rPr>
              <a:t>:</a:t>
            </a:r>
          </a:p>
          <a:p>
            <a:pPr algn="ctr"/>
            <a:endParaRPr lang="es-ES" b="1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b="1" dirty="0">
                <a:solidFill>
                  <a:schemeClr val="bg1"/>
                </a:solidFill>
              </a:rPr>
              <a:t>Exchange </a:t>
            </a:r>
            <a:r>
              <a:rPr lang="es-ES" b="1" dirty="0" err="1">
                <a:solidFill>
                  <a:schemeClr val="bg1"/>
                </a:solidFill>
              </a:rPr>
              <a:t>interaction</a:t>
            </a:r>
            <a:r>
              <a:rPr lang="es-ES" b="1" dirty="0">
                <a:solidFill>
                  <a:schemeClr val="bg1"/>
                </a:solidFill>
              </a:rPr>
              <a:t> ⟹ No </a:t>
            </a:r>
            <a:r>
              <a:rPr lang="es-ES" b="1" dirty="0" err="1">
                <a:solidFill>
                  <a:schemeClr val="bg1"/>
                </a:solidFill>
              </a:rPr>
              <a:t>magnetism</a:t>
            </a:r>
            <a:endParaRPr lang="es-ES" b="1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endParaRPr lang="es-ES" b="1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b="1" dirty="0">
                <a:solidFill>
                  <a:schemeClr val="bg1"/>
                </a:solidFill>
              </a:rPr>
              <a:t>Long </a:t>
            </a:r>
            <a:r>
              <a:rPr lang="es-ES" b="1" dirty="0" err="1">
                <a:solidFill>
                  <a:schemeClr val="bg1"/>
                </a:solidFill>
              </a:rPr>
              <a:t>distance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electronic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correlations</a:t>
            </a:r>
            <a:endParaRPr lang="es-ES" b="1" dirty="0">
              <a:solidFill>
                <a:schemeClr val="bg1"/>
              </a:solidFill>
            </a:endParaRPr>
          </a:p>
          <a:p>
            <a:endParaRPr lang="es-ES" b="1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b="1" dirty="0" err="1">
                <a:solidFill>
                  <a:schemeClr val="bg1"/>
                </a:solidFill>
              </a:rPr>
              <a:t>Coupling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of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electrons</a:t>
            </a:r>
            <a:r>
              <a:rPr lang="es-ES" b="1" dirty="0">
                <a:solidFill>
                  <a:schemeClr val="bg1"/>
                </a:solidFill>
              </a:rPr>
              <a:t> in </a:t>
            </a:r>
            <a:r>
              <a:rPr lang="es-ES" b="1" dirty="0" err="1">
                <a:solidFill>
                  <a:schemeClr val="bg1"/>
                </a:solidFill>
              </a:rPr>
              <a:t>pairs</a:t>
            </a:r>
            <a:r>
              <a:rPr lang="es-ES" b="1" dirty="0">
                <a:solidFill>
                  <a:schemeClr val="bg1"/>
                </a:solidFill>
              </a:rPr>
              <a:t> ⟹ No </a:t>
            </a:r>
            <a:r>
              <a:rPr lang="es-ES" b="1" dirty="0" err="1">
                <a:solidFill>
                  <a:schemeClr val="bg1"/>
                </a:solidFill>
              </a:rPr>
              <a:t>superconductivity</a:t>
            </a:r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67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D8AF9A3A-B892-0E0E-F134-885DB92114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-1"/>
            <a:ext cx="8763000" cy="996077"/>
          </a:xfrm>
        </p:spPr>
        <p:txBody>
          <a:bodyPr/>
          <a:lstStyle/>
          <a:p>
            <a:pPr algn="l"/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One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electron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approximation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shall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be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considered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from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now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on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,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unless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 dirty="0" err="1">
                <a:solidFill>
                  <a:srgbClr val="FFFF00"/>
                </a:solidFill>
                <a:ea typeface="ＭＳ Ｐゴシック" panose="020B0600070205080204" pitchFamily="34" charset="-128"/>
              </a:rPr>
              <a:t>otherwise</a:t>
            </a:r>
            <a:r>
              <a:rPr lang="es-ES" altLang="es-ES" sz="28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 </a:t>
            </a:r>
            <a:r>
              <a:rPr lang="es-ES" altLang="es-ES" sz="2800" b="1">
                <a:solidFill>
                  <a:srgbClr val="FFFF00"/>
                </a:solidFill>
                <a:ea typeface="ＭＳ Ｐゴシック" panose="020B0600070205080204" pitchFamily="34" charset="-128"/>
              </a:rPr>
              <a:t>stated</a:t>
            </a:r>
            <a:endParaRPr lang="es-ES" altLang="es-ES" sz="2800" b="1" dirty="0">
              <a:solidFill>
                <a:srgbClr val="FFFF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E47CD28-9FE6-DD07-BDD2-5A315F0CD8DF}"/>
              </a:ext>
            </a:extLst>
          </p:cNvPr>
          <p:cNvSpPr txBox="1"/>
          <p:nvPr/>
        </p:nvSpPr>
        <p:spPr>
          <a:xfrm>
            <a:off x="1130898" y="1792069"/>
            <a:ext cx="693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err="1">
                <a:solidFill>
                  <a:schemeClr val="bg1"/>
                </a:solidFill>
              </a:rPr>
              <a:t>From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now</a:t>
            </a:r>
            <a:r>
              <a:rPr lang="es-ES" b="1" dirty="0">
                <a:solidFill>
                  <a:schemeClr val="bg1"/>
                </a:solidFill>
              </a:rPr>
              <a:t>, </a:t>
            </a:r>
            <a:r>
              <a:rPr lang="es-ES" b="1" dirty="0" err="1">
                <a:solidFill>
                  <a:schemeClr val="bg1"/>
                </a:solidFill>
              </a:rPr>
              <a:t>we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shall</a:t>
            </a:r>
            <a:r>
              <a:rPr lang="es-ES" b="1" dirty="0">
                <a:solidFill>
                  <a:schemeClr val="bg1"/>
                </a:solidFill>
              </a:rPr>
              <a:t> asume a local </a:t>
            </a:r>
            <a:r>
              <a:rPr lang="es-ES" b="1" dirty="0" err="1">
                <a:solidFill>
                  <a:schemeClr val="bg1"/>
                </a:solidFill>
              </a:rPr>
              <a:t>periodic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potential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6F4B2D6-C480-3536-97CF-5AEA7D54E205}"/>
              </a:ext>
            </a:extLst>
          </p:cNvPr>
          <p:cNvSpPr txBox="1"/>
          <p:nvPr/>
        </p:nvSpPr>
        <p:spPr>
          <a:xfrm>
            <a:off x="1139863" y="3429000"/>
            <a:ext cx="693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err="1">
                <a:solidFill>
                  <a:schemeClr val="bg1"/>
                </a:solidFill>
              </a:rPr>
              <a:t>We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shall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solve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the</a:t>
            </a:r>
            <a:r>
              <a:rPr lang="es-ES" b="1" dirty="0">
                <a:solidFill>
                  <a:schemeClr val="bg1"/>
                </a:solidFill>
              </a:rPr>
              <a:t> Schrödinger </a:t>
            </a:r>
            <a:r>
              <a:rPr lang="es-ES" b="1" dirty="0" err="1">
                <a:solidFill>
                  <a:schemeClr val="bg1"/>
                </a:solidFill>
              </a:rPr>
              <a:t>equation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for</a:t>
            </a:r>
            <a:r>
              <a:rPr lang="es-ES" b="1" dirty="0">
                <a:solidFill>
                  <a:schemeClr val="bg1"/>
                </a:solidFill>
              </a:rPr>
              <a:t> a single </a:t>
            </a:r>
            <a:r>
              <a:rPr lang="es-ES" b="1" dirty="0" err="1">
                <a:solidFill>
                  <a:schemeClr val="bg1"/>
                </a:solidFill>
              </a:rPr>
              <a:t>electron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3211B25-FA40-7F1D-C0BF-E8CD35563D93}"/>
              </a:ext>
            </a:extLst>
          </p:cNvPr>
          <p:cNvSpPr txBox="1"/>
          <p:nvPr/>
        </p:nvSpPr>
        <p:spPr>
          <a:xfrm>
            <a:off x="609600" y="4953000"/>
            <a:ext cx="7924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err="1">
                <a:solidFill>
                  <a:schemeClr val="bg1"/>
                </a:solidFill>
              </a:rPr>
              <a:t>The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corresponding</a:t>
            </a:r>
            <a:r>
              <a:rPr lang="es-ES" b="1" dirty="0">
                <a:solidFill>
                  <a:schemeClr val="bg1"/>
                </a:solidFill>
              </a:rPr>
              <a:t> quantum </a:t>
            </a:r>
            <a:r>
              <a:rPr lang="es-ES" b="1" dirty="0" err="1">
                <a:solidFill>
                  <a:schemeClr val="bg1"/>
                </a:solidFill>
              </a:rPr>
              <a:t>states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will</a:t>
            </a:r>
            <a:r>
              <a:rPr lang="es-ES" b="1" dirty="0">
                <a:solidFill>
                  <a:schemeClr val="bg1"/>
                </a:solidFill>
              </a:rPr>
              <a:t> be </a:t>
            </a:r>
            <a:r>
              <a:rPr lang="es-ES" b="1" dirty="0" err="1">
                <a:solidFill>
                  <a:schemeClr val="bg1"/>
                </a:solidFill>
              </a:rPr>
              <a:t>filled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according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with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electrons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according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to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the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>
                <a:solidFill>
                  <a:srgbClr val="FFFF00"/>
                </a:solidFill>
              </a:rPr>
              <a:t>Pauli </a:t>
            </a:r>
            <a:r>
              <a:rPr lang="es-ES" b="1" dirty="0" err="1">
                <a:solidFill>
                  <a:srgbClr val="FFFF00"/>
                </a:solidFill>
              </a:rPr>
              <a:t>principle</a:t>
            </a:r>
            <a:endParaRPr lang="es-ES" b="1" dirty="0">
              <a:solidFill>
                <a:srgbClr val="FFFF00"/>
              </a:solidFill>
            </a:endParaRPr>
          </a:p>
          <a:p>
            <a:pPr algn="ctr"/>
            <a:r>
              <a:rPr lang="es-ES" b="1" dirty="0">
                <a:solidFill>
                  <a:srgbClr val="FFFF00"/>
                </a:solidFill>
              </a:rPr>
              <a:t>(</a:t>
            </a:r>
            <a:r>
              <a:rPr lang="es-ES" b="1" dirty="0" err="1">
                <a:solidFill>
                  <a:srgbClr val="FFFF00"/>
                </a:solidFill>
              </a:rPr>
              <a:t>electrons</a:t>
            </a:r>
            <a:r>
              <a:rPr lang="es-ES" b="1" dirty="0">
                <a:solidFill>
                  <a:srgbClr val="FFFF00"/>
                </a:solidFill>
              </a:rPr>
              <a:t> are </a:t>
            </a:r>
            <a:r>
              <a:rPr lang="es-ES" b="1" dirty="0" err="1">
                <a:solidFill>
                  <a:srgbClr val="FFFF00"/>
                </a:solidFill>
              </a:rPr>
              <a:t>Fermions</a:t>
            </a:r>
            <a:r>
              <a:rPr lang="es-ES" b="1" dirty="0">
                <a:solidFill>
                  <a:srgbClr val="FFFF00"/>
                </a:solidFill>
              </a:rPr>
              <a:t>)</a:t>
            </a:r>
          </a:p>
          <a:p>
            <a:pPr algn="ctr"/>
            <a:r>
              <a:rPr lang="es-ES" b="1" dirty="0" err="1">
                <a:solidFill>
                  <a:schemeClr val="bg1"/>
                </a:solidFill>
              </a:rPr>
              <a:t>Each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state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will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contain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only</a:t>
            </a:r>
            <a:r>
              <a:rPr lang="es-ES" b="1" dirty="0">
                <a:solidFill>
                  <a:schemeClr val="bg1"/>
                </a:solidFill>
              </a:rPr>
              <a:t> a single </a:t>
            </a:r>
            <a:r>
              <a:rPr lang="es-ES" b="1" dirty="0" err="1">
                <a:solidFill>
                  <a:schemeClr val="bg1"/>
                </a:solidFill>
              </a:rPr>
              <a:t>electron</a:t>
            </a:r>
            <a:endParaRPr lang="es-ES" b="1" dirty="0">
              <a:solidFill>
                <a:schemeClr val="bg1"/>
              </a:solidFill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</a:rPr>
              <a:t> (</a:t>
            </a:r>
            <a:r>
              <a:rPr lang="es-ES" b="1" dirty="0" err="1">
                <a:solidFill>
                  <a:schemeClr val="bg1"/>
                </a:solidFill>
              </a:rPr>
              <a:t>two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with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opposite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spins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if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we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consider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the</a:t>
            </a:r>
            <a:r>
              <a:rPr lang="es-ES" b="1" dirty="0">
                <a:solidFill>
                  <a:schemeClr val="bg1"/>
                </a:solidFill>
              </a:rPr>
              <a:t> spin </a:t>
            </a:r>
            <a:r>
              <a:rPr lang="es-ES" b="1" dirty="0" err="1">
                <a:solidFill>
                  <a:schemeClr val="bg1"/>
                </a:solidFill>
              </a:rPr>
              <a:t>degeneracy</a:t>
            </a:r>
            <a:r>
              <a:rPr lang="es-ES" b="1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5533371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21619</TotalTime>
  <Words>465</Words>
  <Application>Microsoft Macintosh PowerPoint</Application>
  <PresentationFormat>Presentación en pantalla (4:3)</PresentationFormat>
  <Paragraphs>80</Paragraphs>
  <Slides>8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Diseño predeterminado</vt:lpstr>
      <vt:lpstr>Presentación de PowerPoint</vt:lpstr>
      <vt:lpstr>Basic references, where most of the information is taken from</vt:lpstr>
      <vt:lpstr>The Hamiltonian of the solid</vt:lpstr>
      <vt:lpstr>The electron Hamiltonian after the Born-Oppenheimer approximation</vt:lpstr>
      <vt:lpstr>Problem: how to solve the Schrödinger equation for the electronic subsystem </vt:lpstr>
      <vt:lpstr>One electron approximation</vt:lpstr>
      <vt:lpstr>One electron approximation:  limits of applicability</vt:lpstr>
      <vt:lpstr>One electron approximation shall be considered from now on, unless otherwise stated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Junquera Quintana, Francisco Javier</cp:lastModifiedBy>
  <cp:revision>1098</cp:revision>
  <cp:lastPrinted>2023-02-13T17:02:33Z</cp:lastPrinted>
  <dcterms:created xsi:type="dcterms:W3CDTF">2010-11-03T07:37:02Z</dcterms:created>
  <dcterms:modified xsi:type="dcterms:W3CDTF">2024-02-24T18:02:37Z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