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525" r:id="rId2"/>
    <p:sldId id="556" r:id="rId3"/>
    <p:sldId id="581" r:id="rId4"/>
    <p:sldId id="580" r:id="rId5"/>
    <p:sldId id="599" r:id="rId6"/>
    <p:sldId id="583" r:id="rId7"/>
    <p:sldId id="557" r:id="rId8"/>
    <p:sldId id="561" r:id="rId9"/>
    <p:sldId id="588" r:id="rId10"/>
    <p:sldId id="589" r:id="rId11"/>
    <p:sldId id="620" r:id="rId12"/>
    <p:sldId id="622" r:id="rId13"/>
    <p:sldId id="621" r:id="rId14"/>
    <p:sldId id="623" r:id="rId15"/>
    <p:sldId id="624" r:id="rId16"/>
    <p:sldId id="626" r:id="rId17"/>
    <p:sldId id="625" r:id="rId18"/>
    <p:sldId id="627" r:id="rId19"/>
    <p:sldId id="628" r:id="rId20"/>
    <p:sldId id="629" r:id="rId21"/>
    <p:sldId id="630" r:id="rId22"/>
    <p:sldId id="573" r:id="rId23"/>
    <p:sldId id="618" r:id="rId24"/>
    <p:sldId id="575" r:id="rId25"/>
    <p:sldId id="576" r:id="rId26"/>
    <p:sldId id="600" r:id="rId27"/>
    <p:sldId id="601" r:id="rId28"/>
    <p:sldId id="602" r:id="rId29"/>
    <p:sldId id="603" r:id="rId30"/>
    <p:sldId id="604" r:id="rId31"/>
    <p:sldId id="608" r:id="rId32"/>
    <p:sldId id="607" r:id="rId33"/>
    <p:sldId id="609" r:id="rId34"/>
    <p:sldId id="582" r:id="rId3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14283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568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2850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7134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1415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485700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899985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314267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EA1600"/>
    <a:srgbClr val="FFA89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8"/>
    <p:restoredTop sz="93342" autoAdjust="0"/>
  </p:normalViewPr>
  <p:slideViewPr>
    <p:cSldViewPr showGuides="1">
      <p:cViewPr varScale="1">
        <p:scale>
          <a:sx n="117" d="100"/>
          <a:sy n="117" d="100"/>
        </p:scale>
        <p:origin x="11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538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quera Quintana, Francisco Javier" userId="5a95c82c-4321-47ad-938a-db2c19283866" providerId="ADAL" clId="{B1C50CE0-8D4E-D643-8C08-772A42E3BFF4}"/>
    <pc:docChg chg="undo custSel addSld delSld modSld sldOrd">
      <pc:chgData name="Junquera Quintana, Francisco Javier" userId="5a95c82c-4321-47ad-938a-db2c19283866" providerId="ADAL" clId="{B1C50CE0-8D4E-D643-8C08-772A42E3BFF4}" dt="2023-10-03T17:13:24.123" v="1168" actId="20577"/>
      <pc:docMkLst>
        <pc:docMk/>
      </pc:docMkLst>
      <pc:sldChg chg="addSp delSp modSp mod">
        <pc:chgData name="Junquera Quintana, Francisco Javier" userId="5a95c82c-4321-47ad-938a-db2c19283866" providerId="ADAL" clId="{B1C50CE0-8D4E-D643-8C08-772A42E3BFF4}" dt="2023-10-03T09:29:51.495" v="851" actId="207"/>
        <pc:sldMkLst>
          <pc:docMk/>
          <pc:sldMk cId="4144979716" sldId="573"/>
        </pc:sldMkLst>
        <pc:grpChg chg="del">
          <ac:chgData name="Junquera Quintana, Francisco Javier" userId="5a95c82c-4321-47ad-938a-db2c19283866" providerId="ADAL" clId="{B1C50CE0-8D4E-D643-8C08-772A42E3BFF4}" dt="2023-10-03T09:29:33.362" v="846" actId="478"/>
          <ac:grpSpMkLst>
            <pc:docMk/>
            <pc:sldMk cId="4144979716" sldId="573"/>
            <ac:grpSpMk id="8" creationId="{00000000-0000-0000-0000-000000000000}"/>
          </ac:grpSpMkLst>
        </pc:grpChg>
        <pc:picChg chg="add mod">
          <ac:chgData name="Junquera Quintana, Francisco Javier" userId="5a95c82c-4321-47ad-938a-db2c19283866" providerId="ADAL" clId="{B1C50CE0-8D4E-D643-8C08-772A42E3BFF4}" dt="2023-10-03T09:29:51.495" v="851" actId="207"/>
          <ac:picMkLst>
            <pc:docMk/>
            <pc:sldMk cId="4144979716" sldId="573"/>
            <ac:picMk id="3" creationId="{B53BEEFF-234B-1A58-C632-3413D3A335D0}"/>
          </ac:picMkLst>
        </pc:picChg>
      </pc:sldChg>
      <pc:sldChg chg="addSp delSp modSp mod">
        <pc:chgData name="Junquera Quintana, Francisco Javier" userId="5a95c82c-4321-47ad-938a-db2c19283866" providerId="ADAL" clId="{B1C50CE0-8D4E-D643-8C08-772A42E3BFF4}" dt="2023-10-03T10:03:37.733" v="901" actId="207"/>
        <pc:sldMkLst>
          <pc:docMk/>
          <pc:sldMk cId="1235358658" sldId="575"/>
        </pc:sldMkLst>
        <pc:spChg chg="mod">
          <ac:chgData name="Junquera Quintana, Francisco Javier" userId="5a95c82c-4321-47ad-938a-db2c19283866" providerId="ADAL" clId="{B1C50CE0-8D4E-D643-8C08-772A42E3BFF4}" dt="2023-10-03T10:03:28.764" v="897" actId="1076"/>
          <ac:spMkLst>
            <pc:docMk/>
            <pc:sldMk cId="1235358658" sldId="575"/>
            <ac:spMk id="20" creationId="{00000000-0000-0000-0000-000000000000}"/>
          </ac:spMkLst>
        </pc:spChg>
        <pc:spChg chg="mod">
          <ac:chgData name="Junquera Quintana, Francisco Javier" userId="5a95c82c-4321-47ad-938a-db2c19283866" providerId="ADAL" clId="{B1C50CE0-8D4E-D643-8C08-772A42E3BFF4}" dt="2023-10-03T10:03:24.025" v="895" actId="1036"/>
          <ac:spMkLst>
            <pc:docMk/>
            <pc:sldMk cId="1235358658" sldId="575"/>
            <ac:spMk id="21" creationId="{00000000-0000-0000-0000-000000000000}"/>
          </ac:spMkLst>
        </pc:spChg>
        <pc:grpChg chg="del">
          <ac:chgData name="Junquera Quintana, Francisco Javier" userId="5a95c82c-4321-47ad-938a-db2c19283866" providerId="ADAL" clId="{B1C50CE0-8D4E-D643-8C08-772A42E3BFF4}" dt="2023-10-03T10:03:13.338" v="884" actId="478"/>
          <ac:grpSpMkLst>
            <pc:docMk/>
            <pc:sldMk cId="1235358658" sldId="575"/>
            <ac:grpSpMk id="7" creationId="{00000000-0000-0000-0000-000000000000}"/>
          </ac:grpSpMkLst>
        </pc:grpChg>
        <pc:picChg chg="add mod">
          <ac:chgData name="Junquera Quintana, Francisco Javier" userId="5a95c82c-4321-47ad-938a-db2c19283866" providerId="ADAL" clId="{B1C50CE0-8D4E-D643-8C08-772A42E3BFF4}" dt="2023-10-03T10:03:37.733" v="901" actId="207"/>
          <ac:picMkLst>
            <pc:docMk/>
            <pc:sldMk cId="1235358658" sldId="575"/>
            <ac:picMk id="3" creationId="{032411BC-0924-F316-A3B0-6A88BE32DAD3}"/>
          </ac:picMkLst>
        </pc:picChg>
      </pc:sldChg>
      <pc:sldChg chg="modSp mod">
        <pc:chgData name="Junquera Quintana, Francisco Javier" userId="5a95c82c-4321-47ad-938a-db2c19283866" providerId="ADAL" clId="{B1C50CE0-8D4E-D643-8C08-772A42E3BFF4}" dt="2023-10-03T10:22:39.779" v="984" actId="1037"/>
        <pc:sldMkLst>
          <pc:docMk/>
          <pc:sldMk cId="817062276" sldId="576"/>
        </pc:sldMkLst>
        <pc:spChg chg="mod">
          <ac:chgData name="Junquera Quintana, Francisco Javier" userId="5a95c82c-4321-47ad-938a-db2c19283866" providerId="ADAL" clId="{B1C50CE0-8D4E-D643-8C08-772A42E3BFF4}" dt="2023-10-03T10:22:39.779" v="984" actId="1037"/>
          <ac:spMkLst>
            <pc:docMk/>
            <pc:sldMk cId="817062276" sldId="576"/>
            <ac:spMk id="5" creationId="{00000000-0000-0000-0000-000000000000}"/>
          </ac:spMkLst>
        </pc:spChg>
      </pc:sldChg>
      <pc:sldChg chg="del">
        <pc:chgData name="Junquera Quintana, Francisco Javier" userId="5a95c82c-4321-47ad-938a-db2c19283866" providerId="ADAL" clId="{B1C50CE0-8D4E-D643-8C08-772A42E3BFF4}" dt="2023-10-03T08:21:17.065" v="0" actId="2696"/>
        <pc:sldMkLst>
          <pc:docMk/>
          <pc:sldMk cId="1313229189" sldId="586"/>
        </pc:sldMkLst>
      </pc:sldChg>
      <pc:sldChg chg="del">
        <pc:chgData name="Junquera Quintana, Francisco Javier" userId="5a95c82c-4321-47ad-938a-db2c19283866" providerId="ADAL" clId="{B1C50CE0-8D4E-D643-8C08-772A42E3BFF4}" dt="2023-10-03T09:14:05.790" v="591" actId="2696"/>
        <pc:sldMkLst>
          <pc:docMk/>
          <pc:sldMk cId="632268570" sldId="590"/>
        </pc:sldMkLst>
      </pc:sldChg>
      <pc:sldChg chg="del ord">
        <pc:chgData name="Junquera Quintana, Francisco Javier" userId="5a95c82c-4321-47ad-938a-db2c19283866" providerId="ADAL" clId="{B1C50CE0-8D4E-D643-8C08-772A42E3BFF4}" dt="2023-10-03T10:09:22.402" v="902" actId="2696"/>
        <pc:sldMkLst>
          <pc:docMk/>
          <pc:sldMk cId="942474995" sldId="591"/>
        </pc:sldMkLst>
      </pc:sldChg>
      <pc:sldChg chg="del">
        <pc:chgData name="Junquera Quintana, Francisco Javier" userId="5a95c82c-4321-47ad-938a-db2c19283866" providerId="ADAL" clId="{B1C50CE0-8D4E-D643-8C08-772A42E3BFF4}" dt="2023-10-03T09:18:35.833" v="624" actId="2696"/>
        <pc:sldMkLst>
          <pc:docMk/>
          <pc:sldMk cId="1738799028" sldId="592"/>
        </pc:sldMkLst>
      </pc:sldChg>
      <pc:sldChg chg="del">
        <pc:chgData name="Junquera Quintana, Francisco Javier" userId="5a95c82c-4321-47ad-938a-db2c19283866" providerId="ADAL" clId="{B1C50CE0-8D4E-D643-8C08-772A42E3BFF4}" dt="2023-10-03T09:19:38.166" v="673" actId="2696"/>
        <pc:sldMkLst>
          <pc:docMk/>
          <pc:sldMk cId="463341477" sldId="593"/>
        </pc:sldMkLst>
      </pc:sldChg>
      <pc:sldChg chg="del">
        <pc:chgData name="Junquera Quintana, Francisco Javier" userId="5a95c82c-4321-47ad-938a-db2c19283866" providerId="ADAL" clId="{B1C50CE0-8D4E-D643-8C08-772A42E3BFF4}" dt="2023-10-03T09:20:17.590" v="684" actId="2696"/>
        <pc:sldMkLst>
          <pc:docMk/>
          <pc:sldMk cId="2053721208" sldId="594"/>
        </pc:sldMkLst>
      </pc:sldChg>
      <pc:sldChg chg="del">
        <pc:chgData name="Junquera Quintana, Francisco Javier" userId="5a95c82c-4321-47ad-938a-db2c19283866" providerId="ADAL" clId="{B1C50CE0-8D4E-D643-8C08-772A42E3BFF4}" dt="2023-10-03T09:21:05.658" v="757" actId="2696"/>
        <pc:sldMkLst>
          <pc:docMk/>
          <pc:sldMk cId="1360981328" sldId="595"/>
        </pc:sldMkLst>
      </pc:sldChg>
      <pc:sldChg chg="del">
        <pc:chgData name="Junquera Quintana, Francisco Javier" userId="5a95c82c-4321-47ad-938a-db2c19283866" providerId="ADAL" clId="{B1C50CE0-8D4E-D643-8C08-772A42E3BFF4}" dt="2023-10-03T09:21:45.698" v="779" actId="2696"/>
        <pc:sldMkLst>
          <pc:docMk/>
          <pc:sldMk cId="1087431583" sldId="596"/>
        </pc:sldMkLst>
      </pc:sldChg>
      <pc:sldChg chg="del">
        <pc:chgData name="Junquera Quintana, Francisco Javier" userId="5a95c82c-4321-47ad-938a-db2c19283866" providerId="ADAL" clId="{B1C50CE0-8D4E-D643-8C08-772A42E3BFF4}" dt="2023-10-03T09:22:45.373" v="845" actId="2696"/>
        <pc:sldMkLst>
          <pc:docMk/>
          <pc:sldMk cId="1523356480" sldId="597"/>
        </pc:sldMkLst>
      </pc:sldChg>
      <pc:sldChg chg="del">
        <pc:chgData name="Junquera Quintana, Francisco Javier" userId="5a95c82c-4321-47ad-938a-db2c19283866" providerId="ADAL" clId="{B1C50CE0-8D4E-D643-8C08-772A42E3BFF4}" dt="2023-10-03T09:33:54.628" v="883" actId="2696"/>
        <pc:sldMkLst>
          <pc:docMk/>
          <pc:sldMk cId="1374641563" sldId="598"/>
        </pc:sldMkLst>
      </pc:sldChg>
      <pc:sldChg chg="addSp delSp modSp mod">
        <pc:chgData name="Junquera Quintana, Francisco Javier" userId="5a95c82c-4321-47ad-938a-db2c19283866" providerId="ADAL" clId="{B1C50CE0-8D4E-D643-8C08-772A42E3BFF4}" dt="2023-10-03T10:16:26.935" v="966" actId="14100"/>
        <pc:sldMkLst>
          <pc:docMk/>
          <pc:sldMk cId="1261918383" sldId="604"/>
        </pc:sldMkLst>
        <pc:spChg chg="del">
          <ac:chgData name="Junquera Quintana, Francisco Javier" userId="5a95c82c-4321-47ad-938a-db2c19283866" providerId="ADAL" clId="{B1C50CE0-8D4E-D643-8C08-772A42E3BFF4}" dt="2023-10-03T10:15:48.594" v="948" actId="478"/>
          <ac:spMkLst>
            <pc:docMk/>
            <pc:sldMk cId="1261918383" sldId="604"/>
            <ac:spMk id="12" creationId="{00000000-0000-0000-0000-000000000000}"/>
          </ac:spMkLst>
        </pc:spChg>
        <pc:spChg chg="mod">
          <ac:chgData name="Junquera Quintana, Francisco Javier" userId="5a95c82c-4321-47ad-938a-db2c19283866" providerId="ADAL" clId="{B1C50CE0-8D4E-D643-8C08-772A42E3BFF4}" dt="2023-10-03T10:16:26.935" v="966" actId="14100"/>
          <ac:spMkLst>
            <pc:docMk/>
            <pc:sldMk cId="1261918383" sldId="604"/>
            <ac:spMk id="15" creationId="{00000000-0000-0000-0000-000000000000}"/>
          </ac:spMkLst>
        </pc:spChg>
        <pc:spChg chg="mod">
          <ac:chgData name="Junquera Quintana, Francisco Javier" userId="5a95c82c-4321-47ad-938a-db2c19283866" providerId="ADAL" clId="{B1C50CE0-8D4E-D643-8C08-772A42E3BFF4}" dt="2023-10-03T10:16:18.161" v="965" actId="14100"/>
          <ac:spMkLst>
            <pc:docMk/>
            <pc:sldMk cId="1261918383" sldId="604"/>
            <ac:spMk id="20" creationId="{00000000-0000-0000-0000-000000000000}"/>
          </ac:spMkLst>
        </pc:spChg>
        <pc:picChg chg="add mod">
          <ac:chgData name="Junquera Quintana, Francisco Javier" userId="5a95c82c-4321-47ad-938a-db2c19283866" providerId="ADAL" clId="{B1C50CE0-8D4E-D643-8C08-772A42E3BFF4}" dt="2023-10-03T10:16:10.179" v="956" actId="167"/>
          <ac:picMkLst>
            <pc:docMk/>
            <pc:sldMk cId="1261918383" sldId="604"/>
            <ac:picMk id="2" creationId="{54B12825-D506-EC05-ECBF-C695759583C0}"/>
          </ac:picMkLst>
        </pc:picChg>
        <pc:picChg chg="del">
          <ac:chgData name="Junquera Quintana, Francisco Javier" userId="5a95c82c-4321-47ad-938a-db2c19283866" providerId="ADAL" clId="{B1C50CE0-8D4E-D643-8C08-772A42E3BFF4}" dt="2023-10-03T10:15:47.121" v="947" actId="478"/>
          <ac:picMkLst>
            <pc:docMk/>
            <pc:sldMk cId="1261918383" sldId="604"/>
            <ac:picMk id="13" creationId="{964DF8F5-8F12-9B4A-9E8D-7106A5E237F9}"/>
          </ac:picMkLst>
        </pc:picChg>
      </pc:sldChg>
      <pc:sldChg chg="addSp delSp modSp mod">
        <pc:chgData name="Junquera Quintana, Francisco Javier" userId="5a95c82c-4321-47ad-938a-db2c19283866" providerId="ADAL" clId="{B1C50CE0-8D4E-D643-8C08-772A42E3BFF4}" dt="2023-10-03T10:29:19.978" v="1089" actId="1035"/>
        <pc:sldMkLst>
          <pc:docMk/>
          <pc:sldMk cId="1596803858" sldId="607"/>
        </pc:sldMkLst>
        <pc:spChg chg="del topLvl">
          <ac:chgData name="Junquera Quintana, Francisco Javier" userId="5a95c82c-4321-47ad-938a-db2c19283866" providerId="ADAL" clId="{B1C50CE0-8D4E-D643-8C08-772A42E3BFF4}" dt="2023-10-03T10:29:01.121" v="1079" actId="478"/>
          <ac:spMkLst>
            <pc:docMk/>
            <pc:sldMk cId="1596803858" sldId="607"/>
            <ac:spMk id="12" creationId="{00000000-0000-0000-0000-000000000000}"/>
          </ac:spMkLst>
        </pc:spChg>
        <pc:grpChg chg="del">
          <ac:chgData name="Junquera Quintana, Francisco Javier" userId="5a95c82c-4321-47ad-938a-db2c19283866" providerId="ADAL" clId="{B1C50CE0-8D4E-D643-8C08-772A42E3BFF4}" dt="2023-10-03T10:28:58.459" v="1077" actId="478"/>
          <ac:grpSpMkLst>
            <pc:docMk/>
            <pc:sldMk cId="1596803858" sldId="607"/>
            <ac:grpSpMk id="3" creationId="{00000000-0000-0000-0000-000000000000}"/>
          </ac:grpSpMkLst>
        </pc:grpChg>
        <pc:picChg chg="del topLvl">
          <ac:chgData name="Junquera Quintana, Francisco Javier" userId="5a95c82c-4321-47ad-938a-db2c19283866" providerId="ADAL" clId="{B1C50CE0-8D4E-D643-8C08-772A42E3BFF4}" dt="2023-10-03T10:28:58.459" v="1077" actId="478"/>
          <ac:picMkLst>
            <pc:docMk/>
            <pc:sldMk cId="1596803858" sldId="607"/>
            <ac:picMk id="2" creationId="{00000000-0000-0000-0000-000000000000}"/>
          </ac:picMkLst>
        </pc:picChg>
        <pc:picChg chg="add mod">
          <ac:chgData name="Junquera Quintana, Francisco Javier" userId="5a95c82c-4321-47ad-938a-db2c19283866" providerId="ADAL" clId="{B1C50CE0-8D4E-D643-8C08-772A42E3BFF4}" dt="2023-10-03T10:29:19.978" v="1089" actId="1035"/>
          <ac:picMkLst>
            <pc:docMk/>
            <pc:sldMk cId="1596803858" sldId="607"/>
            <ac:picMk id="4" creationId="{8C40993B-37B5-24C0-F7DE-F1184DD657A7}"/>
          </ac:picMkLst>
        </pc:picChg>
      </pc:sldChg>
      <pc:sldChg chg="addSp delSp modSp mod">
        <pc:chgData name="Junquera Quintana, Francisco Javier" userId="5a95c82c-4321-47ad-938a-db2c19283866" providerId="ADAL" clId="{B1C50CE0-8D4E-D643-8C08-772A42E3BFF4}" dt="2023-10-03T10:19:56.233" v="975" actId="1038"/>
        <pc:sldMkLst>
          <pc:docMk/>
          <pc:sldMk cId="858263726" sldId="608"/>
        </pc:sldMkLst>
        <pc:spChg chg="mod">
          <ac:chgData name="Junquera Quintana, Francisco Javier" userId="5a95c82c-4321-47ad-938a-db2c19283866" providerId="ADAL" clId="{B1C50CE0-8D4E-D643-8C08-772A42E3BFF4}" dt="2023-10-03T10:19:48.537" v="972" actId="14100"/>
          <ac:spMkLst>
            <pc:docMk/>
            <pc:sldMk cId="858263726" sldId="608"/>
            <ac:spMk id="8" creationId="{00000000-0000-0000-0000-000000000000}"/>
          </ac:spMkLst>
        </pc:spChg>
        <pc:spChg chg="del">
          <ac:chgData name="Junquera Quintana, Francisco Javier" userId="5a95c82c-4321-47ad-938a-db2c19283866" providerId="ADAL" clId="{B1C50CE0-8D4E-D643-8C08-772A42E3BFF4}" dt="2023-10-03T10:14:53.795" v="905" actId="478"/>
          <ac:spMkLst>
            <pc:docMk/>
            <pc:sldMk cId="858263726" sldId="608"/>
            <ac:spMk id="12" creationId="{00000000-0000-0000-0000-000000000000}"/>
          </ac:spMkLst>
        </pc:spChg>
        <pc:spChg chg="mod">
          <ac:chgData name="Junquera Quintana, Francisco Javier" userId="5a95c82c-4321-47ad-938a-db2c19283866" providerId="ADAL" clId="{B1C50CE0-8D4E-D643-8C08-772A42E3BFF4}" dt="2023-10-03T10:19:56.233" v="975" actId="1038"/>
          <ac:spMkLst>
            <pc:docMk/>
            <pc:sldMk cId="858263726" sldId="608"/>
            <ac:spMk id="15" creationId="{00000000-0000-0000-0000-000000000000}"/>
          </ac:spMkLst>
        </pc:spChg>
        <pc:picChg chg="add del mod">
          <ac:chgData name="Junquera Quintana, Francisco Javier" userId="5a95c82c-4321-47ad-938a-db2c19283866" providerId="ADAL" clId="{B1C50CE0-8D4E-D643-8C08-772A42E3BFF4}" dt="2023-10-03T10:16:49.525" v="967" actId="478"/>
          <ac:picMkLst>
            <pc:docMk/>
            <pc:sldMk cId="858263726" sldId="608"/>
            <ac:picMk id="2" creationId="{173BA6DB-F572-6EE0-BDC9-9A7DDB2E184B}"/>
          </ac:picMkLst>
        </pc:picChg>
        <pc:picChg chg="add mod">
          <ac:chgData name="Junquera Quintana, Francisco Javier" userId="5a95c82c-4321-47ad-938a-db2c19283866" providerId="ADAL" clId="{B1C50CE0-8D4E-D643-8C08-772A42E3BFF4}" dt="2023-10-03T10:17:00.738" v="970" actId="167"/>
          <ac:picMkLst>
            <pc:docMk/>
            <pc:sldMk cId="858263726" sldId="608"/>
            <ac:picMk id="3" creationId="{87ACA26A-39F8-6A33-0EEB-664C20800611}"/>
          </ac:picMkLst>
        </pc:picChg>
        <pc:picChg chg="del">
          <ac:chgData name="Junquera Quintana, Francisco Javier" userId="5a95c82c-4321-47ad-938a-db2c19283866" providerId="ADAL" clId="{B1C50CE0-8D4E-D643-8C08-772A42E3BFF4}" dt="2023-10-03T10:14:51.491" v="903" actId="478"/>
          <ac:picMkLst>
            <pc:docMk/>
            <pc:sldMk cId="858263726" sldId="608"/>
            <ac:picMk id="14" creationId="{397FED44-F113-0848-ACDE-D3339357EB38}"/>
          </ac:picMkLst>
        </pc:picChg>
      </pc:sldChg>
      <pc:sldChg chg="modSp mod">
        <pc:chgData name="Junquera Quintana, Francisco Javier" userId="5a95c82c-4321-47ad-938a-db2c19283866" providerId="ADAL" clId="{B1C50CE0-8D4E-D643-8C08-772A42E3BFF4}" dt="2023-10-03T12:22:50.176" v="1098" actId="1037"/>
        <pc:sldMkLst>
          <pc:docMk/>
          <pc:sldMk cId="460315061" sldId="609"/>
        </pc:sldMkLst>
        <pc:spChg chg="mod">
          <ac:chgData name="Junquera Quintana, Francisco Javier" userId="5a95c82c-4321-47ad-938a-db2c19283866" providerId="ADAL" clId="{B1C50CE0-8D4E-D643-8C08-772A42E3BFF4}" dt="2023-10-03T12:22:50.176" v="1098" actId="1037"/>
          <ac:spMkLst>
            <pc:docMk/>
            <pc:sldMk cId="460315061" sldId="609"/>
            <ac:spMk id="5" creationId="{00000000-0000-0000-0000-000000000000}"/>
          </ac:spMkLst>
        </pc:spChg>
      </pc:sldChg>
      <pc:sldChg chg="del">
        <pc:chgData name="Junquera Quintana, Francisco Javier" userId="5a95c82c-4321-47ad-938a-db2c19283866" providerId="ADAL" clId="{B1C50CE0-8D4E-D643-8C08-772A42E3BFF4}" dt="2023-10-03T08:21:17.889" v="1" actId="2696"/>
        <pc:sldMkLst>
          <pc:docMk/>
          <pc:sldMk cId="985898577" sldId="614"/>
        </pc:sldMkLst>
      </pc:sldChg>
      <pc:sldChg chg="del">
        <pc:chgData name="Junquera Quintana, Francisco Javier" userId="5a95c82c-4321-47ad-938a-db2c19283866" providerId="ADAL" clId="{B1C50CE0-8D4E-D643-8C08-772A42E3BFF4}" dt="2023-10-03T08:21:19.349" v="2" actId="2696"/>
        <pc:sldMkLst>
          <pc:docMk/>
          <pc:sldMk cId="1361657803" sldId="615"/>
        </pc:sldMkLst>
      </pc:sldChg>
      <pc:sldChg chg="del">
        <pc:chgData name="Junquera Quintana, Francisco Javier" userId="5a95c82c-4321-47ad-938a-db2c19283866" providerId="ADAL" clId="{B1C50CE0-8D4E-D643-8C08-772A42E3BFF4}" dt="2023-10-03T08:21:20.256" v="3" actId="2696"/>
        <pc:sldMkLst>
          <pc:docMk/>
          <pc:sldMk cId="1912223415" sldId="616"/>
        </pc:sldMkLst>
      </pc:sldChg>
      <pc:sldChg chg="del">
        <pc:chgData name="Junquera Quintana, Francisco Javier" userId="5a95c82c-4321-47ad-938a-db2c19283866" providerId="ADAL" clId="{B1C50CE0-8D4E-D643-8C08-772A42E3BFF4}" dt="2023-10-03T08:21:22.662" v="4" actId="2696"/>
        <pc:sldMkLst>
          <pc:docMk/>
          <pc:sldMk cId="954925549" sldId="617"/>
        </pc:sldMkLst>
      </pc:sldChg>
      <pc:sldChg chg="addSp delSp modSp mod">
        <pc:chgData name="Junquera Quintana, Francisco Javier" userId="5a95c82c-4321-47ad-938a-db2c19283866" providerId="ADAL" clId="{B1C50CE0-8D4E-D643-8C08-772A42E3BFF4}" dt="2023-10-03T09:32:24.023" v="882" actId="14100"/>
        <pc:sldMkLst>
          <pc:docMk/>
          <pc:sldMk cId="708617003" sldId="618"/>
        </pc:sldMkLst>
        <pc:spChg chg="del">
          <ac:chgData name="Junquera Quintana, Francisco Javier" userId="5a95c82c-4321-47ad-938a-db2c19283866" providerId="ADAL" clId="{B1C50CE0-8D4E-D643-8C08-772A42E3BFF4}" dt="2023-10-03T09:31:58.750" v="854" actId="478"/>
          <ac:spMkLst>
            <pc:docMk/>
            <pc:sldMk cId="708617003" sldId="618"/>
            <ac:spMk id="6" creationId="{00000000-0000-0000-0000-000000000000}"/>
          </ac:spMkLst>
        </pc:spChg>
        <pc:spChg chg="mod">
          <ac:chgData name="Junquera Quintana, Francisco Javier" userId="5a95c82c-4321-47ad-938a-db2c19283866" providerId="ADAL" clId="{B1C50CE0-8D4E-D643-8C08-772A42E3BFF4}" dt="2023-10-03T09:32:24.023" v="882" actId="14100"/>
          <ac:spMkLst>
            <pc:docMk/>
            <pc:sldMk cId="708617003" sldId="618"/>
            <ac:spMk id="9" creationId="{00000000-0000-0000-0000-000000000000}"/>
          </ac:spMkLst>
        </pc:spChg>
        <pc:picChg chg="add mod">
          <ac:chgData name="Junquera Quintana, Francisco Javier" userId="5a95c82c-4321-47ad-938a-db2c19283866" providerId="ADAL" clId="{B1C50CE0-8D4E-D643-8C08-772A42E3BFF4}" dt="2023-10-03T09:32:15.547" v="880" actId="1037"/>
          <ac:picMkLst>
            <pc:docMk/>
            <pc:sldMk cId="708617003" sldId="618"/>
            <ac:picMk id="2" creationId="{8F7884AD-3DF5-35EA-B4EB-5951B3F2E3EA}"/>
          </ac:picMkLst>
        </pc:picChg>
        <pc:picChg chg="del">
          <ac:chgData name="Junquera Quintana, Francisco Javier" userId="5a95c82c-4321-47ad-938a-db2c19283866" providerId="ADAL" clId="{B1C50CE0-8D4E-D643-8C08-772A42E3BFF4}" dt="2023-10-03T09:31:55.668" v="852" actId="478"/>
          <ac:picMkLst>
            <pc:docMk/>
            <pc:sldMk cId="708617003" sldId="618"/>
            <ac:picMk id="7" creationId="{00000000-0000-0000-0000-000000000000}"/>
          </ac:picMkLst>
        </pc:picChg>
      </pc:sldChg>
      <pc:sldChg chg="del">
        <pc:chgData name="Junquera Quintana, Francisco Javier" userId="5a95c82c-4321-47ad-938a-db2c19283866" providerId="ADAL" clId="{B1C50CE0-8D4E-D643-8C08-772A42E3BFF4}" dt="2023-10-03T09:10:23.348" v="452" actId="2696"/>
        <pc:sldMkLst>
          <pc:docMk/>
          <pc:sldMk cId="123324589" sldId="619"/>
        </pc:sldMkLst>
      </pc:sldChg>
      <pc:sldChg chg="addSp delSp modSp add mod">
        <pc:chgData name="Junquera Quintana, Francisco Javier" userId="5a95c82c-4321-47ad-938a-db2c19283866" providerId="ADAL" clId="{B1C50CE0-8D4E-D643-8C08-772A42E3BFF4}" dt="2023-10-03T09:02:28.136" v="158" actId="1076"/>
        <pc:sldMkLst>
          <pc:docMk/>
          <pc:sldMk cId="2632030858" sldId="620"/>
        </pc:sldMkLst>
        <pc:spChg chg="del">
          <ac:chgData name="Junquera Quintana, Francisco Javier" userId="5a95c82c-4321-47ad-938a-db2c19283866" providerId="ADAL" clId="{B1C50CE0-8D4E-D643-8C08-772A42E3BFF4}" dt="2023-10-03T08:59:54.574" v="7" actId="478"/>
          <ac:spMkLst>
            <pc:docMk/>
            <pc:sldMk cId="2632030858" sldId="620"/>
            <ac:spMk id="4" creationId="{00000000-0000-0000-0000-000000000000}"/>
          </ac:spMkLst>
        </pc:spChg>
        <pc:spChg chg="add mod">
          <ac:chgData name="Junquera Quintana, Francisco Javier" userId="5a95c82c-4321-47ad-938a-db2c19283866" providerId="ADAL" clId="{B1C50CE0-8D4E-D643-8C08-772A42E3BFF4}" dt="2023-10-03T09:01:51.154" v="97" actId="1076"/>
          <ac:spMkLst>
            <pc:docMk/>
            <pc:sldMk cId="2632030858" sldId="620"/>
            <ac:spMk id="5" creationId="{F6A636A9-96F3-E04A-749F-53A666654DC3}"/>
          </ac:spMkLst>
        </pc:spChg>
        <pc:spChg chg="add mod">
          <ac:chgData name="Junquera Quintana, Francisco Javier" userId="5a95c82c-4321-47ad-938a-db2c19283866" providerId="ADAL" clId="{B1C50CE0-8D4E-D643-8C08-772A42E3BFF4}" dt="2023-10-03T09:02:28.136" v="158" actId="1076"/>
          <ac:spMkLst>
            <pc:docMk/>
            <pc:sldMk cId="2632030858" sldId="620"/>
            <ac:spMk id="6" creationId="{ECB32480-894A-AC62-8A80-2704AEC3B5D8}"/>
          </ac:spMkLst>
        </pc:spChg>
        <pc:spChg chg="del">
          <ac:chgData name="Junquera Quintana, Francisco Javier" userId="5a95c82c-4321-47ad-938a-db2c19283866" providerId="ADAL" clId="{B1C50CE0-8D4E-D643-8C08-772A42E3BFF4}" dt="2023-10-03T09:00:03.926" v="9" actId="478"/>
          <ac:spMkLst>
            <pc:docMk/>
            <pc:sldMk cId="2632030858" sldId="620"/>
            <ac:spMk id="8" creationId="{00000000-0000-0000-0000-000000000000}"/>
          </ac:spMkLst>
        </pc:spChg>
        <pc:spChg chg="del">
          <ac:chgData name="Junquera Quintana, Francisco Javier" userId="5a95c82c-4321-47ad-938a-db2c19283866" providerId="ADAL" clId="{B1C50CE0-8D4E-D643-8C08-772A42E3BFF4}" dt="2023-10-03T09:00:03.926" v="9" actId="478"/>
          <ac:spMkLst>
            <pc:docMk/>
            <pc:sldMk cId="2632030858" sldId="620"/>
            <ac:spMk id="10" creationId="{00000000-0000-0000-0000-000000000000}"/>
          </ac:spMkLst>
        </pc:spChg>
        <pc:spChg chg="mod">
          <ac:chgData name="Junquera Quintana, Francisco Javier" userId="5a95c82c-4321-47ad-938a-db2c19283866" providerId="ADAL" clId="{B1C50CE0-8D4E-D643-8C08-772A42E3BFF4}" dt="2023-10-03T09:01:02.398" v="24" actId="1076"/>
          <ac:spMkLst>
            <pc:docMk/>
            <pc:sldMk cId="2632030858" sldId="620"/>
            <ac:spMk id="11" creationId="{00000000-0000-0000-0000-000000000000}"/>
          </ac:spMkLst>
        </pc:spChg>
        <pc:spChg chg="del">
          <ac:chgData name="Junquera Quintana, Francisco Javier" userId="5a95c82c-4321-47ad-938a-db2c19283866" providerId="ADAL" clId="{B1C50CE0-8D4E-D643-8C08-772A42E3BFF4}" dt="2023-10-03T09:00:03.926" v="9" actId="478"/>
          <ac:spMkLst>
            <pc:docMk/>
            <pc:sldMk cId="2632030858" sldId="620"/>
            <ac:spMk id="20" creationId="{00000000-0000-0000-0000-000000000000}"/>
          </ac:spMkLst>
        </pc:spChg>
        <pc:spChg chg="del">
          <ac:chgData name="Junquera Quintana, Francisco Javier" userId="5a95c82c-4321-47ad-938a-db2c19283866" providerId="ADAL" clId="{B1C50CE0-8D4E-D643-8C08-772A42E3BFF4}" dt="2023-10-03T09:00:03.926" v="9" actId="478"/>
          <ac:spMkLst>
            <pc:docMk/>
            <pc:sldMk cId="2632030858" sldId="620"/>
            <ac:spMk id="21" creationId="{00000000-0000-0000-0000-000000000000}"/>
          </ac:spMkLst>
        </pc:spChg>
        <pc:spChg chg="del">
          <ac:chgData name="Junquera Quintana, Francisco Javier" userId="5a95c82c-4321-47ad-938a-db2c19283866" providerId="ADAL" clId="{B1C50CE0-8D4E-D643-8C08-772A42E3BFF4}" dt="2023-10-03T09:00:03.926" v="9" actId="478"/>
          <ac:spMkLst>
            <pc:docMk/>
            <pc:sldMk cId="2632030858" sldId="620"/>
            <ac:spMk id="22" creationId="{00000000-0000-0000-0000-000000000000}"/>
          </ac:spMkLst>
        </pc:spChg>
        <pc:spChg chg="del">
          <ac:chgData name="Junquera Quintana, Francisco Javier" userId="5a95c82c-4321-47ad-938a-db2c19283866" providerId="ADAL" clId="{B1C50CE0-8D4E-D643-8C08-772A42E3BFF4}" dt="2023-10-03T09:00:03.926" v="9" actId="478"/>
          <ac:spMkLst>
            <pc:docMk/>
            <pc:sldMk cId="2632030858" sldId="620"/>
            <ac:spMk id="23" creationId="{00000000-0000-0000-0000-000000000000}"/>
          </ac:spMkLst>
        </pc:spChg>
        <pc:spChg chg="del">
          <ac:chgData name="Junquera Quintana, Francisco Javier" userId="5a95c82c-4321-47ad-938a-db2c19283866" providerId="ADAL" clId="{B1C50CE0-8D4E-D643-8C08-772A42E3BFF4}" dt="2023-10-03T09:00:03.926" v="9" actId="478"/>
          <ac:spMkLst>
            <pc:docMk/>
            <pc:sldMk cId="2632030858" sldId="620"/>
            <ac:spMk id="24" creationId="{00000000-0000-0000-0000-000000000000}"/>
          </ac:spMkLst>
        </pc:spChg>
        <pc:picChg chg="del">
          <ac:chgData name="Junquera Quintana, Francisco Javier" userId="5a95c82c-4321-47ad-938a-db2c19283866" providerId="ADAL" clId="{B1C50CE0-8D4E-D643-8C08-772A42E3BFF4}" dt="2023-10-03T08:59:50.945" v="6" actId="478"/>
          <ac:picMkLst>
            <pc:docMk/>
            <pc:sldMk cId="2632030858" sldId="620"/>
            <ac:picMk id="2" creationId="{3BB970F7-FD03-B74C-B83E-900B773B24C5}"/>
          </ac:picMkLst>
        </pc:picChg>
        <pc:picChg chg="add mod">
          <ac:chgData name="Junquera Quintana, Francisco Javier" userId="5a95c82c-4321-47ad-938a-db2c19283866" providerId="ADAL" clId="{B1C50CE0-8D4E-D643-8C08-772A42E3BFF4}" dt="2023-10-03T09:00:53.139" v="22" actId="1076"/>
          <ac:picMkLst>
            <pc:docMk/>
            <pc:sldMk cId="2632030858" sldId="620"/>
            <ac:picMk id="3" creationId="{15C88436-84BF-B9D4-867B-AE03CBF52911}"/>
          </ac:picMkLst>
        </pc:picChg>
      </pc:sldChg>
      <pc:sldChg chg="addSp delSp modSp add mod ord">
        <pc:chgData name="Junquera Quintana, Francisco Javier" userId="5a95c82c-4321-47ad-938a-db2c19283866" providerId="ADAL" clId="{B1C50CE0-8D4E-D643-8C08-772A42E3BFF4}" dt="2023-10-03T09:13:54.509" v="590" actId="1035"/>
        <pc:sldMkLst>
          <pc:docMk/>
          <pc:sldMk cId="2468557740" sldId="621"/>
        </pc:sldMkLst>
        <pc:spChg chg="add mod">
          <ac:chgData name="Junquera Quintana, Francisco Javier" userId="5a95c82c-4321-47ad-938a-db2c19283866" providerId="ADAL" clId="{B1C50CE0-8D4E-D643-8C08-772A42E3BFF4}" dt="2023-10-03T09:12:01.706" v="468" actId="1076"/>
          <ac:spMkLst>
            <pc:docMk/>
            <pc:sldMk cId="2468557740" sldId="621"/>
            <ac:spMk id="4" creationId="{36D44FA0-1AC0-418F-C386-997EC59B3890}"/>
          </ac:spMkLst>
        </pc:spChg>
        <pc:spChg chg="del">
          <ac:chgData name="Junquera Quintana, Francisco Javier" userId="5a95c82c-4321-47ad-938a-db2c19283866" providerId="ADAL" clId="{B1C50CE0-8D4E-D643-8C08-772A42E3BFF4}" dt="2023-10-03T09:03:12.858" v="162" actId="478"/>
          <ac:spMkLst>
            <pc:docMk/>
            <pc:sldMk cId="2468557740" sldId="621"/>
            <ac:spMk id="5" creationId="{F6A636A9-96F3-E04A-749F-53A666654DC3}"/>
          </ac:spMkLst>
        </pc:spChg>
        <pc:spChg chg="del">
          <ac:chgData name="Junquera Quintana, Francisco Javier" userId="5a95c82c-4321-47ad-938a-db2c19283866" providerId="ADAL" clId="{B1C50CE0-8D4E-D643-8C08-772A42E3BFF4}" dt="2023-10-03T09:03:15.076" v="163" actId="478"/>
          <ac:spMkLst>
            <pc:docMk/>
            <pc:sldMk cId="2468557740" sldId="621"/>
            <ac:spMk id="6" creationId="{ECB32480-894A-AC62-8A80-2704AEC3B5D8}"/>
          </ac:spMkLst>
        </pc:spChg>
        <pc:spChg chg="add del mod">
          <ac:chgData name="Junquera Quintana, Francisco Javier" userId="5a95c82c-4321-47ad-938a-db2c19283866" providerId="ADAL" clId="{B1C50CE0-8D4E-D643-8C08-772A42E3BFF4}" dt="2023-10-03T09:11:38.087" v="459" actId="478"/>
          <ac:spMkLst>
            <pc:docMk/>
            <pc:sldMk cId="2468557740" sldId="621"/>
            <ac:spMk id="7" creationId="{BC1D563E-2BA2-4CB9-F455-FC5F039F0415}"/>
          </ac:spMkLst>
        </pc:spChg>
        <pc:spChg chg="add del mod">
          <ac:chgData name="Junquera Quintana, Francisco Javier" userId="5a95c82c-4321-47ad-938a-db2c19283866" providerId="ADAL" clId="{B1C50CE0-8D4E-D643-8C08-772A42E3BFF4}" dt="2023-10-03T09:11:35.725" v="458" actId="478"/>
          <ac:spMkLst>
            <pc:docMk/>
            <pc:sldMk cId="2468557740" sldId="621"/>
            <ac:spMk id="8" creationId="{652430BE-6870-C2F9-68CC-134BA89E1A23}"/>
          </ac:spMkLst>
        </pc:spChg>
        <pc:spChg chg="mod">
          <ac:chgData name="Junquera Quintana, Francisco Javier" userId="5a95c82c-4321-47ad-938a-db2c19283866" providerId="ADAL" clId="{B1C50CE0-8D4E-D643-8C08-772A42E3BFF4}" dt="2023-10-03T09:11:38.666" v="460"/>
          <ac:spMkLst>
            <pc:docMk/>
            <pc:sldMk cId="2468557740" sldId="621"/>
            <ac:spMk id="10" creationId="{D62829D4-A184-3950-6A90-7BF178200D4A}"/>
          </ac:spMkLst>
        </pc:spChg>
        <pc:spChg chg="del mod">
          <ac:chgData name="Junquera Quintana, Francisco Javier" userId="5a95c82c-4321-47ad-938a-db2c19283866" providerId="ADAL" clId="{B1C50CE0-8D4E-D643-8C08-772A42E3BFF4}" dt="2023-10-03T09:11:54.017" v="465" actId="478"/>
          <ac:spMkLst>
            <pc:docMk/>
            <pc:sldMk cId="2468557740" sldId="621"/>
            <ac:spMk id="11" creationId="{00000000-0000-0000-0000-000000000000}"/>
          </ac:spMkLst>
        </pc:spChg>
        <pc:spChg chg="add mod">
          <ac:chgData name="Junquera Quintana, Francisco Javier" userId="5a95c82c-4321-47ad-938a-db2c19283866" providerId="ADAL" clId="{B1C50CE0-8D4E-D643-8C08-772A42E3BFF4}" dt="2023-10-03T09:13:54.509" v="590" actId="1035"/>
          <ac:spMkLst>
            <pc:docMk/>
            <pc:sldMk cId="2468557740" sldId="621"/>
            <ac:spMk id="13" creationId="{F1DA2012-1FF7-355F-12BC-AD9A54A9412D}"/>
          </ac:spMkLst>
        </pc:spChg>
        <pc:grpChg chg="add mod">
          <ac:chgData name="Junquera Quintana, Francisco Javier" userId="5a95c82c-4321-47ad-938a-db2c19283866" providerId="ADAL" clId="{B1C50CE0-8D4E-D643-8C08-772A42E3BFF4}" dt="2023-10-03T09:12:11.849" v="480" actId="1038"/>
          <ac:grpSpMkLst>
            <pc:docMk/>
            <pc:sldMk cId="2468557740" sldId="621"/>
            <ac:grpSpMk id="9" creationId="{BB750493-B328-BBC6-45FF-8B9F40C202D1}"/>
          </ac:grpSpMkLst>
        </pc:grpChg>
        <pc:grpChg chg="add mod">
          <ac:chgData name="Junquera Quintana, Francisco Javier" userId="5a95c82c-4321-47ad-938a-db2c19283866" providerId="ADAL" clId="{B1C50CE0-8D4E-D643-8C08-772A42E3BFF4}" dt="2023-10-03T09:12:59.922" v="568" actId="1035"/>
          <ac:grpSpMkLst>
            <pc:docMk/>
            <pc:sldMk cId="2468557740" sldId="621"/>
            <ac:grpSpMk id="15" creationId="{CF400C65-42B1-EFA1-31DB-77A5E04B1D4A}"/>
          </ac:grpSpMkLst>
        </pc:grpChg>
        <pc:picChg chg="add mod">
          <ac:chgData name="Junquera Quintana, Francisco Javier" userId="5a95c82c-4321-47ad-938a-db2c19283866" providerId="ADAL" clId="{B1C50CE0-8D4E-D643-8C08-772A42E3BFF4}" dt="2023-10-03T09:11:58.519" v="467" actId="1076"/>
          <ac:picMkLst>
            <pc:docMk/>
            <pc:sldMk cId="2468557740" sldId="621"/>
            <ac:picMk id="2" creationId="{A384EE35-2A01-5061-9CBE-1051AE130505}"/>
          </ac:picMkLst>
        </pc:picChg>
        <pc:picChg chg="del">
          <ac:chgData name="Junquera Quintana, Francisco Javier" userId="5a95c82c-4321-47ad-938a-db2c19283866" providerId="ADAL" clId="{B1C50CE0-8D4E-D643-8C08-772A42E3BFF4}" dt="2023-10-03T09:03:07.998" v="160" actId="478"/>
          <ac:picMkLst>
            <pc:docMk/>
            <pc:sldMk cId="2468557740" sldId="621"/>
            <ac:picMk id="3" creationId="{15C88436-84BF-B9D4-867B-AE03CBF52911}"/>
          </ac:picMkLst>
        </pc:picChg>
        <pc:picChg chg="mod">
          <ac:chgData name="Junquera Quintana, Francisco Javier" userId="5a95c82c-4321-47ad-938a-db2c19283866" providerId="ADAL" clId="{B1C50CE0-8D4E-D643-8C08-772A42E3BFF4}" dt="2023-10-03T09:13:18.305" v="579" actId="1076"/>
          <ac:picMkLst>
            <pc:docMk/>
            <pc:sldMk cId="2468557740" sldId="621"/>
            <ac:picMk id="12" creationId="{AF6D2999-49E0-909E-91A8-4D00085ECB51}"/>
          </ac:picMkLst>
        </pc:picChg>
      </pc:sldChg>
      <pc:sldChg chg="add">
        <pc:chgData name="Junquera Quintana, Francisco Javier" userId="5a95c82c-4321-47ad-938a-db2c19283866" providerId="ADAL" clId="{B1C50CE0-8D4E-D643-8C08-772A42E3BFF4}" dt="2023-10-03T09:06:52.412" v="451" actId="2890"/>
        <pc:sldMkLst>
          <pc:docMk/>
          <pc:sldMk cId="66702682" sldId="622"/>
        </pc:sldMkLst>
      </pc:sldChg>
      <pc:sldChg chg="delSp modSp add mod">
        <pc:chgData name="Junquera Quintana, Francisco Javier" userId="5a95c82c-4321-47ad-938a-db2c19283866" providerId="ADAL" clId="{B1C50CE0-8D4E-D643-8C08-772A42E3BFF4}" dt="2023-10-03T09:14:43.009" v="604" actId="478"/>
        <pc:sldMkLst>
          <pc:docMk/>
          <pc:sldMk cId="542801048" sldId="623"/>
        </pc:sldMkLst>
        <pc:spChg chg="mod">
          <ac:chgData name="Junquera Quintana, Francisco Javier" userId="5a95c82c-4321-47ad-938a-db2c19283866" providerId="ADAL" clId="{B1C50CE0-8D4E-D643-8C08-772A42E3BFF4}" dt="2023-10-03T09:14:37.960" v="602" actId="14100"/>
          <ac:spMkLst>
            <pc:docMk/>
            <pc:sldMk cId="542801048" sldId="623"/>
            <ac:spMk id="4" creationId="{36D44FA0-1AC0-418F-C386-997EC59B3890}"/>
          </ac:spMkLst>
        </pc:spChg>
        <pc:spChg chg="del">
          <ac:chgData name="Junquera Quintana, Francisco Javier" userId="5a95c82c-4321-47ad-938a-db2c19283866" providerId="ADAL" clId="{B1C50CE0-8D4E-D643-8C08-772A42E3BFF4}" dt="2023-10-03T09:14:43.009" v="604" actId="478"/>
          <ac:spMkLst>
            <pc:docMk/>
            <pc:sldMk cId="542801048" sldId="623"/>
            <ac:spMk id="13" creationId="{F1DA2012-1FF7-355F-12BC-AD9A54A9412D}"/>
          </ac:spMkLst>
        </pc:spChg>
        <pc:grpChg chg="del">
          <ac:chgData name="Junquera Quintana, Francisco Javier" userId="5a95c82c-4321-47ad-938a-db2c19283866" providerId="ADAL" clId="{B1C50CE0-8D4E-D643-8C08-772A42E3BFF4}" dt="2023-10-03T09:14:40.943" v="603" actId="478"/>
          <ac:grpSpMkLst>
            <pc:docMk/>
            <pc:sldMk cId="542801048" sldId="623"/>
            <ac:grpSpMk id="9" creationId="{BB750493-B328-BBC6-45FF-8B9F40C202D1}"/>
          </ac:grpSpMkLst>
        </pc:grpChg>
        <pc:grpChg chg="mod">
          <ac:chgData name="Junquera Quintana, Francisco Javier" userId="5a95c82c-4321-47ad-938a-db2c19283866" providerId="ADAL" clId="{B1C50CE0-8D4E-D643-8C08-772A42E3BFF4}" dt="2023-10-03T09:14:22.142" v="594" actId="1035"/>
          <ac:grpSpMkLst>
            <pc:docMk/>
            <pc:sldMk cId="542801048" sldId="623"/>
            <ac:grpSpMk id="15" creationId="{CF400C65-42B1-EFA1-31DB-77A5E04B1D4A}"/>
          </ac:grpSpMkLst>
        </pc:grpChg>
      </pc:sldChg>
      <pc:sldChg chg="delSp modSp add mod ord">
        <pc:chgData name="Junquera Quintana, Francisco Javier" userId="5a95c82c-4321-47ad-938a-db2c19283866" providerId="ADAL" clId="{B1C50CE0-8D4E-D643-8C08-772A42E3BFF4}" dt="2023-10-03T09:19:26.886" v="672" actId="20578"/>
        <pc:sldMkLst>
          <pc:docMk/>
          <pc:sldMk cId="2264162269" sldId="624"/>
        </pc:sldMkLst>
        <pc:spChg chg="mod">
          <ac:chgData name="Junquera Quintana, Francisco Javier" userId="5a95c82c-4321-47ad-938a-db2c19283866" providerId="ADAL" clId="{B1C50CE0-8D4E-D643-8C08-772A42E3BFF4}" dt="2023-10-03T09:15:49.004" v="622" actId="1035"/>
          <ac:spMkLst>
            <pc:docMk/>
            <pc:sldMk cId="2264162269" sldId="624"/>
            <ac:spMk id="10" creationId="{00000000-0000-0000-0000-000000000000}"/>
          </ac:spMkLst>
        </pc:spChg>
        <pc:spChg chg="mod">
          <ac:chgData name="Junquera Quintana, Francisco Javier" userId="5a95c82c-4321-47ad-938a-db2c19283866" providerId="ADAL" clId="{B1C50CE0-8D4E-D643-8C08-772A42E3BFF4}" dt="2023-10-03T09:15:49.004" v="622" actId="1035"/>
          <ac:spMkLst>
            <pc:docMk/>
            <pc:sldMk cId="2264162269" sldId="624"/>
            <ac:spMk id="11" creationId="{00000000-0000-0000-0000-000000000000}"/>
          </ac:spMkLst>
        </pc:spChg>
        <pc:spChg chg="del">
          <ac:chgData name="Junquera Quintana, Francisco Javier" userId="5a95c82c-4321-47ad-938a-db2c19283866" providerId="ADAL" clId="{B1C50CE0-8D4E-D643-8C08-772A42E3BFF4}" dt="2023-10-03T09:15:38.584" v="609" actId="478"/>
          <ac:spMkLst>
            <pc:docMk/>
            <pc:sldMk cId="2264162269" sldId="624"/>
            <ac:spMk id="15" creationId="{00000000-0000-0000-0000-000000000000}"/>
          </ac:spMkLst>
        </pc:spChg>
        <pc:spChg chg="mod">
          <ac:chgData name="Junquera Quintana, Francisco Javier" userId="5a95c82c-4321-47ad-938a-db2c19283866" providerId="ADAL" clId="{B1C50CE0-8D4E-D643-8C08-772A42E3BFF4}" dt="2023-10-03T09:15:49.004" v="622" actId="1035"/>
          <ac:spMkLst>
            <pc:docMk/>
            <pc:sldMk cId="2264162269" sldId="624"/>
            <ac:spMk id="16" creationId="{00000000-0000-0000-0000-000000000000}"/>
          </ac:spMkLst>
        </pc:spChg>
        <pc:spChg chg="mod">
          <ac:chgData name="Junquera Quintana, Francisco Javier" userId="5a95c82c-4321-47ad-938a-db2c19283866" providerId="ADAL" clId="{B1C50CE0-8D4E-D643-8C08-772A42E3BFF4}" dt="2023-10-03T09:15:49.004" v="622" actId="1035"/>
          <ac:spMkLst>
            <pc:docMk/>
            <pc:sldMk cId="2264162269" sldId="624"/>
            <ac:spMk id="17" creationId="{00000000-0000-0000-0000-000000000000}"/>
          </ac:spMkLst>
        </pc:spChg>
        <pc:spChg chg="mod">
          <ac:chgData name="Junquera Quintana, Francisco Javier" userId="5a95c82c-4321-47ad-938a-db2c19283866" providerId="ADAL" clId="{B1C50CE0-8D4E-D643-8C08-772A42E3BFF4}" dt="2023-10-03T09:15:49.004" v="622" actId="1035"/>
          <ac:spMkLst>
            <pc:docMk/>
            <pc:sldMk cId="2264162269" sldId="624"/>
            <ac:spMk id="18" creationId="{00000000-0000-0000-0000-000000000000}"/>
          </ac:spMkLst>
        </pc:spChg>
        <pc:spChg chg="mod">
          <ac:chgData name="Junquera Quintana, Francisco Javier" userId="5a95c82c-4321-47ad-938a-db2c19283866" providerId="ADAL" clId="{B1C50CE0-8D4E-D643-8C08-772A42E3BFF4}" dt="2023-10-03T09:15:49.004" v="622" actId="1035"/>
          <ac:spMkLst>
            <pc:docMk/>
            <pc:sldMk cId="2264162269" sldId="624"/>
            <ac:spMk id="19" creationId="{00000000-0000-0000-0000-000000000000}"/>
          </ac:spMkLst>
        </pc:spChg>
        <pc:spChg chg="mod">
          <ac:chgData name="Junquera Quintana, Francisco Javier" userId="5a95c82c-4321-47ad-938a-db2c19283866" providerId="ADAL" clId="{B1C50CE0-8D4E-D643-8C08-772A42E3BFF4}" dt="2023-10-03T09:15:49.004" v="622" actId="1035"/>
          <ac:spMkLst>
            <pc:docMk/>
            <pc:sldMk cId="2264162269" sldId="624"/>
            <ac:spMk id="20" creationId="{00000000-0000-0000-0000-000000000000}"/>
          </ac:spMkLst>
        </pc:spChg>
        <pc:spChg chg="del">
          <ac:chgData name="Junquera Quintana, Francisco Javier" userId="5a95c82c-4321-47ad-938a-db2c19283866" providerId="ADAL" clId="{B1C50CE0-8D4E-D643-8C08-772A42E3BFF4}" dt="2023-10-03T09:15:35.580" v="608" actId="478"/>
          <ac:spMkLst>
            <pc:docMk/>
            <pc:sldMk cId="2264162269" sldId="624"/>
            <ac:spMk id="22" creationId="{00000000-0000-0000-0000-000000000000}"/>
          </ac:spMkLst>
        </pc:spChg>
        <pc:spChg chg="mod">
          <ac:chgData name="Junquera Quintana, Francisco Javier" userId="5a95c82c-4321-47ad-938a-db2c19283866" providerId="ADAL" clId="{B1C50CE0-8D4E-D643-8C08-772A42E3BFF4}" dt="2023-10-03T09:15:49.004" v="622" actId="1035"/>
          <ac:spMkLst>
            <pc:docMk/>
            <pc:sldMk cId="2264162269" sldId="624"/>
            <ac:spMk id="26" creationId="{00000000-0000-0000-0000-000000000000}"/>
          </ac:spMkLst>
        </pc:spChg>
        <pc:grpChg chg="mod">
          <ac:chgData name="Junquera Quintana, Francisco Javier" userId="5a95c82c-4321-47ad-938a-db2c19283866" providerId="ADAL" clId="{B1C50CE0-8D4E-D643-8C08-772A42E3BFF4}" dt="2023-10-03T09:15:49.004" v="622" actId="1035"/>
          <ac:grpSpMkLst>
            <pc:docMk/>
            <pc:sldMk cId="2264162269" sldId="624"/>
            <ac:grpSpMk id="8" creationId="{00000000-0000-0000-0000-000000000000}"/>
          </ac:grpSpMkLst>
        </pc:grpChg>
        <pc:picChg chg="del">
          <ac:chgData name="Junquera Quintana, Francisco Javier" userId="5a95c82c-4321-47ad-938a-db2c19283866" providerId="ADAL" clId="{B1C50CE0-8D4E-D643-8C08-772A42E3BFF4}" dt="2023-10-03T09:15:34.052" v="607" actId="478"/>
          <ac:picMkLst>
            <pc:docMk/>
            <pc:sldMk cId="2264162269" sldId="624"/>
            <ac:picMk id="24" creationId="{00000000-0000-0000-0000-000000000000}"/>
          </ac:picMkLst>
        </pc:picChg>
      </pc:sldChg>
      <pc:sldChg chg="addSp delSp modSp add mod ord">
        <pc:chgData name="Junquera Quintana, Francisco Javier" userId="5a95c82c-4321-47ad-938a-db2c19283866" providerId="ADAL" clId="{B1C50CE0-8D4E-D643-8C08-772A42E3BFF4}" dt="2023-10-03T09:20:21.916" v="685" actId="20578"/>
        <pc:sldMkLst>
          <pc:docMk/>
          <pc:sldMk cId="501780741" sldId="625"/>
        </pc:sldMkLst>
        <pc:spChg chg="add del mod">
          <ac:chgData name="Junquera Quintana, Francisco Javier" userId="5a95c82c-4321-47ad-938a-db2c19283866" providerId="ADAL" clId="{B1C50CE0-8D4E-D643-8C08-772A42E3BFF4}" dt="2023-10-03T09:19:55.462" v="675" actId="478"/>
          <ac:spMkLst>
            <pc:docMk/>
            <pc:sldMk cId="501780741" sldId="625"/>
            <ac:spMk id="3" creationId="{5EC7CFCA-D3CE-AB4A-2DB8-EF7A973D8D63}"/>
          </ac:spMkLst>
        </pc:spChg>
        <pc:spChg chg="mod">
          <ac:chgData name="Junquera Quintana, Francisco Javier" userId="5a95c82c-4321-47ad-938a-db2c19283866" providerId="ADAL" clId="{B1C50CE0-8D4E-D643-8C08-772A42E3BFF4}" dt="2023-10-03T09:20:10.255" v="683" actId="14100"/>
          <ac:spMkLst>
            <pc:docMk/>
            <pc:sldMk cId="501780741" sldId="625"/>
            <ac:spMk id="4" creationId="{36D44FA0-1AC0-418F-C386-997EC59B3890}"/>
          </ac:spMkLst>
        </pc:spChg>
        <pc:spChg chg="add del mod">
          <ac:chgData name="Junquera Quintana, Francisco Javier" userId="5a95c82c-4321-47ad-938a-db2c19283866" providerId="ADAL" clId="{B1C50CE0-8D4E-D643-8C08-772A42E3BFF4}" dt="2023-10-03T09:19:55.462" v="675" actId="478"/>
          <ac:spMkLst>
            <pc:docMk/>
            <pc:sldMk cId="501780741" sldId="625"/>
            <ac:spMk id="5" creationId="{10A6D28A-12D3-B4A8-3959-9416C8776B10}"/>
          </ac:spMkLst>
        </pc:spChg>
        <pc:spChg chg="add mod">
          <ac:chgData name="Junquera Quintana, Francisco Javier" userId="5a95c82c-4321-47ad-938a-db2c19283866" providerId="ADAL" clId="{B1C50CE0-8D4E-D643-8C08-772A42E3BFF4}" dt="2023-10-03T09:19:59.287" v="678" actId="1035"/>
          <ac:spMkLst>
            <pc:docMk/>
            <pc:sldMk cId="501780741" sldId="625"/>
            <ac:spMk id="6" creationId="{706962B2-988E-5A71-99E2-43DFA4457A7A}"/>
          </ac:spMkLst>
        </pc:spChg>
      </pc:sldChg>
      <pc:sldChg chg="add">
        <pc:chgData name="Junquera Quintana, Francisco Javier" userId="5a95c82c-4321-47ad-938a-db2c19283866" providerId="ADAL" clId="{B1C50CE0-8D4E-D643-8C08-772A42E3BFF4}" dt="2023-10-03T09:19:44.898" v="674" actId="2890"/>
        <pc:sldMkLst>
          <pc:docMk/>
          <pc:sldMk cId="1780292508" sldId="626"/>
        </pc:sldMkLst>
      </pc:sldChg>
      <pc:sldChg chg="modSp add mod">
        <pc:chgData name="Junquera Quintana, Francisco Javier" userId="5a95c82c-4321-47ad-938a-db2c19283866" providerId="ADAL" clId="{B1C50CE0-8D4E-D643-8C08-772A42E3BFF4}" dt="2023-10-03T09:21:00.341" v="756" actId="20577"/>
        <pc:sldMkLst>
          <pc:docMk/>
          <pc:sldMk cId="3034327909" sldId="627"/>
        </pc:sldMkLst>
        <pc:spChg chg="mod">
          <ac:chgData name="Junquera Quintana, Francisco Javier" userId="5a95c82c-4321-47ad-938a-db2c19283866" providerId="ADAL" clId="{B1C50CE0-8D4E-D643-8C08-772A42E3BFF4}" dt="2023-10-03T09:20:42.644" v="690" actId="1036"/>
          <ac:spMkLst>
            <pc:docMk/>
            <pc:sldMk cId="3034327909" sldId="627"/>
            <ac:spMk id="4" creationId="{36D44FA0-1AC0-418F-C386-997EC59B3890}"/>
          </ac:spMkLst>
        </pc:spChg>
        <pc:spChg chg="mod">
          <ac:chgData name="Junquera Quintana, Francisco Javier" userId="5a95c82c-4321-47ad-938a-db2c19283866" providerId="ADAL" clId="{B1C50CE0-8D4E-D643-8C08-772A42E3BFF4}" dt="2023-10-03T09:21:00.341" v="756" actId="20577"/>
          <ac:spMkLst>
            <pc:docMk/>
            <pc:sldMk cId="3034327909" sldId="627"/>
            <ac:spMk id="6" creationId="{706962B2-988E-5A71-99E2-43DFA4457A7A}"/>
          </ac:spMkLst>
        </pc:spChg>
      </pc:sldChg>
      <pc:sldChg chg="addSp modSp add mod">
        <pc:chgData name="Junquera Quintana, Francisco Javier" userId="5a95c82c-4321-47ad-938a-db2c19283866" providerId="ADAL" clId="{B1C50CE0-8D4E-D643-8C08-772A42E3BFF4}" dt="2023-10-03T10:24:07.650" v="1071"/>
        <pc:sldMkLst>
          <pc:docMk/>
          <pc:sldMk cId="1061418338" sldId="628"/>
        </pc:sldMkLst>
        <pc:spChg chg="mod">
          <ac:chgData name="Junquera Quintana, Francisco Javier" userId="5a95c82c-4321-47ad-938a-db2c19283866" providerId="ADAL" clId="{B1C50CE0-8D4E-D643-8C08-772A42E3BFF4}" dt="2023-10-03T09:21:16.720" v="761" actId="1036"/>
          <ac:spMkLst>
            <pc:docMk/>
            <pc:sldMk cId="1061418338" sldId="628"/>
            <ac:spMk id="4" creationId="{36D44FA0-1AC0-418F-C386-997EC59B3890}"/>
          </ac:spMkLst>
        </pc:spChg>
        <pc:spChg chg="add mod">
          <ac:chgData name="Junquera Quintana, Francisco Javier" userId="5a95c82c-4321-47ad-938a-db2c19283866" providerId="ADAL" clId="{B1C50CE0-8D4E-D643-8C08-772A42E3BFF4}" dt="2023-10-03T10:24:02.940" v="1069" actId="20577"/>
          <ac:spMkLst>
            <pc:docMk/>
            <pc:sldMk cId="1061418338" sldId="628"/>
            <ac:spMk id="5" creationId="{6536990F-50B6-D8D7-8917-54BF8442542D}"/>
          </ac:spMkLst>
        </pc:spChg>
        <pc:spChg chg="mod">
          <ac:chgData name="Junquera Quintana, Francisco Javier" userId="5a95c82c-4321-47ad-938a-db2c19283866" providerId="ADAL" clId="{B1C50CE0-8D4E-D643-8C08-772A42E3BFF4}" dt="2023-10-03T09:21:42.048" v="778" actId="20577"/>
          <ac:spMkLst>
            <pc:docMk/>
            <pc:sldMk cId="1061418338" sldId="628"/>
            <ac:spMk id="6" creationId="{706962B2-988E-5A71-99E2-43DFA4457A7A}"/>
          </ac:spMkLst>
        </pc:spChg>
        <pc:spChg chg="add mod">
          <ac:chgData name="Junquera Quintana, Francisco Javier" userId="5a95c82c-4321-47ad-938a-db2c19283866" providerId="ADAL" clId="{B1C50CE0-8D4E-D643-8C08-772A42E3BFF4}" dt="2023-10-03T10:24:07.650" v="1071"/>
          <ac:spMkLst>
            <pc:docMk/>
            <pc:sldMk cId="1061418338" sldId="628"/>
            <ac:spMk id="7" creationId="{73699B42-04B4-D719-B3AC-8FE3B8E945A1}"/>
          </ac:spMkLst>
        </pc:spChg>
      </pc:sldChg>
      <pc:sldChg chg="addSp delSp modSp add mod">
        <pc:chgData name="Junquera Quintana, Francisco Javier" userId="5a95c82c-4321-47ad-938a-db2c19283866" providerId="ADAL" clId="{B1C50CE0-8D4E-D643-8C08-772A42E3BFF4}" dt="2023-10-03T10:24:20.322" v="1076" actId="20577"/>
        <pc:sldMkLst>
          <pc:docMk/>
          <pc:sldMk cId="2913531776" sldId="629"/>
        </pc:sldMkLst>
        <pc:spChg chg="add mod">
          <ac:chgData name="Junquera Quintana, Francisco Javier" userId="5a95c82c-4321-47ad-938a-db2c19283866" providerId="ADAL" clId="{B1C50CE0-8D4E-D643-8C08-772A42E3BFF4}" dt="2023-10-03T09:22:33.662" v="841" actId="20577"/>
          <ac:spMkLst>
            <pc:docMk/>
            <pc:sldMk cId="2913531776" sldId="629"/>
            <ac:spMk id="3" creationId="{12B52CD7-DBB2-A342-8B91-4173EAF2B608}"/>
          </ac:spMkLst>
        </pc:spChg>
        <pc:spChg chg="mod">
          <ac:chgData name="Junquera Quintana, Francisco Javier" userId="5a95c82c-4321-47ad-938a-db2c19283866" providerId="ADAL" clId="{B1C50CE0-8D4E-D643-8C08-772A42E3BFF4}" dt="2023-10-03T09:22:40.389" v="844" actId="1036"/>
          <ac:spMkLst>
            <pc:docMk/>
            <pc:sldMk cId="2913531776" sldId="629"/>
            <ac:spMk id="4" creationId="{36D44FA0-1AC0-418F-C386-997EC59B3890}"/>
          </ac:spMkLst>
        </pc:spChg>
        <pc:spChg chg="add mod">
          <ac:chgData name="Junquera Quintana, Francisco Javier" userId="5a95c82c-4321-47ad-938a-db2c19283866" providerId="ADAL" clId="{B1C50CE0-8D4E-D643-8C08-772A42E3BFF4}" dt="2023-10-03T10:24:20.322" v="1076" actId="20577"/>
          <ac:spMkLst>
            <pc:docMk/>
            <pc:sldMk cId="2913531776" sldId="629"/>
            <ac:spMk id="5" creationId="{99B72765-58E1-8EBD-B655-F0A4F644809C}"/>
          </ac:spMkLst>
        </pc:spChg>
        <pc:spChg chg="del mod">
          <ac:chgData name="Junquera Quintana, Francisco Javier" userId="5a95c82c-4321-47ad-938a-db2c19283866" providerId="ADAL" clId="{B1C50CE0-8D4E-D643-8C08-772A42E3BFF4}" dt="2023-10-03T09:22:04.377" v="784" actId="478"/>
          <ac:spMkLst>
            <pc:docMk/>
            <pc:sldMk cId="2913531776" sldId="629"/>
            <ac:spMk id="6" creationId="{706962B2-988E-5A71-99E2-43DFA4457A7A}"/>
          </ac:spMkLst>
        </pc:spChg>
      </pc:sldChg>
      <pc:sldChg chg="addSp delSp modSp add mod">
        <pc:chgData name="Junquera Quintana, Francisco Javier" userId="5a95c82c-4321-47ad-938a-db2c19283866" providerId="ADAL" clId="{B1C50CE0-8D4E-D643-8C08-772A42E3BFF4}" dt="2023-10-03T17:13:24.123" v="1168" actId="20577"/>
        <pc:sldMkLst>
          <pc:docMk/>
          <pc:sldMk cId="2935328409" sldId="630"/>
        </pc:sldMkLst>
        <pc:spChg chg="add del mod">
          <ac:chgData name="Junquera Quintana, Francisco Javier" userId="5a95c82c-4321-47ad-938a-db2c19283866" providerId="ADAL" clId="{B1C50CE0-8D4E-D643-8C08-772A42E3BFF4}" dt="2023-10-03T17:13:24.123" v="1168" actId="20577"/>
          <ac:spMkLst>
            <pc:docMk/>
            <pc:sldMk cId="2935328409" sldId="630"/>
            <ac:spMk id="3" creationId="{12B52CD7-DBB2-A342-8B91-4173EAF2B608}"/>
          </ac:spMkLst>
        </pc:spChg>
        <pc:spChg chg="add del">
          <ac:chgData name="Junquera Quintana, Francisco Javier" userId="5a95c82c-4321-47ad-938a-db2c19283866" providerId="ADAL" clId="{B1C50CE0-8D4E-D643-8C08-772A42E3BFF4}" dt="2023-10-03T17:08:45.827" v="1114" actId="478"/>
          <ac:spMkLst>
            <pc:docMk/>
            <pc:sldMk cId="2935328409" sldId="630"/>
            <ac:spMk id="5" creationId="{99B72765-58E1-8EBD-B655-F0A4F644809C}"/>
          </ac:spMkLst>
        </pc:spChg>
        <pc:spChg chg="add del">
          <ac:chgData name="Junquera Quintana, Francisco Javier" userId="5a95c82c-4321-47ad-938a-db2c19283866" providerId="ADAL" clId="{B1C50CE0-8D4E-D643-8C08-772A42E3BFF4}" dt="2023-10-03T17:08:27.443" v="1109" actId="478"/>
          <ac:spMkLst>
            <pc:docMk/>
            <pc:sldMk cId="2935328409" sldId="630"/>
            <ac:spMk id="7" creationId="{C465B045-6D3C-EFE5-7AAF-A4F4A45D902E}"/>
          </ac:spMkLst>
        </pc:spChg>
        <pc:grpChg chg="del">
          <ac:chgData name="Junquera Quintana, Francisco Javier" userId="5a95c82c-4321-47ad-938a-db2c19283866" providerId="ADAL" clId="{B1C50CE0-8D4E-D643-8C08-772A42E3BFF4}" dt="2023-10-03T17:05:42.956" v="1100" actId="478"/>
          <ac:grpSpMkLst>
            <pc:docMk/>
            <pc:sldMk cId="2935328409" sldId="630"/>
            <ac:grpSpMk id="15" creationId="{CF400C65-42B1-EFA1-31DB-77A5E04B1D4A}"/>
          </ac:grpSpMkLst>
        </pc:grpChg>
        <pc:picChg chg="add mod">
          <ac:chgData name="Junquera Quintana, Francisco Javier" userId="5a95c82c-4321-47ad-938a-db2c19283866" providerId="ADAL" clId="{B1C50CE0-8D4E-D643-8C08-772A42E3BFF4}" dt="2023-10-03T17:08:34.018" v="1111" actId="207"/>
          <ac:picMkLst>
            <pc:docMk/>
            <pc:sldMk cId="2935328409" sldId="630"/>
            <ac:picMk id="6" creationId="{A0D07C8A-6D4E-4E95-852D-260B67D9F0ED}"/>
          </ac:picMkLst>
        </pc:picChg>
      </pc:sldChg>
    </pc:docChg>
  </pc:docChgLst>
  <pc:docChgLst>
    <pc:chgData name="Junquera Quintana, Francisco Javier" userId="5a95c82c-4321-47ad-938a-db2c19283866" providerId="ADAL" clId="{A4185AC3-591E-E046-9932-67E26E65071D}"/>
    <pc:docChg chg="custSel addSld delSld modSld">
      <pc:chgData name="Junquera Quintana, Francisco Javier" userId="5a95c82c-4321-47ad-938a-db2c19283866" providerId="ADAL" clId="{A4185AC3-591E-E046-9932-67E26E65071D}" dt="2019-12-18T18:45:12.839" v="5" actId="2696"/>
      <pc:docMkLst>
        <pc:docMk/>
      </pc:docMkLst>
      <pc:sldChg chg="del">
        <pc:chgData name="Junquera Quintana, Francisco Javier" userId="5a95c82c-4321-47ad-938a-db2c19283866" providerId="ADAL" clId="{A4185AC3-591E-E046-9932-67E26E65071D}" dt="2019-12-18T18:45:12.839" v="5" actId="2696"/>
        <pc:sldMkLst>
          <pc:docMk/>
          <pc:sldMk cId="3927057820" sldId="558"/>
        </pc:sldMkLst>
      </pc:sldChg>
      <pc:sldChg chg="addSp delSp">
        <pc:chgData name="Junquera Quintana, Francisco Javier" userId="5a95c82c-4321-47ad-938a-db2c19283866" providerId="ADAL" clId="{A4185AC3-591E-E046-9932-67E26E65071D}" dt="2019-12-18T18:42:12.163" v="1"/>
        <pc:sldMkLst>
          <pc:docMk/>
          <pc:sldMk cId="1261918383" sldId="604"/>
        </pc:sldMkLst>
        <pc:picChg chg="del">
          <ac:chgData name="Junquera Quintana, Francisco Javier" userId="5a95c82c-4321-47ad-938a-db2c19283866" providerId="ADAL" clId="{A4185AC3-591E-E046-9932-67E26E65071D}" dt="2019-12-18T18:42:11.733" v="0" actId="478"/>
          <ac:picMkLst>
            <pc:docMk/>
            <pc:sldMk cId="1261918383" sldId="604"/>
            <ac:picMk id="11" creationId="{00000000-0000-0000-0000-000000000000}"/>
          </ac:picMkLst>
        </pc:picChg>
        <pc:picChg chg="add">
          <ac:chgData name="Junquera Quintana, Francisco Javier" userId="5a95c82c-4321-47ad-938a-db2c19283866" providerId="ADAL" clId="{A4185AC3-591E-E046-9932-67E26E65071D}" dt="2019-12-18T18:42:12.163" v="1"/>
          <ac:picMkLst>
            <pc:docMk/>
            <pc:sldMk cId="1261918383" sldId="604"/>
            <ac:picMk id="13" creationId="{964DF8F5-8F12-9B4A-9E8D-7106A5E237F9}"/>
          </ac:picMkLst>
        </pc:picChg>
      </pc:sldChg>
      <pc:sldChg chg="addSp delSp">
        <pc:chgData name="Junquera Quintana, Francisco Javier" userId="5a95c82c-4321-47ad-938a-db2c19283866" providerId="ADAL" clId="{A4185AC3-591E-E046-9932-67E26E65071D}" dt="2019-12-18T18:42:19.280" v="3"/>
        <pc:sldMkLst>
          <pc:docMk/>
          <pc:sldMk cId="858263726" sldId="608"/>
        </pc:sldMkLst>
        <pc:picChg chg="del">
          <ac:chgData name="Junquera Quintana, Francisco Javier" userId="5a95c82c-4321-47ad-938a-db2c19283866" providerId="ADAL" clId="{A4185AC3-591E-E046-9932-67E26E65071D}" dt="2019-12-18T18:42:18.812" v="2" actId="478"/>
          <ac:picMkLst>
            <pc:docMk/>
            <pc:sldMk cId="858263726" sldId="608"/>
            <ac:picMk id="11" creationId="{00000000-0000-0000-0000-000000000000}"/>
          </ac:picMkLst>
        </pc:picChg>
        <pc:picChg chg="add">
          <ac:chgData name="Junquera Quintana, Francisco Javier" userId="5a95c82c-4321-47ad-938a-db2c19283866" providerId="ADAL" clId="{A4185AC3-591E-E046-9932-67E26E65071D}" dt="2019-12-18T18:42:19.280" v="3"/>
          <ac:picMkLst>
            <pc:docMk/>
            <pc:sldMk cId="858263726" sldId="608"/>
            <ac:picMk id="14" creationId="{397FED44-F113-0848-ACDE-D3339357EB38}"/>
          </ac:picMkLst>
        </pc:picChg>
      </pc:sldChg>
      <pc:sldChg chg="add">
        <pc:chgData name="Junquera Quintana, Francisco Javier" userId="5a95c82c-4321-47ad-938a-db2c19283866" providerId="ADAL" clId="{A4185AC3-591E-E046-9932-67E26E65071D}" dt="2019-12-18T18:45:08.142" v="4"/>
        <pc:sldMkLst>
          <pc:docMk/>
          <pc:sldMk cId="123324589" sldId="6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fld id="{9CF1F894-58B6-EE44-8CEA-A521216319F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1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14283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568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285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713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1415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5700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99985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4267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90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11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446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12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8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13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43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532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15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228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16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51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17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015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18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272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19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272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20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87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280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21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577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22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420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23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146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897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25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734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26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515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27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766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28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51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29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339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30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76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402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31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85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32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048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33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1337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991D4-D46D-FE46-993B-7F6B5B8911AA}" type="slidenum">
              <a:rPr lang="en-US" altLang="es-ES_tradnl"/>
              <a:pPr/>
              <a:t>34</a:t>
            </a:fld>
            <a:endParaRPr lang="en-US" altLang="es-ES_tradnl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22677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5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39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6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935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7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420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8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88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9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834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10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75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395" y="2130947"/>
            <a:ext cx="7771211" cy="146914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91" y="3886700"/>
            <a:ext cx="6401219" cy="1752767"/>
          </a:xfrm>
        </p:spPr>
        <p:txBody>
          <a:bodyPr/>
          <a:lstStyle>
            <a:lvl1pPr marL="0" indent="0" algn="ctr">
              <a:buNone/>
              <a:defRPr/>
            </a:lvl1pPr>
            <a:lvl2pPr marL="414283" indent="0" algn="ctr">
              <a:buNone/>
              <a:defRPr/>
            </a:lvl2pPr>
            <a:lvl3pPr marL="828568" indent="0" algn="ctr">
              <a:buNone/>
              <a:defRPr/>
            </a:lvl3pPr>
            <a:lvl4pPr marL="1242850" indent="0" algn="ctr">
              <a:buNone/>
              <a:defRPr/>
            </a:lvl4pPr>
            <a:lvl5pPr marL="1657134" indent="0" algn="ctr">
              <a:buNone/>
              <a:defRPr/>
            </a:lvl5pPr>
            <a:lvl6pPr marL="2071415" indent="0" algn="ctr">
              <a:buNone/>
              <a:defRPr/>
            </a:lvl6pPr>
            <a:lvl7pPr marL="2485700" indent="0" algn="ctr">
              <a:buNone/>
              <a:defRPr/>
            </a:lvl7pPr>
            <a:lvl8pPr marL="2899985" indent="0" algn="ctr">
              <a:buNone/>
              <a:defRPr/>
            </a:lvl8pPr>
            <a:lvl9pPr marL="3314267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F9511-F306-A14E-8E50-74469156FFA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9E50B-C2B4-544B-8489-5FAC21B960C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855" y="0"/>
            <a:ext cx="2171018" cy="612568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81648" cy="612568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E82D2-997F-364A-A6FB-BED90770551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35AF-743F-3542-B995-FD5987ED94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41" y="4407428"/>
            <a:ext cx="7772609" cy="136109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741" y="2906772"/>
            <a:ext cx="7772609" cy="15006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283" indent="0">
              <a:buNone/>
              <a:defRPr sz="1600"/>
            </a:lvl2pPr>
            <a:lvl3pPr marL="828568" indent="0">
              <a:buNone/>
              <a:defRPr sz="1500"/>
            </a:lvl3pPr>
            <a:lvl4pPr marL="1242850" indent="0">
              <a:buNone/>
              <a:defRPr sz="1300"/>
            </a:lvl4pPr>
            <a:lvl5pPr marL="1657134" indent="0">
              <a:buNone/>
              <a:defRPr sz="1300"/>
            </a:lvl5pPr>
            <a:lvl6pPr marL="2071415" indent="0">
              <a:buNone/>
              <a:defRPr sz="1300"/>
            </a:lvl6pPr>
            <a:lvl7pPr marL="2485700" indent="0">
              <a:buNone/>
              <a:defRPr sz="1300"/>
            </a:lvl7pPr>
            <a:lvl8pPr marL="2899985" indent="0">
              <a:buNone/>
              <a:defRPr sz="1300"/>
            </a:lvl8pPr>
            <a:lvl9pPr marL="3314267" indent="0">
              <a:buNone/>
              <a:defRPr sz="1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229C5-2551-1241-8B39-111E9E73552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9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130" y="1599700"/>
            <a:ext cx="4047069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2" y="1599700"/>
            <a:ext cx="4048467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0E381-3E7C-8242-8998-3D0BD70BE6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1" y="274621"/>
            <a:ext cx="8229739" cy="1143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45" y="1535172"/>
            <a:ext cx="4040079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83" indent="0">
              <a:buNone/>
              <a:defRPr sz="1800" b="1"/>
            </a:lvl2pPr>
            <a:lvl3pPr marL="828568" indent="0">
              <a:buNone/>
              <a:defRPr sz="1600" b="1"/>
            </a:lvl3pPr>
            <a:lvl4pPr marL="1242850" indent="0">
              <a:buNone/>
              <a:defRPr sz="1500" b="1"/>
            </a:lvl4pPr>
            <a:lvl5pPr marL="1657134" indent="0">
              <a:buNone/>
              <a:defRPr sz="1500" b="1"/>
            </a:lvl5pPr>
            <a:lvl6pPr marL="2071415" indent="0">
              <a:buNone/>
              <a:defRPr sz="1500" b="1"/>
            </a:lvl6pPr>
            <a:lvl7pPr marL="2485700" indent="0">
              <a:buNone/>
              <a:defRPr sz="1500" b="1"/>
            </a:lvl7pPr>
            <a:lvl8pPr marL="2899985" indent="0">
              <a:buNone/>
              <a:defRPr sz="1500" b="1"/>
            </a:lvl8pPr>
            <a:lvl9pPr marL="3314267" indent="0">
              <a:buNone/>
              <a:defRPr sz="15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145" y="2174452"/>
            <a:ext cx="4040079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93" y="1535172"/>
            <a:ext cx="4041477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83" indent="0">
              <a:buNone/>
              <a:defRPr sz="1800" b="1"/>
            </a:lvl2pPr>
            <a:lvl3pPr marL="828568" indent="0">
              <a:buNone/>
              <a:defRPr sz="1600" b="1"/>
            </a:lvl3pPr>
            <a:lvl4pPr marL="1242850" indent="0">
              <a:buNone/>
              <a:defRPr sz="1500" b="1"/>
            </a:lvl4pPr>
            <a:lvl5pPr marL="1657134" indent="0">
              <a:buNone/>
              <a:defRPr sz="1500" b="1"/>
            </a:lvl5pPr>
            <a:lvl6pPr marL="2071415" indent="0">
              <a:buNone/>
              <a:defRPr sz="1500" b="1"/>
            </a:lvl6pPr>
            <a:lvl7pPr marL="2485700" indent="0">
              <a:buNone/>
              <a:defRPr sz="1500" b="1"/>
            </a:lvl7pPr>
            <a:lvl8pPr marL="2899985" indent="0">
              <a:buNone/>
              <a:defRPr sz="1500" b="1"/>
            </a:lvl8pPr>
            <a:lvl9pPr marL="3314267" indent="0">
              <a:buNone/>
              <a:defRPr sz="15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93" y="2174452"/>
            <a:ext cx="4041477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D33DD-B66F-754D-9F25-DF0EBD3D7B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7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9DFB5-07F3-E44A-8127-14A18FA928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80157-9708-9045-ADA5-3372D50BC73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2" y="273129"/>
            <a:ext cx="3008391" cy="116150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62" y="273120"/>
            <a:ext cx="5112308" cy="585256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132" y="1434628"/>
            <a:ext cx="3008391" cy="4691052"/>
          </a:xfrm>
        </p:spPr>
        <p:txBody>
          <a:bodyPr/>
          <a:lstStyle>
            <a:lvl1pPr marL="0" indent="0">
              <a:buNone/>
              <a:defRPr sz="1300"/>
            </a:lvl1pPr>
            <a:lvl2pPr marL="414283" indent="0">
              <a:buNone/>
              <a:defRPr sz="1100"/>
            </a:lvl2pPr>
            <a:lvl3pPr marL="828568" indent="0">
              <a:buNone/>
              <a:defRPr sz="900"/>
            </a:lvl3pPr>
            <a:lvl4pPr marL="1242850" indent="0">
              <a:buNone/>
              <a:defRPr sz="800"/>
            </a:lvl4pPr>
            <a:lvl5pPr marL="1657134" indent="0">
              <a:buNone/>
              <a:defRPr sz="800"/>
            </a:lvl5pPr>
            <a:lvl6pPr marL="2071415" indent="0">
              <a:buNone/>
              <a:defRPr sz="800"/>
            </a:lvl6pPr>
            <a:lvl7pPr marL="2485700" indent="0">
              <a:buNone/>
              <a:defRPr sz="800"/>
            </a:lvl7pPr>
            <a:lvl8pPr marL="2899985" indent="0">
              <a:buNone/>
              <a:defRPr sz="800"/>
            </a:lvl8pPr>
            <a:lvl9pPr marL="3314267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2F337-9B21-E34B-A8B5-E56BF7BDF4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1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76" y="4800601"/>
            <a:ext cx="5486959" cy="5672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76" y="612268"/>
            <a:ext cx="5486959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283" indent="0">
              <a:buNone/>
              <a:defRPr sz="2500"/>
            </a:lvl2pPr>
            <a:lvl3pPr marL="828568" indent="0">
              <a:buNone/>
              <a:defRPr sz="2200"/>
            </a:lvl3pPr>
            <a:lvl4pPr marL="1242850" indent="0">
              <a:buNone/>
              <a:defRPr sz="1800"/>
            </a:lvl4pPr>
            <a:lvl5pPr marL="1657134" indent="0">
              <a:buNone/>
              <a:defRPr sz="1800"/>
            </a:lvl5pPr>
            <a:lvl6pPr marL="2071415" indent="0">
              <a:buNone/>
              <a:defRPr sz="1800"/>
            </a:lvl6pPr>
            <a:lvl7pPr marL="2485700" indent="0">
              <a:buNone/>
              <a:defRPr sz="1800"/>
            </a:lvl7pPr>
            <a:lvl8pPr marL="2899985" indent="0">
              <a:buNone/>
              <a:defRPr sz="1800"/>
            </a:lvl8pPr>
            <a:lvl9pPr marL="3314267" indent="0">
              <a:buNone/>
              <a:defRPr sz="1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76" y="5367849"/>
            <a:ext cx="5486959" cy="804352"/>
          </a:xfrm>
        </p:spPr>
        <p:txBody>
          <a:bodyPr/>
          <a:lstStyle>
            <a:lvl1pPr marL="0" indent="0">
              <a:buNone/>
              <a:defRPr sz="1300"/>
            </a:lvl1pPr>
            <a:lvl2pPr marL="414283" indent="0">
              <a:buNone/>
              <a:defRPr sz="1100"/>
            </a:lvl2pPr>
            <a:lvl3pPr marL="828568" indent="0">
              <a:buNone/>
              <a:defRPr sz="900"/>
            </a:lvl3pPr>
            <a:lvl4pPr marL="1242850" indent="0">
              <a:buNone/>
              <a:defRPr sz="800"/>
            </a:lvl4pPr>
            <a:lvl5pPr marL="1657134" indent="0">
              <a:buNone/>
              <a:defRPr sz="800"/>
            </a:lvl5pPr>
            <a:lvl6pPr marL="2071415" indent="0">
              <a:buNone/>
              <a:defRPr sz="800"/>
            </a:lvl6pPr>
            <a:lvl7pPr marL="2485700" indent="0">
              <a:buNone/>
              <a:defRPr sz="800"/>
            </a:lvl7pPr>
            <a:lvl8pPr marL="2899985" indent="0">
              <a:buNone/>
              <a:defRPr sz="800"/>
            </a:lvl8pPr>
            <a:lvl9pPr marL="3314267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DEC4-30D1-1244-ABCA-64076B5C4EE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"/>
            <a:ext cx="8229740" cy="1143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36" tIns="45617" rIns="91236" bIns="45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31" y="1599700"/>
            <a:ext cx="8229739" cy="45259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33" y="6245740"/>
            <a:ext cx="2133274" cy="47570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>
            <a:lvl1pPr defTabSz="913437"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22" y="6245740"/>
            <a:ext cx="2895157" cy="47570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>
            <a:lvl1pPr algn="ctr" defTabSz="913437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96" y="6245740"/>
            <a:ext cx="2133274" cy="47570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>
            <a:lvl1pPr algn="r" defTabSz="913437">
              <a:defRPr sz="1400" b="0"/>
            </a:lvl1pPr>
          </a:lstStyle>
          <a:p>
            <a:fld id="{8708BCF5-7248-1D46-9832-4B03505A806C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14283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6pPr>
      <a:lvl7pPr marL="828568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7pPr>
      <a:lvl8pPr marL="1242850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8pPr>
      <a:lvl9pPr marL="1657134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42358" indent="-342358" algn="l" defTabSz="913437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258" indent="-286257" algn="l" defTabSz="913437" rtl="0" fontAlgn="base">
        <a:spcBef>
          <a:spcPct val="20000"/>
        </a:spcBef>
        <a:spcAft>
          <a:spcPct val="0"/>
        </a:spcAft>
        <a:buChar char="–"/>
        <a:defRPr sz="1800" b="1">
          <a:solidFill>
            <a:schemeClr val="bg1"/>
          </a:solidFill>
          <a:latin typeface="+mn-lt"/>
          <a:ea typeface="+mn-ea"/>
        </a:defRPr>
      </a:lvl2pPr>
      <a:lvl3pPr marL="1142157" indent="-228721" algn="l" defTabSz="913437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bg1"/>
          </a:solidFill>
          <a:latin typeface="+mn-lt"/>
          <a:ea typeface="+mn-ea"/>
        </a:defRPr>
      </a:lvl3pPr>
      <a:lvl4pPr marL="1598155" indent="-228721" algn="l" defTabSz="913437" rtl="0" fontAlgn="base">
        <a:spcBef>
          <a:spcPct val="20000"/>
        </a:spcBef>
        <a:spcAft>
          <a:spcPct val="0"/>
        </a:spcAft>
        <a:buChar char="–"/>
        <a:defRPr sz="1200" b="1">
          <a:solidFill>
            <a:schemeClr val="bg1"/>
          </a:solidFill>
          <a:latin typeface="+mn-lt"/>
          <a:ea typeface="+mn-ea"/>
        </a:defRPr>
      </a:lvl4pPr>
      <a:lvl5pPr marL="2052717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5pPr>
      <a:lvl6pPr marL="2467001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6pPr>
      <a:lvl7pPr marL="2881283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7pPr>
      <a:lvl8pPr marL="3295568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8pPr>
      <a:lvl9pPr marL="3709847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283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568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850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134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415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700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9985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267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tiff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tiff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71763" y="5951670"/>
            <a:ext cx="3429174" cy="6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36" tIns="45617" rIns="91236" bIns="4561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Javier </a:t>
            </a:r>
            <a:r>
              <a:rPr lang="en-US" sz="3200" dirty="0" err="1">
                <a:solidFill>
                  <a:srgbClr val="FFFF00"/>
                </a:solidFill>
              </a:rPr>
              <a:t>Junquera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0" y="76200"/>
            <a:ext cx="9144000" cy="147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36" tIns="45617" rIns="91236" bIns="4561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How to run </a:t>
            </a:r>
            <a:r>
              <a:rPr lang="en-US" sz="3600" cap="small" dirty="0">
                <a:solidFill>
                  <a:srgbClr val="FFFF00"/>
                </a:solidFill>
              </a:rPr>
              <a:t>wannier90 </a:t>
            </a: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directly from </a:t>
            </a:r>
            <a:r>
              <a:rPr lang="en-US" sz="3600" cap="small" dirty="0">
                <a:solidFill>
                  <a:srgbClr val="FFFF00"/>
                </a:solidFill>
              </a:rPr>
              <a:t>siesta</a:t>
            </a:r>
          </a:p>
        </p:txBody>
      </p:sp>
      <p:pic>
        <p:nvPicPr>
          <p:cNvPr id="4" name="Picture 11" descr="logoUCg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43" y="5715000"/>
            <a:ext cx="1077913" cy="10810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SrTiO3_00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6" y="2212521"/>
            <a:ext cx="2689687" cy="2283279"/>
          </a:xfrm>
          <a:prstGeom prst="rect">
            <a:avLst/>
          </a:prstGeom>
        </p:spPr>
      </p:pic>
      <p:pic>
        <p:nvPicPr>
          <p:cNvPr id="7" name="Imagen 6" descr="SrTiO3_000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00" y="2191800"/>
            <a:ext cx="2304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7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9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Choose the Bloch states that will be used to compute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functions 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38100" y="1473000"/>
            <a:ext cx="5867400" cy="5436000"/>
            <a:chOff x="1600200" y="1270200"/>
            <a:chExt cx="5867400" cy="5436000"/>
          </a:xfrm>
        </p:grpSpPr>
        <p:sp>
          <p:nvSpPr>
            <p:cNvPr id="4" name="Rectángulo 3"/>
            <p:cNvSpPr/>
            <p:nvPr/>
          </p:nvSpPr>
          <p:spPr bwMode="auto">
            <a:xfrm>
              <a:off x="1600200" y="1295400"/>
              <a:ext cx="5867400" cy="5410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Imagen 2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270200"/>
              <a:ext cx="5838667" cy="543600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495300" y="838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In </a:t>
            </a:r>
            <a:r>
              <a:rPr lang="es-ES" dirty="0" err="1">
                <a:solidFill>
                  <a:schemeClr val="bg1"/>
                </a:solidFill>
              </a:rPr>
              <a:t>this</a:t>
            </a:r>
            <a:r>
              <a:rPr lang="es-ES" dirty="0">
                <a:solidFill>
                  <a:schemeClr val="bg1"/>
                </a:solidFill>
              </a:rPr>
              <a:t> particular </a:t>
            </a:r>
            <a:r>
              <a:rPr lang="es-ES" dirty="0" err="1">
                <a:solidFill>
                  <a:schemeClr val="bg1"/>
                </a:solidFill>
              </a:rPr>
              <a:t>example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we</a:t>
            </a:r>
            <a:r>
              <a:rPr lang="es-ES" dirty="0">
                <a:solidFill>
                  <a:schemeClr val="bg1"/>
                </a:solidFill>
              </a:rPr>
              <a:t> are </a:t>
            </a:r>
            <a:r>
              <a:rPr lang="es-ES" dirty="0" err="1">
                <a:solidFill>
                  <a:schemeClr val="bg1"/>
                </a:solidFill>
              </a:rPr>
              <a:t>interested</a:t>
            </a:r>
            <a:r>
              <a:rPr lang="es-ES" dirty="0">
                <a:solidFill>
                  <a:schemeClr val="bg1"/>
                </a:solidFill>
              </a:rPr>
              <a:t> in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wannierization</a:t>
            </a:r>
            <a:r>
              <a:rPr lang="es-ES" dirty="0">
                <a:solidFill>
                  <a:schemeClr val="bg1"/>
                </a:solidFill>
              </a:rPr>
              <a:t> of </a:t>
            </a:r>
            <a:r>
              <a:rPr lang="es-ES" dirty="0" err="1">
                <a:solidFill>
                  <a:srgbClr val="FFFF00"/>
                </a:solidFill>
              </a:rPr>
              <a:t>three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err="1">
                <a:solidFill>
                  <a:srgbClr val="FFFF00"/>
                </a:solidFill>
              </a:rPr>
              <a:t>different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err="1">
                <a:solidFill>
                  <a:srgbClr val="FFFF00"/>
                </a:solidFill>
              </a:rPr>
              <a:t>manifolds</a:t>
            </a:r>
            <a:r>
              <a:rPr lang="es-E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2590800"/>
            <a:ext cx="5867400" cy="1371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248400" y="1676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FFFF00"/>
                </a:solidFill>
              </a:rPr>
              <a:t>Manifold</a:t>
            </a:r>
            <a:r>
              <a:rPr lang="es-ES" sz="1600" dirty="0">
                <a:solidFill>
                  <a:srgbClr val="FFFF00"/>
                </a:solidFill>
              </a:rPr>
              <a:t> </a:t>
            </a:r>
            <a:r>
              <a:rPr lang="es-ES" sz="1600" dirty="0" err="1">
                <a:solidFill>
                  <a:srgbClr val="FFFF00"/>
                </a:solidFill>
              </a:rPr>
              <a:t>number</a:t>
            </a:r>
            <a:r>
              <a:rPr lang="es-ES" sz="1600" dirty="0">
                <a:solidFill>
                  <a:srgbClr val="FFFF00"/>
                </a:solidFill>
              </a:rPr>
              <a:t> 3: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096000" y="2453606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FF0000"/>
                </a:solidFill>
              </a:rPr>
              <a:t>Bottom</a:t>
            </a:r>
            <a:r>
              <a:rPr lang="es-ES" sz="1600" dirty="0">
                <a:solidFill>
                  <a:srgbClr val="FF0000"/>
                </a:solidFill>
              </a:rPr>
              <a:t> of </a:t>
            </a:r>
            <a:r>
              <a:rPr lang="es-ES" sz="1600" dirty="0" err="1">
                <a:solidFill>
                  <a:srgbClr val="FF0000"/>
                </a:solidFill>
              </a:rPr>
              <a:t>conduction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bands</a:t>
            </a:r>
            <a:r>
              <a:rPr lang="es-ES" sz="1600" dirty="0">
                <a:solidFill>
                  <a:srgbClr val="FF0000"/>
                </a:solidFill>
              </a:rPr>
              <a:t>: </a:t>
            </a:r>
            <a:r>
              <a:rPr lang="es-ES" sz="1600" dirty="0" err="1">
                <a:solidFill>
                  <a:srgbClr val="FF0000"/>
                </a:solidFill>
              </a:rPr>
              <a:t>mostly</a:t>
            </a:r>
            <a:r>
              <a:rPr lang="es-ES" sz="1600" dirty="0">
                <a:solidFill>
                  <a:srgbClr val="FF0000"/>
                </a:solidFill>
              </a:rPr>
              <a:t> Ti t</a:t>
            </a:r>
            <a:r>
              <a:rPr lang="es-ES" sz="1600" baseline="-25000" dirty="0">
                <a:solidFill>
                  <a:srgbClr val="FF0000"/>
                </a:solidFill>
              </a:rPr>
              <a:t>2g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character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72200" y="3136612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CCFFCC"/>
                </a:solidFill>
              </a:rPr>
              <a:t>Top of </a:t>
            </a:r>
            <a:r>
              <a:rPr lang="es-ES" sz="1600" dirty="0" err="1">
                <a:solidFill>
                  <a:srgbClr val="CCFFCC"/>
                </a:solidFill>
              </a:rPr>
              <a:t>valence</a:t>
            </a:r>
            <a:r>
              <a:rPr lang="es-ES" sz="1600" dirty="0">
                <a:solidFill>
                  <a:srgbClr val="CCFFCC"/>
                </a:solidFill>
              </a:rPr>
              <a:t> </a:t>
            </a:r>
            <a:r>
              <a:rPr lang="es-ES" sz="1600" dirty="0" err="1">
                <a:solidFill>
                  <a:srgbClr val="CCFFCC"/>
                </a:solidFill>
              </a:rPr>
              <a:t>bands</a:t>
            </a:r>
            <a:r>
              <a:rPr lang="es-ES" sz="1600" dirty="0">
                <a:solidFill>
                  <a:srgbClr val="CCFFCC"/>
                </a:solidFill>
              </a:rPr>
              <a:t>: </a:t>
            </a:r>
            <a:r>
              <a:rPr lang="es-ES" sz="1600" dirty="0" err="1">
                <a:solidFill>
                  <a:srgbClr val="CCFFCC"/>
                </a:solidFill>
              </a:rPr>
              <a:t>mostly</a:t>
            </a:r>
            <a:r>
              <a:rPr lang="es-ES" sz="1600" dirty="0">
                <a:solidFill>
                  <a:srgbClr val="CCFFCC"/>
                </a:solidFill>
              </a:rPr>
              <a:t> O 2</a:t>
            </a:r>
            <a:r>
              <a:rPr lang="es-ES" sz="1600" b="0" i="1" dirty="0">
                <a:solidFill>
                  <a:srgbClr val="CCFFCC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s-ES" sz="1600" dirty="0">
                <a:solidFill>
                  <a:srgbClr val="CCFFCC"/>
                </a:solidFill>
              </a:rPr>
              <a:t> </a:t>
            </a:r>
            <a:r>
              <a:rPr lang="es-ES" sz="1600" dirty="0" err="1">
                <a:solidFill>
                  <a:srgbClr val="CCFFCC"/>
                </a:solidFill>
              </a:rPr>
              <a:t>character</a:t>
            </a:r>
            <a:endParaRPr lang="es-ES" sz="1600" dirty="0">
              <a:solidFill>
                <a:srgbClr val="CCFFCC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172200" y="3886200"/>
            <a:ext cx="289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That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means</a:t>
            </a:r>
            <a:r>
              <a:rPr lang="es-ES" dirty="0">
                <a:solidFill>
                  <a:schemeClr val="bg1"/>
                </a:solidFill>
              </a:rPr>
              <a:t>:</a:t>
            </a:r>
          </a:p>
          <a:p>
            <a:r>
              <a:rPr lang="es-ES" dirty="0">
                <a:solidFill>
                  <a:schemeClr val="bg1"/>
                </a:solidFill>
              </a:rPr>
              <a:t>- 3 O </a:t>
            </a:r>
            <a:r>
              <a:rPr lang="es-ES" b="0" i="1" dirty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bands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i="1" dirty="0" err="1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x</a:t>
            </a:r>
            <a:r>
              <a:rPr lang="es-ES"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i="1" dirty="0" err="1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lang="es-ES"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i="1" dirty="0" err="1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es-ES" dirty="0">
                <a:solidFill>
                  <a:schemeClr val="bg1"/>
                </a:solidFill>
              </a:rPr>
              <a:t>) </a:t>
            </a:r>
          </a:p>
          <a:p>
            <a:r>
              <a:rPr lang="es-ES" dirty="0">
                <a:solidFill>
                  <a:schemeClr val="bg1"/>
                </a:solidFill>
              </a:rPr>
              <a:t>	× 3 O </a:t>
            </a:r>
            <a:r>
              <a:rPr lang="es-ES" dirty="0" err="1">
                <a:solidFill>
                  <a:schemeClr val="bg1"/>
                </a:solidFill>
              </a:rPr>
              <a:t>atoms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- 3 Ti </a:t>
            </a:r>
            <a:r>
              <a:rPr lang="es-ES" b="0" i="1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lang="es-ES" b="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2g </a:t>
            </a:r>
            <a:r>
              <a:rPr lang="es-ES" dirty="0" err="1">
                <a:solidFill>
                  <a:schemeClr val="bg1"/>
                </a:solidFill>
                <a:latin typeface="+mn-lt"/>
                <a:cs typeface="Times New Roman"/>
              </a:rPr>
              <a:t>bands</a:t>
            </a:r>
            <a:r>
              <a:rPr lang="es-ES" dirty="0">
                <a:solidFill>
                  <a:schemeClr val="bg1"/>
                </a:solidFill>
                <a:latin typeface="+mn-lt"/>
                <a:cs typeface="Times New Roman"/>
              </a:rPr>
              <a:t> (</a:t>
            </a:r>
            <a:r>
              <a:rPr lang="es-ES" b="0" i="1" dirty="0" err="1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0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xy</a:t>
            </a:r>
            <a:r>
              <a:rPr lang="es-ES" b="0"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b="0" i="1" dirty="0" err="1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0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yz</a:t>
            </a:r>
            <a:r>
              <a:rPr lang="es-ES" b="0"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b="0" i="1" dirty="0" err="1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0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xz</a:t>
            </a:r>
            <a:r>
              <a:rPr lang="es-ES" dirty="0">
                <a:solidFill>
                  <a:schemeClr val="bg1"/>
                </a:solidFill>
                <a:latin typeface="+mn-lt"/>
                <a:cs typeface="Times New Roman"/>
              </a:rPr>
              <a:t>)</a:t>
            </a:r>
          </a:p>
          <a:p>
            <a:pPr marL="285750" indent="-285750">
              <a:buFontTx/>
              <a:buChar char="-"/>
            </a:pPr>
            <a:endParaRPr lang="es-ES" b="0" i="1" baseline="-25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s-ES" dirty="0">
                <a:solidFill>
                  <a:srgbClr val="00FFFF"/>
                </a:solidFill>
                <a:latin typeface="+mn-lt"/>
                <a:cs typeface="Times New Roman"/>
              </a:rPr>
              <a:t>12 </a:t>
            </a:r>
            <a:r>
              <a:rPr lang="es-ES" dirty="0" err="1">
                <a:solidFill>
                  <a:srgbClr val="00FFFF"/>
                </a:solidFill>
                <a:latin typeface="+mn-lt"/>
                <a:cs typeface="Times New Roman"/>
              </a:rPr>
              <a:t>bands</a:t>
            </a:r>
            <a:r>
              <a:rPr lang="es-ES" dirty="0">
                <a:solidFill>
                  <a:srgbClr val="00FFFF"/>
                </a:solidFill>
                <a:latin typeface="+mn-lt"/>
                <a:cs typeface="Times New Roman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+mn-lt"/>
                <a:cs typeface="Times New Roman"/>
              </a:rPr>
              <a:t>to</a:t>
            </a:r>
            <a:r>
              <a:rPr lang="es-ES" dirty="0">
                <a:solidFill>
                  <a:srgbClr val="00FFFF"/>
                </a:solidFill>
                <a:latin typeface="+mn-lt"/>
                <a:cs typeface="Times New Roman"/>
              </a:rPr>
              <a:t> </a:t>
            </a:r>
            <a:r>
              <a:rPr lang="es-ES" dirty="0" err="1">
                <a:solidFill>
                  <a:srgbClr val="00FFFF"/>
                </a:solidFill>
                <a:latin typeface="+mn-lt"/>
                <a:cs typeface="Times New Roman"/>
              </a:rPr>
              <a:t>wannierize</a:t>
            </a:r>
            <a:endParaRPr lang="es-ES" dirty="0">
              <a:solidFill>
                <a:srgbClr val="00FFFF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059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76500" y="1154447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</a:rPr>
              <a:t>Number</a:t>
            </a:r>
            <a:r>
              <a:rPr lang="es-ES_tradnl" dirty="0">
                <a:solidFill>
                  <a:schemeClr val="bg1"/>
                </a:solidFill>
              </a:rPr>
              <a:t> of </a:t>
            </a:r>
            <a:r>
              <a:rPr lang="es-ES_tradnl" dirty="0" err="1">
                <a:solidFill>
                  <a:schemeClr val="bg1"/>
                </a:solidFill>
              </a:rPr>
              <a:t>manifolds</a:t>
            </a:r>
            <a:r>
              <a:rPr lang="es-ES_tradnl" dirty="0">
                <a:solidFill>
                  <a:schemeClr val="bg1"/>
                </a:solidFill>
              </a:rPr>
              <a:t> to </a:t>
            </a:r>
            <a:r>
              <a:rPr lang="es-ES_tradnl" dirty="0" err="1">
                <a:solidFill>
                  <a:schemeClr val="bg1"/>
                </a:solidFill>
              </a:rPr>
              <a:t>wannierize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C88436-84BF-B9D4-867B-AE03CBF52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552700"/>
            <a:ext cx="3454400" cy="1752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A636A9-96F3-E04A-749F-53A666654DC3}"/>
              </a:ext>
            </a:extLst>
          </p:cNvPr>
          <p:cNvSpPr txBox="1"/>
          <p:nvPr/>
        </p:nvSpPr>
        <p:spPr>
          <a:xfrm>
            <a:off x="4940300" y="2552700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As </a:t>
            </a:r>
            <a:r>
              <a:rPr lang="es-ES" dirty="0" err="1">
                <a:solidFill>
                  <a:schemeClr val="bg1"/>
                </a:solidFill>
              </a:rPr>
              <a:t>many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lines</a:t>
            </a:r>
            <a:r>
              <a:rPr lang="es-ES" dirty="0">
                <a:solidFill>
                  <a:schemeClr val="bg1"/>
                </a:solidFill>
              </a:rPr>
              <a:t> in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block as </a:t>
            </a:r>
            <a:r>
              <a:rPr lang="es-ES" dirty="0" err="1">
                <a:solidFill>
                  <a:schemeClr val="bg1"/>
                </a:solidFill>
              </a:rPr>
              <a:t>manifolds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will</a:t>
            </a:r>
            <a:r>
              <a:rPr lang="es-ES" dirty="0">
                <a:solidFill>
                  <a:schemeClr val="bg1"/>
                </a:solidFill>
              </a:rPr>
              <a:t> be </a:t>
            </a:r>
            <a:r>
              <a:rPr lang="es-ES" dirty="0" err="1">
                <a:solidFill>
                  <a:schemeClr val="bg1"/>
                </a:solidFill>
              </a:rPr>
              <a:t>wannierized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B32480-894A-AC62-8A80-2704AEC3B5D8}"/>
              </a:ext>
            </a:extLst>
          </p:cNvPr>
          <p:cNvSpPr txBox="1"/>
          <p:nvPr/>
        </p:nvSpPr>
        <p:spPr>
          <a:xfrm>
            <a:off x="4419600" y="382518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A </a:t>
            </a:r>
            <a:r>
              <a:rPr lang="es-ES" dirty="0" err="1">
                <a:solidFill>
                  <a:schemeClr val="bg1"/>
                </a:solidFill>
              </a:rPr>
              <a:t>nickname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given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to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each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manifold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30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76500" y="7620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</a:rPr>
              <a:t>Information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for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every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manifold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84EE35-2A01-5061-9CBE-1051AE130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37" y="2917122"/>
            <a:ext cx="8073325" cy="3636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6D44FA0-1AC0-418F-C386-997EC59B3890}"/>
              </a:ext>
            </a:extLst>
          </p:cNvPr>
          <p:cNvSpPr/>
          <p:nvPr/>
        </p:nvSpPr>
        <p:spPr bwMode="auto">
          <a:xfrm>
            <a:off x="3048000" y="2917122"/>
            <a:ext cx="685800" cy="33201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1D563E-2BA2-4CB9-F455-FC5F039F0415}"/>
              </a:ext>
            </a:extLst>
          </p:cNvPr>
          <p:cNvSpPr txBox="1"/>
          <p:nvPr/>
        </p:nvSpPr>
        <p:spPr>
          <a:xfrm>
            <a:off x="1905000" y="196915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nickname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of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every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manifold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appended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here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to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keyword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WannierManifold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2430BE-6870-C2F9-68CC-134BA89E1A23}"/>
              </a:ext>
            </a:extLst>
          </p:cNvPr>
          <p:cNvSpPr txBox="1"/>
          <p:nvPr/>
        </p:nvSpPr>
        <p:spPr>
          <a:xfrm>
            <a:off x="152399" y="14594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As </a:t>
            </a:r>
            <a:r>
              <a:rPr lang="es-ES" dirty="0" err="1">
                <a:solidFill>
                  <a:schemeClr val="bg1"/>
                </a:solidFill>
              </a:rPr>
              <a:t>many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WannierManifolds</a:t>
            </a:r>
            <a:r>
              <a:rPr lang="es-ES" dirty="0">
                <a:solidFill>
                  <a:schemeClr val="bg1"/>
                </a:solidFill>
              </a:rPr>
              <a:t> blocks as </a:t>
            </a:r>
            <a:r>
              <a:rPr lang="es-ES" dirty="0" err="1">
                <a:solidFill>
                  <a:schemeClr val="bg1"/>
                </a:solidFill>
              </a:rPr>
              <a:t>manifolds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considered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for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wannierization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F400C65-42B1-EFA1-31DB-77A5E04B1D4A}"/>
              </a:ext>
            </a:extLst>
          </p:cNvPr>
          <p:cNvGrpSpPr/>
          <p:nvPr/>
        </p:nvGrpSpPr>
        <p:grpSpPr>
          <a:xfrm>
            <a:off x="535337" y="457200"/>
            <a:ext cx="8073325" cy="3636078"/>
            <a:chOff x="535337" y="518194"/>
            <a:chExt cx="8073325" cy="363607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A384EE35-2A01-5061-9CBE-1051AE13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337" y="518194"/>
              <a:ext cx="8073325" cy="36360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6D44FA0-1AC0-418F-C386-997EC59B3890}"/>
                </a:ext>
              </a:extLst>
            </p:cNvPr>
            <p:cNvSpPr/>
            <p:nvPr/>
          </p:nvSpPr>
          <p:spPr bwMode="auto">
            <a:xfrm>
              <a:off x="838200" y="807788"/>
              <a:ext cx="6096000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" name="Agrupar 12">
            <a:extLst>
              <a:ext uri="{FF2B5EF4-FFF2-40B4-BE49-F238E27FC236}">
                <a16:creationId xmlns:a16="http://schemas.microsoft.com/office/drawing/2014/main" id="{BB750493-B328-BBC6-45FF-8B9F40C202D1}"/>
              </a:ext>
            </a:extLst>
          </p:cNvPr>
          <p:cNvGrpSpPr/>
          <p:nvPr/>
        </p:nvGrpSpPr>
        <p:grpSpPr>
          <a:xfrm>
            <a:off x="1730829" y="3875894"/>
            <a:ext cx="6019800" cy="2982106"/>
            <a:chOff x="1730829" y="2961494"/>
            <a:chExt cx="6019800" cy="2982106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62829D4-A184-3950-6A90-7BF178200D4A}"/>
                </a:ext>
              </a:extLst>
            </p:cNvPr>
            <p:cNvSpPr/>
            <p:nvPr/>
          </p:nvSpPr>
          <p:spPr bwMode="auto">
            <a:xfrm>
              <a:off x="1752600" y="3048000"/>
              <a:ext cx="5715000" cy="2895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F6D2999-49E0-909E-91A8-4D00085E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0829" y="2961494"/>
              <a:ext cx="6019800" cy="2969225"/>
            </a:xfrm>
            <a:prstGeom prst="rect">
              <a:avLst/>
            </a:prstGeom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1DA2012-1FF7-355F-12BC-AD9A54A9412D}"/>
              </a:ext>
            </a:extLst>
          </p:cNvPr>
          <p:cNvSpPr/>
          <p:nvPr/>
        </p:nvSpPr>
        <p:spPr bwMode="auto">
          <a:xfrm>
            <a:off x="1828800" y="6400800"/>
            <a:ext cx="5638800" cy="1524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5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F400C65-42B1-EFA1-31DB-77A5E04B1D4A}"/>
              </a:ext>
            </a:extLst>
          </p:cNvPr>
          <p:cNvGrpSpPr/>
          <p:nvPr/>
        </p:nvGrpSpPr>
        <p:grpSpPr>
          <a:xfrm>
            <a:off x="535337" y="457200"/>
            <a:ext cx="8073325" cy="3636078"/>
            <a:chOff x="535337" y="518194"/>
            <a:chExt cx="8073325" cy="363607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A384EE35-2A01-5061-9CBE-1051AE13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337" y="518194"/>
              <a:ext cx="8073325" cy="36360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6D44FA0-1AC0-418F-C386-997EC59B3890}"/>
                </a:ext>
              </a:extLst>
            </p:cNvPr>
            <p:cNvSpPr/>
            <p:nvPr/>
          </p:nvSpPr>
          <p:spPr bwMode="auto">
            <a:xfrm>
              <a:off x="838200" y="1280194"/>
              <a:ext cx="7770462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80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304800" y="914400"/>
            <a:ext cx="2514600" cy="5017194"/>
            <a:chOff x="304800" y="1965994"/>
            <a:chExt cx="2514600" cy="5017194"/>
          </a:xfrm>
        </p:grpSpPr>
        <p:sp>
          <p:nvSpPr>
            <p:cNvPr id="6" name="Rectángulo 5"/>
            <p:cNvSpPr/>
            <p:nvPr/>
          </p:nvSpPr>
          <p:spPr bwMode="auto">
            <a:xfrm>
              <a:off x="312000" y="1965994"/>
              <a:ext cx="2507400" cy="501719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981200"/>
              <a:ext cx="2278505" cy="38608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000" y="5791200"/>
              <a:ext cx="2278800" cy="1191988"/>
            </a:xfrm>
            <a:prstGeom prst="rect">
              <a:avLst/>
            </a:prstGeom>
          </p:spPr>
        </p:pic>
      </p:grpSp>
      <p:sp>
        <p:nvSpPr>
          <p:cNvPr id="26" name="Rectángulo 25"/>
          <p:cNvSpPr/>
          <p:nvPr/>
        </p:nvSpPr>
        <p:spPr bwMode="auto">
          <a:xfrm>
            <a:off x="312000" y="3416994"/>
            <a:ext cx="2355000" cy="2757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67100" y="2342465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olidFill>
                  <a:schemeClr val="bg1"/>
                </a:solidFill>
              </a:rPr>
              <a:t>Take</a:t>
            </a:r>
            <a:r>
              <a:rPr lang="es-ES_tradnl" dirty="0">
                <a:solidFill>
                  <a:schemeClr val="bg1"/>
                </a:solidFill>
              </a:rPr>
              <a:t> a look to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SystemLabel.ORB_INDX</a:t>
            </a:r>
            <a:r>
              <a:rPr lang="es-ES_tradnl" dirty="0">
                <a:solidFill>
                  <a:schemeClr val="bg1"/>
                </a:solidFill>
              </a:rPr>
              <a:t> file</a:t>
            </a:r>
          </a:p>
        </p:txBody>
      </p:sp>
      <p:sp>
        <p:nvSpPr>
          <p:cNvPr id="16" name="Rectángulo 15"/>
          <p:cNvSpPr/>
          <p:nvPr/>
        </p:nvSpPr>
        <p:spPr bwMode="auto">
          <a:xfrm>
            <a:off x="304800" y="4255194"/>
            <a:ext cx="2355000" cy="2757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ángulo 16"/>
          <p:cNvSpPr/>
          <p:nvPr/>
        </p:nvSpPr>
        <p:spPr bwMode="auto">
          <a:xfrm>
            <a:off x="312000" y="5122418"/>
            <a:ext cx="2355000" cy="2757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826600" y="335246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s-ES_tradnl" dirty="0">
                <a:solidFill>
                  <a:schemeClr val="bg1"/>
                </a:solidFill>
              </a:rPr>
              <a:t>-</a:t>
            </a:r>
            <a:r>
              <a:rPr lang="es-ES_tradnl" dirty="0" err="1">
                <a:solidFill>
                  <a:schemeClr val="bg1"/>
                </a:solidFill>
              </a:rPr>
              <a:t>orbitals</a:t>
            </a:r>
            <a:r>
              <a:rPr lang="es-ES_tradnl" dirty="0">
                <a:solidFill>
                  <a:schemeClr val="bg1"/>
                </a:solidFill>
              </a:rPr>
              <a:t> of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first</a:t>
            </a:r>
            <a:r>
              <a:rPr lang="es-ES_tradnl" dirty="0">
                <a:solidFill>
                  <a:schemeClr val="bg1"/>
                </a:solidFill>
              </a:rPr>
              <a:t> O </a:t>
            </a:r>
            <a:r>
              <a:rPr lang="es-ES_tradnl" dirty="0" err="1">
                <a:solidFill>
                  <a:schemeClr val="bg1"/>
                </a:solidFill>
              </a:rPr>
              <a:t>atom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819400" y="419066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s-ES_tradnl" dirty="0">
                <a:solidFill>
                  <a:schemeClr val="bg1"/>
                </a:solidFill>
              </a:rPr>
              <a:t>-</a:t>
            </a:r>
            <a:r>
              <a:rPr lang="es-ES_tradnl" dirty="0" err="1">
                <a:solidFill>
                  <a:schemeClr val="bg1"/>
                </a:solidFill>
              </a:rPr>
              <a:t>orbitals</a:t>
            </a:r>
            <a:r>
              <a:rPr lang="es-ES_tradnl" dirty="0">
                <a:solidFill>
                  <a:schemeClr val="bg1"/>
                </a:solidFill>
              </a:rPr>
              <a:t> of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second</a:t>
            </a:r>
            <a:r>
              <a:rPr lang="es-ES_tradnl" dirty="0">
                <a:solidFill>
                  <a:schemeClr val="bg1"/>
                </a:solidFill>
              </a:rPr>
              <a:t> O </a:t>
            </a:r>
            <a:r>
              <a:rPr lang="es-ES_tradnl" dirty="0" err="1">
                <a:solidFill>
                  <a:schemeClr val="bg1"/>
                </a:solidFill>
              </a:rPr>
              <a:t>atom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812200" y="502886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s-ES_tradnl" dirty="0">
                <a:solidFill>
                  <a:schemeClr val="bg1"/>
                </a:solidFill>
              </a:rPr>
              <a:t>-</a:t>
            </a:r>
            <a:r>
              <a:rPr lang="es-ES_tradnl" dirty="0" err="1">
                <a:solidFill>
                  <a:schemeClr val="bg1"/>
                </a:solidFill>
              </a:rPr>
              <a:t>orbitals</a:t>
            </a:r>
            <a:r>
              <a:rPr lang="es-ES_tradnl" dirty="0">
                <a:solidFill>
                  <a:schemeClr val="bg1"/>
                </a:solidFill>
              </a:rPr>
              <a:t> of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third</a:t>
            </a:r>
            <a:r>
              <a:rPr lang="es-ES_tradnl" dirty="0">
                <a:solidFill>
                  <a:schemeClr val="bg1"/>
                </a:solidFill>
              </a:rPr>
              <a:t> O </a:t>
            </a:r>
            <a:r>
              <a:rPr lang="es-ES_tradnl" dirty="0" err="1">
                <a:solidFill>
                  <a:schemeClr val="bg1"/>
                </a:solidFill>
              </a:rPr>
              <a:t>atom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238500" y="1291986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A </a:t>
            </a:r>
            <a:r>
              <a:rPr lang="es-ES_tradnl" dirty="0" err="1">
                <a:solidFill>
                  <a:schemeClr val="bg1"/>
                </a:solidFill>
              </a:rPr>
              <a:t>good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initial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guess</a:t>
            </a:r>
            <a:r>
              <a:rPr lang="es-ES_tradnl" dirty="0">
                <a:solidFill>
                  <a:schemeClr val="bg1"/>
                </a:solidFill>
              </a:rPr>
              <a:t> to </a:t>
            </a:r>
            <a:r>
              <a:rPr lang="es-ES_tradnl" dirty="0" err="1">
                <a:solidFill>
                  <a:schemeClr val="bg1"/>
                </a:solidFill>
              </a:rPr>
              <a:t>project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bands</a:t>
            </a:r>
            <a:r>
              <a:rPr lang="es-ES_tradnl" dirty="0">
                <a:solidFill>
                  <a:schemeClr val="bg1"/>
                </a:solidFill>
              </a:rPr>
              <a:t> of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top of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valence</a:t>
            </a:r>
            <a:r>
              <a:rPr lang="es-ES_tradnl" dirty="0">
                <a:solidFill>
                  <a:schemeClr val="bg1"/>
                </a:solidFill>
              </a:rPr>
              <a:t> band are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O-2</a:t>
            </a:r>
            <a:r>
              <a:rPr lang="es-ES_tradnl" b="0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orbitals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162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F400C65-42B1-EFA1-31DB-77A5E04B1D4A}"/>
              </a:ext>
            </a:extLst>
          </p:cNvPr>
          <p:cNvGrpSpPr/>
          <p:nvPr/>
        </p:nvGrpSpPr>
        <p:grpSpPr>
          <a:xfrm>
            <a:off x="535337" y="457200"/>
            <a:ext cx="8073325" cy="3636078"/>
            <a:chOff x="535337" y="518194"/>
            <a:chExt cx="8073325" cy="363607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A384EE35-2A01-5061-9CBE-1051AE13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337" y="518194"/>
              <a:ext cx="8073325" cy="36360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6D44FA0-1AC0-418F-C386-997EC59B3890}"/>
                </a:ext>
              </a:extLst>
            </p:cNvPr>
            <p:cNvSpPr/>
            <p:nvPr/>
          </p:nvSpPr>
          <p:spPr bwMode="auto">
            <a:xfrm>
              <a:off x="838200" y="2438400"/>
              <a:ext cx="7770462" cy="51819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5EC7CFCA-D3CE-AB4A-2DB8-EF7A973D8D63}"/>
              </a:ext>
            </a:extLst>
          </p:cNvPr>
          <p:cNvSpPr txBox="1"/>
          <p:nvPr/>
        </p:nvSpPr>
        <p:spPr>
          <a:xfrm>
            <a:off x="571500" y="4655065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</a:rPr>
              <a:t>Number</a:t>
            </a:r>
            <a:r>
              <a:rPr lang="es-ES_tradnl" dirty="0">
                <a:solidFill>
                  <a:schemeClr val="bg1"/>
                </a:solidFill>
              </a:rPr>
              <a:t> of </a:t>
            </a:r>
            <a:r>
              <a:rPr lang="es-ES_tradnl" dirty="0" err="1">
                <a:solidFill>
                  <a:schemeClr val="bg1"/>
                </a:solidFill>
              </a:rPr>
              <a:t>iterations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for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minimization</a:t>
            </a:r>
            <a:r>
              <a:rPr lang="es-ES_tradnl" dirty="0">
                <a:solidFill>
                  <a:schemeClr val="bg1"/>
                </a:solidFill>
              </a:rPr>
              <a:t> of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localization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functional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A6D28A-12D3-B4A8-3959-9416C8776B10}"/>
              </a:ext>
            </a:extLst>
          </p:cNvPr>
          <p:cNvSpPr txBox="1"/>
          <p:nvPr/>
        </p:nvSpPr>
        <p:spPr>
          <a:xfrm>
            <a:off x="571500" y="527667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</a:rPr>
              <a:t>If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zero</a:t>
            </a:r>
            <a:r>
              <a:rPr lang="es-ES_tradnl" dirty="0">
                <a:solidFill>
                  <a:schemeClr val="bg1"/>
                </a:solidFill>
              </a:rPr>
              <a:t>, </a:t>
            </a:r>
            <a:r>
              <a:rPr lang="es-ES_tradnl" dirty="0" err="1">
                <a:solidFill>
                  <a:schemeClr val="bg1"/>
                </a:solidFill>
              </a:rPr>
              <a:t>then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procedure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is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same</a:t>
            </a:r>
            <a:r>
              <a:rPr lang="es-ES_tradnl" dirty="0">
                <a:solidFill>
                  <a:schemeClr val="bg1"/>
                </a:solidFill>
              </a:rPr>
              <a:t> as a L</a:t>
            </a:r>
            <a:r>
              <a:rPr lang="es-ES" dirty="0" err="1">
                <a:solidFill>
                  <a:schemeClr val="bg1"/>
                </a:solidFill>
              </a:rPr>
              <a:t>öwdin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orthonormalization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resulting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Wannier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functions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will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keep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symmetry</a:t>
            </a:r>
            <a:r>
              <a:rPr lang="es-ES" dirty="0">
                <a:solidFill>
                  <a:schemeClr val="bg1"/>
                </a:solidFill>
              </a:rPr>
              <a:t> of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projection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function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but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will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not</a:t>
            </a:r>
            <a:r>
              <a:rPr lang="es-ES" dirty="0">
                <a:solidFill>
                  <a:schemeClr val="bg1"/>
                </a:solidFill>
              </a:rPr>
              <a:t> be </a:t>
            </a:r>
            <a:r>
              <a:rPr lang="es-ES" dirty="0" err="1">
                <a:solidFill>
                  <a:schemeClr val="bg1"/>
                </a:solidFill>
              </a:rPr>
              <a:t>maximally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localized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9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F400C65-42B1-EFA1-31DB-77A5E04B1D4A}"/>
              </a:ext>
            </a:extLst>
          </p:cNvPr>
          <p:cNvGrpSpPr/>
          <p:nvPr/>
        </p:nvGrpSpPr>
        <p:grpSpPr>
          <a:xfrm>
            <a:off x="535337" y="457200"/>
            <a:ext cx="8073325" cy="3636078"/>
            <a:chOff x="535337" y="518194"/>
            <a:chExt cx="8073325" cy="363607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A384EE35-2A01-5061-9CBE-1051AE13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337" y="518194"/>
              <a:ext cx="8073325" cy="36360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6D44FA0-1AC0-418F-C386-997EC59B3890}"/>
                </a:ext>
              </a:extLst>
            </p:cNvPr>
            <p:cNvSpPr/>
            <p:nvPr/>
          </p:nvSpPr>
          <p:spPr bwMode="auto">
            <a:xfrm>
              <a:off x="838200" y="2880394"/>
              <a:ext cx="7770462" cy="28959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706962B2-988E-5A71-99E2-43DFA4457A7A}"/>
              </a:ext>
            </a:extLst>
          </p:cNvPr>
          <p:cNvSpPr txBox="1"/>
          <p:nvPr/>
        </p:nvSpPr>
        <p:spPr>
          <a:xfrm>
            <a:off x="114299" y="48006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</a:rPr>
              <a:t>Instruction</a:t>
            </a:r>
            <a:r>
              <a:rPr lang="es-ES_tradnl" dirty="0">
                <a:solidFill>
                  <a:schemeClr val="bg1"/>
                </a:solidFill>
              </a:rPr>
              <a:t> to </a:t>
            </a:r>
            <a:r>
              <a:rPr lang="es-ES_tradnl" dirty="0" err="1">
                <a:solidFill>
                  <a:schemeClr val="bg1"/>
                </a:solidFill>
              </a:rPr>
              <a:t>plot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Wannier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functions</a:t>
            </a:r>
            <a:endParaRPr lang="es-ES_tradnl" dirty="0">
              <a:solidFill>
                <a:schemeClr val="bg1"/>
              </a:solidFill>
            </a:endParaRPr>
          </a:p>
          <a:p>
            <a:pPr algn="ctr"/>
            <a:endParaRPr lang="es-ES_tradnl" dirty="0">
              <a:solidFill>
                <a:schemeClr val="bg1"/>
              </a:solidFill>
            </a:endParaRPr>
          </a:p>
          <a:p>
            <a:pPr algn="ctr"/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integer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refers</a:t>
            </a:r>
            <a:r>
              <a:rPr lang="es-ES_tradnl" dirty="0">
                <a:solidFill>
                  <a:schemeClr val="bg1"/>
                </a:solidFill>
              </a:rPr>
              <a:t> to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size</a:t>
            </a:r>
            <a:r>
              <a:rPr lang="es-ES_tradnl" dirty="0">
                <a:solidFill>
                  <a:schemeClr val="bg1"/>
                </a:solidFill>
              </a:rPr>
              <a:t> of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supercell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for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plotting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Wannier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functions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8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F400C65-42B1-EFA1-31DB-77A5E04B1D4A}"/>
              </a:ext>
            </a:extLst>
          </p:cNvPr>
          <p:cNvGrpSpPr/>
          <p:nvPr/>
        </p:nvGrpSpPr>
        <p:grpSpPr>
          <a:xfrm>
            <a:off x="535337" y="457200"/>
            <a:ext cx="8073325" cy="3636078"/>
            <a:chOff x="535337" y="518194"/>
            <a:chExt cx="8073325" cy="363607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A384EE35-2A01-5061-9CBE-1051AE13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337" y="518194"/>
              <a:ext cx="8073325" cy="36360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6D44FA0-1AC0-418F-C386-997EC59B3890}"/>
                </a:ext>
              </a:extLst>
            </p:cNvPr>
            <p:cNvSpPr/>
            <p:nvPr/>
          </p:nvSpPr>
          <p:spPr bwMode="auto">
            <a:xfrm>
              <a:off x="838200" y="3124200"/>
              <a:ext cx="7770462" cy="28959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706962B2-988E-5A71-99E2-43DFA4457A7A}"/>
              </a:ext>
            </a:extLst>
          </p:cNvPr>
          <p:cNvSpPr txBox="1"/>
          <p:nvPr/>
        </p:nvSpPr>
        <p:spPr>
          <a:xfrm>
            <a:off x="114299" y="48006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</a:rPr>
              <a:t>Flag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to</a:t>
            </a:r>
            <a:r>
              <a:rPr lang="es-ES_tradnl" dirty="0">
                <a:solidFill>
                  <a:schemeClr val="bg1"/>
                </a:solidFill>
              </a:rPr>
              <a:t> determine </a:t>
            </a:r>
            <a:r>
              <a:rPr lang="es-ES_tradnl" dirty="0" err="1">
                <a:solidFill>
                  <a:schemeClr val="bg1"/>
                </a:solidFill>
              </a:rPr>
              <a:t>whether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Fermi Surface </a:t>
            </a:r>
            <a:r>
              <a:rPr lang="es-ES_tradnl" dirty="0" err="1">
                <a:solidFill>
                  <a:schemeClr val="bg1"/>
                </a:solidFill>
              </a:rPr>
              <a:t>is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computed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or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not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27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F400C65-42B1-EFA1-31DB-77A5E04B1D4A}"/>
              </a:ext>
            </a:extLst>
          </p:cNvPr>
          <p:cNvGrpSpPr/>
          <p:nvPr/>
        </p:nvGrpSpPr>
        <p:grpSpPr>
          <a:xfrm>
            <a:off x="535337" y="457200"/>
            <a:ext cx="8073325" cy="3636078"/>
            <a:chOff x="535337" y="518194"/>
            <a:chExt cx="8073325" cy="363607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A384EE35-2A01-5061-9CBE-1051AE13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337" y="518194"/>
              <a:ext cx="8073325" cy="36360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6D44FA0-1AC0-418F-C386-997EC59B3890}"/>
                </a:ext>
              </a:extLst>
            </p:cNvPr>
            <p:cNvSpPr/>
            <p:nvPr/>
          </p:nvSpPr>
          <p:spPr bwMode="auto">
            <a:xfrm>
              <a:off x="838200" y="3352800"/>
              <a:ext cx="7770462" cy="28959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706962B2-988E-5A71-99E2-43DFA4457A7A}"/>
              </a:ext>
            </a:extLst>
          </p:cNvPr>
          <p:cNvSpPr txBox="1"/>
          <p:nvPr/>
        </p:nvSpPr>
        <p:spPr>
          <a:xfrm>
            <a:off x="114299" y="4800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</a:rPr>
              <a:t>Flag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to</a:t>
            </a:r>
            <a:r>
              <a:rPr lang="es-ES_tradnl" dirty="0">
                <a:solidFill>
                  <a:schemeClr val="bg1"/>
                </a:solidFill>
              </a:rPr>
              <a:t> determine </a:t>
            </a:r>
            <a:r>
              <a:rPr lang="es-ES_tradnl" dirty="0" err="1">
                <a:solidFill>
                  <a:schemeClr val="bg1"/>
                </a:solidFill>
              </a:rPr>
              <a:t>whether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Hamiltonian</a:t>
            </a:r>
            <a:r>
              <a:rPr lang="es-ES_tradnl" dirty="0">
                <a:solidFill>
                  <a:schemeClr val="bg1"/>
                </a:solidFill>
              </a:rPr>
              <a:t> in real </a:t>
            </a:r>
            <a:r>
              <a:rPr lang="es-ES_tradnl" dirty="0" err="1">
                <a:solidFill>
                  <a:schemeClr val="bg1"/>
                </a:solidFill>
              </a:rPr>
              <a:t>space</a:t>
            </a:r>
            <a:r>
              <a:rPr lang="es-ES_tradnl" dirty="0">
                <a:solidFill>
                  <a:schemeClr val="bg1"/>
                </a:solidFill>
              </a:rPr>
              <a:t> in a basis </a:t>
            </a:r>
            <a:r>
              <a:rPr lang="es-ES_tradnl" dirty="0" err="1">
                <a:solidFill>
                  <a:schemeClr val="bg1"/>
                </a:solidFill>
              </a:rPr>
              <a:t>of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Wannier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functions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is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written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36990F-50B6-D8D7-8917-54BF8442542D}"/>
              </a:ext>
            </a:extLst>
          </p:cNvPr>
          <p:cNvSpPr txBox="1"/>
          <p:nvPr/>
        </p:nvSpPr>
        <p:spPr>
          <a:xfrm>
            <a:off x="2264228" y="5715000"/>
            <a:ext cx="4615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solidFill>
                  <a:srgbClr val="00FFFF"/>
                </a:solidFill>
              </a:rPr>
              <a:t>SystemLabel.manifold.X_hr.dat</a:t>
            </a:r>
            <a:endParaRPr lang="es-ES" dirty="0">
              <a:solidFill>
                <a:srgbClr val="00FFFF"/>
              </a:solidFill>
            </a:endParaRPr>
          </a:p>
          <a:p>
            <a:pPr algn="ctr"/>
            <a:endParaRPr lang="es-ES" dirty="0">
              <a:solidFill>
                <a:srgbClr val="00FFFF"/>
              </a:solidFill>
            </a:endParaRPr>
          </a:p>
          <a:p>
            <a:pPr algn="ctr"/>
            <a:r>
              <a:rPr lang="es-ES" dirty="0">
                <a:solidFill>
                  <a:srgbClr val="00FFFF"/>
                </a:solidFill>
              </a:rPr>
              <a:t>X </a:t>
            </a:r>
            <a:r>
              <a:rPr lang="es-ES" dirty="0" err="1">
                <a:solidFill>
                  <a:srgbClr val="00FFFF"/>
                </a:solidFill>
              </a:rPr>
              <a:t>is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nickname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of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manifold</a:t>
            </a:r>
            <a:endParaRPr lang="es-E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1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Important bibliography: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2400" y="9260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For</a:t>
            </a:r>
            <a:r>
              <a:rPr lang="es-ES" dirty="0">
                <a:solidFill>
                  <a:schemeClr val="bg1"/>
                </a:solidFill>
              </a:rPr>
              <a:t> a </a:t>
            </a:r>
            <a:r>
              <a:rPr lang="es-ES" dirty="0" err="1">
                <a:solidFill>
                  <a:schemeClr val="bg1"/>
                </a:solidFill>
              </a:rPr>
              <a:t>review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on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Maximally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Localized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Wannier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functions</a:t>
            </a:r>
            <a:r>
              <a:rPr lang="es-ES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200"/>
            <a:ext cx="58928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60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F400C65-42B1-EFA1-31DB-77A5E04B1D4A}"/>
              </a:ext>
            </a:extLst>
          </p:cNvPr>
          <p:cNvGrpSpPr/>
          <p:nvPr/>
        </p:nvGrpSpPr>
        <p:grpSpPr>
          <a:xfrm>
            <a:off x="535337" y="457200"/>
            <a:ext cx="8073325" cy="3636078"/>
            <a:chOff x="535337" y="518194"/>
            <a:chExt cx="8073325" cy="3636078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A384EE35-2A01-5061-9CBE-1051AE13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337" y="518194"/>
              <a:ext cx="8073325" cy="36360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6D44FA0-1AC0-418F-C386-997EC59B3890}"/>
                </a:ext>
              </a:extLst>
            </p:cNvPr>
            <p:cNvSpPr/>
            <p:nvPr/>
          </p:nvSpPr>
          <p:spPr bwMode="auto">
            <a:xfrm>
              <a:off x="838200" y="3581400"/>
              <a:ext cx="7770462" cy="28959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2B52CD7-DBB2-A342-8B91-4173EAF2B608}"/>
              </a:ext>
            </a:extLst>
          </p:cNvPr>
          <p:cNvSpPr txBox="1"/>
          <p:nvPr/>
        </p:nvSpPr>
        <p:spPr>
          <a:xfrm>
            <a:off x="114299" y="4724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</a:rPr>
              <a:t>Flag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to</a:t>
            </a:r>
            <a:r>
              <a:rPr lang="es-ES_tradnl" dirty="0">
                <a:solidFill>
                  <a:schemeClr val="bg1"/>
                </a:solidFill>
              </a:rPr>
              <a:t> determine </a:t>
            </a:r>
            <a:r>
              <a:rPr lang="es-ES_tradnl" dirty="0" err="1">
                <a:solidFill>
                  <a:schemeClr val="bg1"/>
                </a:solidFill>
              </a:rPr>
              <a:t>whether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lattice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vectors</a:t>
            </a:r>
            <a:r>
              <a:rPr lang="es-ES_tradnl" dirty="0">
                <a:solidFill>
                  <a:schemeClr val="bg1"/>
                </a:solidFill>
              </a:rPr>
              <a:t>, </a:t>
            </a:r>
            <a:r>
              <a:rPr lang="es-ES_tradnl" dirty="0" err="1">
                <a:solidFill>
                  <a:schemeClr val="bg1"/>
                </a:solidFill>
              </a:rPr>
              <a:t>Hamiltonian</a:t>
            </a:r>
            <a:r>
              <a:rPr lang="es-ES_tradnl" dirty="0">
                <a:solidFill>
                  <a:schemeClr val="bg1"/>
                </a:solidFill>
              </a:rPr>
              <a:t> in real </a:t>
            </a:r>
            <a:r>
              <a:rPr lang="es-ES_tradnl" dirty="0" err="1">
                <a:solidFill>
                  <a:schemeClr val="bg1"/>
                </a:solidFill>
              </a:rPr>
              <a:t>space</a:t>
            </a:r>
            <a:r>
              <a:rPr lang="es-ES_tradnl" dirty="0">
                <a:solidFill>
                  <a:schemeClr val="bg1"/>
                </a:solidFill>
              </a:rPr>
              <a:t> and position </a:t>
            </a:r>
            <a:r>
              <a:rPr lang="es-ES_tradnl" dirty="0" err="1">
                <a:solidFill>
                  <a:schemeClr val="bg1"/>
                </a:solidFill>
              </a:rPr>
              <a:t>operator</a:t>
            </a:r>
            <a:r>
              <a:rPr lang="es-ES_tradnl" dirty="0">
                <a:solidFill>
                  <a:schemeClr val="bg1"/>
                </a:solidFill>
              </a:rPr>
              <a:t> in a basis of </a:t>
            </a:r>
            <a:r>
              <a:rPr lang="es-ES_tradnl" dirty="0" err="1">
                <a:solidFill>
                  <a:schemeClr val="bg1"/>
                </a:solidFill>
              </a:rPr>
              <a:t>Wannier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functions</a:t>
            </a:r>
            <a:r>
              <a:rPr lang="es-ES_tradnl" dirty="0">
                <a:solidFill>
                  <a:schemeClr val="bg1"/>
                </a:solidFill>
              </a:rPr>
              <a:t> are </a:t>
            </a:r>
            <a:r>
              <a:rPr lang="es-ES_tradnl" dirty="0" err="1">
                <a:solidFill>
                  <a:schemeClr val="bg1"/>
                </a:solidFill>
              </a:rPr>
              <a:t>written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B72765-58E1-8EBD-B655-F0A4F644809C}"/>
              </a:ext>
            </a:extLst>
          </p:cNvPr>
          <p:cNvSpPr txBox="1"/>
          <p:nvPr/>
        </p:nvSpPr>
        <p:spPr>
          <a:xfrm>
            <a:off x="2264228" y="5715000"/>
            <a:ext cx="4615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solidFill>
                  <a:srgbClr val="00FFFF"/>
                </a:solidFill>
              </a:rPr>
              <a:t>SystemLabel.manifold.X_tb.dat</a:t>
            </a:r>
            <a:endParaRPr lang="es-ES" dirty="0">
              <a:solidFill>
                <a:srgbClr val="00FFFF"/>
              </a:solidFill>
            </a:endParaRPr>
          </a:p>
          <a:p>
            <a:pPr algn="ctr"/>
            <a:endParaRPr lang="es-ES" dirty="0">
              <a:solidFill>
                <a:srgbClr val="00FFFF"/>
              </a:solidFill>
            </a:endParaRPr>
          </a:p>
          <a:p>
            <a:pPr algn="ctr"/>
            <a:r>
              <a:rPr lang="es-ES" dirty="0">
                <a:solidFill>
                  <a:srgbClr val="00FFFF"/>
                </a:solidFill>
              </a:rPr>
              <a:t>X </a:t>
            </a:r>
            <a:r>
              <a:rPr lang="es-ES" dirty="0" err="1">
                <a:solidFill>
                  <a:srgbClr val="00FFFF"/>
                </a:solidFill>
              </a:rPr>
              <a:t>is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nickname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of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manifold</a:t>
            </a:r>
            <a:endParaRPr lang="es-E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31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variables related with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wannierization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B52CD7-DBB2-A342-8B91-4173EAF2B608}"/>
              </a:ext>
            </a:extLst>
          </p:cNvPr>
          <p:cNvSpPr txBox="1"/>
          <p:nvPr/>
        </p:nvSpPr>
        <p:spPr>
          <a:xfrm>
            <a:off x="114300" y="3468469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</a:rPr>
              <a:t>Number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of</a:t>
            </a:r>
            <a:r>
              <a:rPr lang="es-ES_tradnl" dirty="0">
                <a:solidFill>
                  <a:schemeClr val="bg1"/>
                </a:solidFill>
              </a:rPr>
              <a:t> k-</a:t>
            </a:r>
            <a:r>
              <a:rPr lang="es-ES_tradnl" dirty="0" err="1">
                <a:solidFill>
                  <a:schemeClr val="bg1"/>
                </a:solidFill>
              </a:rPr>
              <a:t>points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used</a:t>
            </a:r>
            <a:r>
              <a:rPr lang="es-ES_tradnl" dirty="0">
                <a:solidFill>
                  <a:schemeClr val="bg1"/>
                </a:solidFill>
              </a:rPr>
              <a:t> in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Wannierization</a:t>
            </a:r>
            <a:r>
              <a:rPr lang="es-ES_tradnl">
                <a:solidFill>
                  <a:schemeClr val="bg1"/>
                </a:solidFill>
              </a:rPr>
              <a:t>  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0D07C8A-6D4E-4E95-852D-260B67D9F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832" y="1764013"/>
            <a:ext cx="4318334" cy="7391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35328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Succesful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output of </a:t>
            </a: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3BEEFF-234B-1A58-C632-3413D3A33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77" y="1255309"/>
            <a:ext cx="7631646" cy="434738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44979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7884AD-3DF5-35EA-B4EB-5951B3F2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84200"/>
            <a:ext cx="5461000" cy="5969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Succesful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output of </a:t>
            </a: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68409" y="533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output </a:t>
            </a:r>
            <a:r>
              <a:rPr lang="es-ES_tradnl" dirty="0" err="1">
                <a:solidFill>
                  <a:schemeClr val="bg1"/>
                </a:solidFill>
              </a:rPr>
              <a:t>is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exactly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same</a:t>
            </a:r>
            <a:r>
              <a:rPr lang="es-ES_tradnl" dirty="0">
                <a:solidFill>
                  <a:schemeClr val="bg1"/>
                </a:solidFill>
              </a:rPr>
              <a:t> as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cap="small" dirty="0">
                <a:solidFill>
                  <a:schemeClr val="bg1"/>
                </a:solidFill>
              </a:rPr>
              <a:t>wannier90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code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621817" y="3995291"/>
            <a:ext cx="3475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008000"/>
                </a:solidFill>
              </a:rPr>
              <a:t>9 WF </a:t>
            </a:r>
            <a:r>
              <a:rPr lang="es-ES" sz="1600" dirty="0" err="1">
                <a:solidFill>
                  <a:srgbClr val="008000"/>
                </a:solidFill>
              </a:rPr>
              <a:t>centered</a:t>
            </a:r>
            <a:r>
              <a:rPr lang="es-ES" sz="1600" dirty="0">
                <a:solidFill>
                  <a:srgbClr val="008000"/>
                </a:solidFill>
              </a:rPr>
              <a:t> </a:t>
            </a:r>
            <a:r>
              <a:rPr lang="es-ES" sz="1600" dirty="0" err="1">
                <a:solidFill>
                  <a:srgbClr val="008000"/>
                </a:solidFill>
              </a:rPr>
              <a:t>on</a:t>
            </a:r>
            <a:r>
              <a:rPr lang="es-ES" sz="1600" dirty="0">
                <a:solidFill>
                  <a:srgbClr val="008000"/>
                </a:solidFill>
              </a:rPr>
              <a:t> </a:t>
            </a:r>
            <a:r>
              <a:rPr lang="es-ES" sz="1600" dirty="0" err="1">
                <a:solidFill>
                  <a:srgbClr val="008000"/>
                </a:solidFill>
              </a:rPr>
              <a:t>the</a:t>
            </a:r>
            <a:r>
              <a:rPr lang="es-ES" sz="1600" dirty="0">
                <a:solidFill>
                  <a:srgbClr val="008000"/>
                </a:solidFill>
              </a:rPr>
              <a:t> </a:t>
            </a:r>
            <a:r>
              <a:rPr lang="es-ES" sz="1600" dirty="0" err="1">
                <a:solidFill>
                  <a:srgbClr val="008000"/>
                </a:solidFill>
              </a:rPr>
              <a:t>three</a:t>
            </a:r>
            <a:r>
              <a:rPr lang="es-ES" sz="1600" dirty="0">
                <a:solidFill>
                  <a:srgbClr val="008000"/>
                </a:solidFill>
              </a:rPr>
              <a:t> O</a:t>
            </a:r>
          </a:p>
          <a:p>
            <a:pPr algn="ctr"/>
            <a:r>
              <a:rPr lang="es-ES" sz="1600" dirty="0" err="1">
                <a:solidFill>
                  <a:srgbClr val="008000"/>
                </a:solidFill>
              </a:rPr>
              <a:t>The</a:t>
            </a:r>
            <a:r>
              <a:rPr lang="es-ES" sz="1600" dirty="0">
                <a:solidFill>
                  <a:srgbClr val="008000"/>
                </a:solidFill>
              </a:rPr>
              <a:t> spread of </a:t>
            </a:r>
            <a:r>
              <a:rPr lang="es-ES" sz="1600" dirty="0" err="1">
                <a:solidFill>
                  <a:srgbClr val="008000"/>
                </a:solidFill>
              </a:rPr>
              <a:t>the</a:t>
            </a:r>
            <a:r>
              <a:rPr lang="es-ES" sz="1600" dirty="0">
                <a:solidFill>
                  <a:srgbClr val="008000"/>
                </a:solidFill>
              </a:rPr>
              <a:t> </a:t>
            </a:r>
            <a:r>
              <a:rPr lang="es-ES" sz="1600" dirty="0" err="1">
                <a:solidFill>
                  <a:srgbClr val="008000"/>
                </a:solidFill>
              </a:rPr>
              <a:t>Wannier</a:t>
            </a:r>
            <a:r>
              <a:rPr lang="es-ES" sz="1600" dirty="0">
                <a:solidFill>
                  <a:srgbClr val="008000"/>
                </a:solidFill>
              </a:rPr>
              <a:t> </a:t>
            </a:r>
            <a:r>
              <a:rPr lang="es-ES" sz="1600" dirty="0" err="1">
                <a:solidFill>
                  <a:srgbClr val="008000"/>
                </a:solidFill>
              </a:rPr>
              <a:t>functions</a:t>
            </a:r>
            <a:r>
              <a:rPr lang="es-ES" sz="1600" dirty="0">
                <a:solidFill>
                  <a:srgbClr val="008000"/>
                </a:solidFill>
              </a:rPr>
              <a:t> (in </a:t>
            </a:r>
            <a:r>
              <a:rPr lang="es-ES" sz="1600" dirty="0" err="1">
                <a:solidFill>
                  <a:srgbClr val="008000"/>
                </a:solidFill>
              </a:rPr>
              <a:t>Å</a:t>
            </a:r>
            <a:r>
              <a:rPr lang="es-ES" sz="1600" dirty="0">
                <a:solidFill>
                  <a:srgbClr val="008000"/>
                </a:solidFill>
              </a:rPr>
              <a:t>) </a:t>
            </a:r>
            <a:r>
              <a:rPr lang="es-ES" sz="1600" dirty="0" err="1">
                <a:solidFill>
                  <a:srgbClr val="008000"/>
                </a:solidFill>
              </a:rPr>
              <a:t>is</a:t>
            </a:r>
            <a:r>
              <a:rPr lang="es-ES" sz="1600" dirty="0">
                <a:solidFill>
                  <a:srgbClr val="008000"/>
                </a:solidFill>
              </a:rPr>
              <a:t> </a:t>
            </a:r>
            <a:r>
              <a:rPr lang="es-ES" sz="1600" dirty="0" err="1">
                <a:solidFill>
                  <a:srgbClr val="008000"/>
                </a:solidFill>
              </a:rPr>
              <a:t>three</a:t>
            </a:r>
            <a:r>
              <a:rPr lang="es-ES" sz="1600" dirty="0">
                <a:solidFill>
                  <a:srgbClr val="008000"/>
                </a:solidFill>
              </a:rPr>
              <a:t> and </a:t>
            </a:r>
            <a:r>
              <a:rPr lang="es-ES" sz="1600" dirty="0" err="1">
                <a:solidFill>
                  <a:srgbClr val="008000"/>
                </a:solidFill>
              </a:rPr>
              <a:t>six</a:t>
            </a:r>
            <a:r>
              <a:rPr lang="es-ES" sz="1600" dirty="0">
                <a:solidFill>
                  <a:srgbClr val="008000"/>
                </a:solidFill>
              </a:rPr>
              <a:t> </a:t>
            </a:r>
            <a:r>
              <a:rPr lang="es-ES" sz="1600" dirty="0" err="1">
                <a:solidFill>
                  <a:srgbClr val="008000"/>
                </a:solidFill>
              </a:rPr>
              <a:t>fold</a:t>
            </a:r>
            <a:r>
              <a:rPr lang="es-ES" sz="1600" dirty="0">
                <a:solidFill>
                  <a:srgbClr val="008000"/>
                </a:solidFill>
              </a:rPr>
              <a:t> </a:t>
            </a:r>
            <a:r>
              <a:rPr lang="es-ES" sz="1600" dirty="0" err="1">
                <a:solidFill>
                  <a:srgbClr val="008000"/>
                </a:solidFill>
              </a:rPr>
              <a:t>degenerated</a:t>
            </a:r>
            <a:r>
              <a:rPr lang="es-ES" sz="1600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228599" y="3886200"/>
            <a:ext cx="5439809" cy="1295400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17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How to plot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functions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200400" y="1143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00FFFF"/>
                </a:solidFill>
              </a:rPr>
              <a:t>seedname.fdf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file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(input of </a:t>
            </a:r>
            <a:r>
              <a:rPr lang="es-ES" cap="small" dirty="0">
                <a:solidFill>
                  <a:schemeClr val="bg1"/>
                </a:solidFill>
              </a:rPr>
              <a:t>siesta</a:t>
            </a:r>
            <a:r>
              <a:rPr lang="es-E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FFFFFF"/>
                </a:solidFill>
              </a:rPr>
              <a:t>First</a:t>
            </a:r>
            <a:r>
              <a:rPr lang="es-ES" dirty="0">
                <a:solidFill>
                  <a:srgbClr val="FFFFFF"/>
                </a:solidFill>
              </a:rPr>
              <a:t> of </a:t>
            </a:r>
            <a:r>
              <a:rPr lang="es-ES" dirty="0" err="1">
                <a:solidFill>
                  <a:srgbClr val="FFFFFF"/>
                </a:solidFill>
              </a:rPr>
              <a:t>all</a:t>
            </a:r>
            <a:r>
              <a:rPr lang="es-ES" dirty="0">
                <a:solidFill>
                  <a:srgbClr val="FFFFFF"/>
                </a:solidFill>
              </a:rPr>
              <a:t>, </a:t>
            </a:r>
            <a:r>
              <a:rPr lang="es-ES" cap="small" dirty="0">
                <a:solidFill>
                  <a:srgbClr val="FFFFFF"/>
                </a:solidFill>
              </a:rPr>
              <a:t>siesta</a:t>
            </a:r>
            <a:r>
              <a:rPr lang="es-ES" dirty="0">
                <a:solidFill>
                  <a:srgbClr val="FFFFFF"/>
                </a:solidFill>
              </a:rPr>
              <a:t> has </a:t>
            </a:r>
            <a:r>
              <a:rPr lang="es-ES" dirty="0" err="1">
                <a:solidFill>
                  <a:srgbClr val="FFFFFF"/>
                </a:solidFill>
              </a:rPr>
              <a:t>to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write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periodic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part</a:t>
            </a:r>
            <a:r>
              <a:rPr lang="es-ES" dirty="0">
                <a:solidFill>
                  <a:srgbClr val="FFFFFF"/>
                </a:solidFill>
              </a:rPr>
              <a:t> of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Bloch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functions</a:t>
            </a:r>
            <a:r>
              <a:rPr lang="es-ES" dirty="0">
                <a:solidFill>
                  <a:srgbClr val="FFFFFF"/>
                </a:solidFill>
              </a:rPr>
              <a:t> in a 3D </a:t>
            </a:r>
            <a:r>
              <a:rPr lang="es-ES" dirty="0" err="1">
                <a:solidFill>
                  <a:srgbClr val="FFFFFF"/>
                </a:solidFill>
              </a:rPr>
              <a:t>grid</a:t>
            </a:r>
            <a:r>
              <a:rPr lang="es-ES" dirty="0">
                <a:solidFill>
                  <a:srgbClr val="FFFFFF"/>
                </a:solidFill>
              </a:rPr>
              <a:t>.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number</a:t>
            </a:r>
            <a:r>
              <a:rPr lang="es-ES" dirty="0">
                <a:solidFill>
                  <a:srgbClr val="FFFFFF"/>
                </a:solidFill>
              </a:rPr>
              <a:t> of </a:t>
            </a:r>
            <a:r>
              <a:rPr lang="es-ES" dirty="0" err="1">
                <a:solidFill>
                  <a:srgbClr val="FFFFFF"/>
                </a:solidFill>
              </a:rPr>
              <a:t>points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grid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along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three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lattice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vectors</a:t>
            </a:r>
            <a:r>
              <a:rPr lang="es-ES" dirty="0">
                <a:solidFill>
                  <a:srgbClr val="FFFFFF"/>
                </a:solidFill>
              </a:rPr>
              <a:t> are </a:t>
            </a:r>
            <a:r>
              <a:rPr lang="es-ES" dirty="0" err="1">
                <a:solidFill>
                  <a:srgbClr val="FFFFFF"/>
                </a:solidFill>
              </a:rPr>
              <a:t>given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by</a:t>
            </a:r>
            <a:r>
              <a:rPr lang="es-E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066800" y="337167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FFFF"/>
                </a:solidFill>
              </a:rPr>
              <a:t>This</a:t>
            </a:r>
            <a:r>
              <a:rPr lang="es-ES" dirty="0">
                <a:solidFill>
                  <a:srgbClr val="FFFFFF"/>
                </a:solidFill>
              </a:rPr>
              <a:t> produces </a:t>
            </a:r>
            <a:r>
              <a:rPr lang="es-ES" dirty="0" err="1">
                <a:solidFill>
                  <a:srgbClr val="FFFFFF"/>
                </a:solidFill>
              </a:rPr>
              <a:t>many</a:t>
            </a:r>
            <a:r>
              <a:rPr lang="es-ES" dirty="0">
                <a:solidFill>
                  <a:srgbClr val="FFFFFF"/>
                </a:solidFill>
              </a:rPr>
              <a:t> files </a:t>
            </a:r>
            <a:r>
              <a:rPr lang="es-ES" dirty="0" err="1">
                <a:solidFill>
                  <a:srgbClr val="FFFFFF"/>
                </a:solidFill>
              </a:rPr>
              <a:t>with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name</a:t>
            </a:r>
            <a:r>
              <a:rPr lang="es-ES" dirty="0">
                <a:solidFill>
                  <a:srgbClr val="FFFFFF"/>
                </a:solidFill>
              </a:rPr>
              <a:t> UNKXXXXX.Y </a:t>
            </a:r>
            <a:r>
              <a:rPr lang="es-ES" dirty="0" err="1">
                <a:solidFill>
                  <a:srgbClr val="FFFFFF"/>
                </a:solidFill>
              </a:rPr>
              <a:t>where</a:t>
            </a:r>
            <a:endParaRPr lang="es-E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rgbClr val="FFFFFF"/>
                </a:solidFill>
              </a:rPr>
              <a:t>XXXXX </a:t>
            </a:r>
            <a:r>
              <a:rPr lang="es-ES" dirty="0" err="1">
                <a:solidFill>
                  <a:srgbClr val="FFFFFF"/>
                </a:solidFill>
              </a:rPr>
              <a:t>is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number</a:t>
            </a:r>
            <a:r>
              <a:rPr lang="es-ES" dirty="0">
                <a:solidFill>
                  <a:srgbClr val="FFFFFF"/>
                </a:solidFill>
              </a:rPr>
              <a:t> of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k-</a:t>
            </a:r>
            <a:r>
              <a:rPr lang="es-ES" dirty="0" err="1">
                <a:solidFill>
                  <a:srgbClr val="FFFFFF"/>
                </a:solidFill>
              </a:rPr>
              <a:t>point</a:t>
            </a:r>
            <a:r>
              <a:rPr lang="es-ES" dirty="0">
                <a:solidFill>
                  <a:srgbClr val="FFFFFF"/>
                </a:solidFill>
              </a:rPr>
              <a:t>, </a:t>
            </a:r>
            <a:r>
              <a:rPr lang="es-ES" dirty="0" err="1">
                <a:solidFill>
                  <a:srgbClr val="FFFFFF"/>
                </a:solidFill>
              </a:rPr>
              <a:t>from</a:t>
            </a:r>
            <a:r>
              <a:rPr lang="es-ES" dirty="0">
                <a:solidFill>
                  <a:srgbClr val="FFFFFF"/>
                </a:solidFill>
              </a:rPr>
              <a:t> 1 </a:t>
            </a:r>
            <a:r>
              <a:rPr lang="es-ES" dirty="0" err="1">
                <a:solidFill>
                  <a:srgbClr val="FFFFFF"/>
                </a:solidFill>
              </a:rPr>
              <a:t>to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number</a:t>
            </a:r>
            <a:r>
              <a:rPr lang="es-ES" dirty="0">
                <a:solidFill>
                  <a:srgbClr val="FFFFFF"/>
                </a:solidFill>
              </a:rPr>
              <a:t> of </a:t>
            </a:r>
            <a:r>
              <a:rPr lang="es-ES" dirty="0" err="1">
                <a:solidFill>
                  <a:srgbClr val="FFFFFF"/>
                </a:solidFill>
              </a:rPr>
              <a:t>points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included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seedname.win</a:t>
            </a:r>
            <a:r>
              <a:rPr lang="es-ES" dirty="0">
                <a:solidFill>
                  <a:srgbClr val="FFFFFF"/>
                </a:solidFill>
              </a:rPr>
              <a:t> file 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rgbClr val="FFFFFF"/>
                </a:solidFill>
              </a:rPr>
              <a:t>Y </a:t>
            </a:r>
            <a:r>
              <a:rPr lang="es-ES" dirty="0" err="1">
                <a:solidFill>
                  <a:srgbClr val="FFFFFF"/>
                </a:solidFill>
              </a:rPr>
              <a:t>refers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to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spin </a:t>
            </a:r>
            <a:r>
              <a:rPr lang="es-ES" dirty="0" err="1">
                <a:solidFill>
                  <a:srgbClr val="FFFFFF"/>
                </a:solidFill>
              </a:rPr>
              <a:t>compoment</a:t>
            </a:r>
            <a:r>
              <a:rPr lang="es-ES" dirty="0">
                <a:solidFill>
                  <a:srgbClr val="FFFFFF"/>
                </a:solidFill>
              </a:rPr>
              <a:t> (1 </a:t>
            </a:r>
            <a:r>
              <a:rPr lang="es-ES" dirty="0" err="1">
                <a:solidFill>
                  <a:srgbClr val="FFFFFF"/>
                </a:solidFill>
              </a:rPr>
              <a:t>or</a:t>
            </a:r>
            <a:r>
              <a:rPr lang="es-ES" dirty="0">
                <a:solidFill>
                  <a:srgbClr val="FFFFFF"/>
                </a:solidFill>
              </a:rPr>
              <a:t> 2)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2411BC-0924-F316-A3B0-6A88BE32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581" y="1937223"/>
            <a:ext cx="3528838" cy="12865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35358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How to plot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functions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cap="small" dirty="0">
                <a:solidFill>
                  <a:srgbClr val="FFFFFF"/>
                </a:solidFill>
              </a:rPr>
              <a:t>Wannier90 </a:t>
            </a:r>
            <a:r>
              <a:rPr lang="es-ES" dirty="0">
                <a:solidFill>
                  <a:srgbClr val="FFFFFF"/>
                </a:solidFill>
              </a:rPr>
              <a:t>produces files </a:t>
            </a:r>
            <a:r>
              <a:rPr lang="es-ES" dirty="0" err="1">
                <a:solidFill>
                  <a:srgbClr val="FFFFFF"/>
                </a:solidFill>
              </a:rPr>
              <a:t>with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name</a:t>
            </a:r>
            <a:r>
              <a:rPr lang="es-ES" dirty="0">
                <a:solidFill>
                  <a:srgbClr val="FFFFFF"/>
                </a:solidFill>
              </a:rPr>
              <a:t>:</a:t>
            </a:r>
          </a:p>
          <a:p>
            <a:pPr algn="ctr"/>
            <a:r>
              <a:rPr lang="es-ES" dirty="0">
                <a:solidFill>
                  <a:srgbClr val="FFFFFF"/>
                </a:solidFill>
              </a:rPr>
              <a:t>SystemLabel.manifold.X_0000Y.xsf </a:t>
            </a:r>
            <a:r>
              <a:rPr lang="es-ES" dirty="0" err="1">
                <a:solidFill>
                  <a:srgbClr val="FFFFFF"/>
                </a:solidFill>
              </a:rPr>
              <a:t>that</a:t>
            </a:r>
            <a:r>
              <a:rPr lang="es-ES" dirty="0">
                <a:solidFill>
                  <a:srgbClr val="FFFFFF"/>
                </a:solidFill>
              </a:rPr>
              <a:t> can be </a:t>
            </a:r>
            <a:r>
              <a:rPr lang="es-ES" dirty="0" err="1">
                <a:solidFill>
                  <a:srgbClr val="FFFFFF"/>
                </a:solidFill>
              </a:rPr>
              <a:t>directly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plotted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with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cap="small" dirty="0" err="1">
                <a:solidFill>
                  <a:srgbClr val="FFFFFF"/>
                </a:solidFill>
              </a:rPr>
              <a:t>xcrysden</a:t>
            </a:r>
            <a:r>
              <a:rPr lang="es-ES" cap="small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13716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FFFF"/>
                </a:solidFill>
              </a:rPr>
              <a:t>Once </a:t>
            </a:r>
            <a:r>
              <a:rPr lang="es-ES" dirty="0" err="1">
                <a:solidFill>
                  <a:srgbClr val="FFFFFF"/>
                </a:solidFill>
              </a:rPr>
              <a:t>XCrySDen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starts</a:t>
            </a:r>
            <a:r>
              <a:rPr lang="es-ES" dirty="0">
                <a:solidFill>
                  <a:srgbClr val="FFFFFF"/>
                </a:solidFill>
              </a:rPr>
              <a:t>, </a:t>
            </a:r>
            <a:r>
              <a:rPr lang="es-ES" dirty="0" err="1">
                <a:solidFill>
                  <a:srgbClr val="FFFFFF"/>
                </a:solidFill>
              </a:rPr>
              <a:t>click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on</a:t>
            </a:r>
            <a:r>
              <a:rPr lang="es-ES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s-ES" dirty="0">
                <a:solidFill>
                  <a:srgbClr val="00FFFF"/>
                </a:solidFill>
              </a:rPr>
              <a:t>File → Open </a:t>
            </a:r>
            <a:r>
              <a:rPr lang="es-ES" dirty="0" err="1">
                <a:solidFill>
                  <a:srgbClr val="00FFFF"/>
                </a:solidFill>
              </a:rPr>
              <a:t>structure</a:t>
            </a:r>
            <a:r>
              <a:rPr lang="es-ES" dirty="0">
                <a:solidFill>
                  <a:srgbClr val="00FFFF"/>
                </a:solidFill>
              </a:rPr>
              <a:t> (</a:t>
            </a:r>
            <a:r>
              <a:rPr lang="es-ES" dirty="0" err="1">
                <a:solidFill>
                  <a:srgbClr val="00FFFF"/>
                </a:solidFill>
              </a:rPr>
              <a:t>Select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your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xsf</a:t>
            </a:r>
            <a:r>
              <a:rPr lang="es-ES">
                <a:solidFill>
                  <a:srgbClr val="00FFFF"/>
                </a:solidFill>
              </a:rPr>
              <a:t> file)</a:t>
            </a:r>
          </a:p>
          <a:p>
            <a:pPr algn="ctr"/>
            <a:r>
              <a:rPr lang="es-ES" dirty="0">
                <a:solidFill>
                  <a:srgbClr val="00FFFF"/>
                </a:solidFill>
              </a:rPr>
              <a:t>Tools → Data </a:t>
            </a:r>
            <a:r>
              <a:rPr lang="es-ES" dirty="0" err="1">
                <a:solidFill>
                  <a:srgbClr val="00FFFF"/>
                </a:solidFill>
              </a:rPr>
              <a:t>Grid</a:t>
            </a:r>
            <a:r>
              <a:rPr lang="es-ES" dirty="0">
                <a:solidFill>
                  <a:srgbClr val="00FFFF"/>
                </a:solidFill>
              </a:rPr>
              <a:t> </a:t>
            </a:r>
          </a:p>
          <a:p>
            <a:pPr algn="ctr"/>
            <a:endParaRPr lang="es-ES" dirty="0">
              <a:solidFill>
                <a:srgbClr val="FFFFFF"/>
              </a:solidFill>
            </a:endParaRPr>
          </a:p>
          <a:p>
            <a:pPr algn="ctr"/>
            <a:r>
              <a:rPr lang="es-ES" dirty="0" err="1">
                <a:solidFill>
                  <a:srgbClr val="FFFFFF"/>
                </a:solidFill>
              </a:rPr>
              <a:t>Click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on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>
                <a:solidFill>
                  <a:srgbClr val="00FFFF"/>
                </a:solidFill>
              </a:rPr>
              <a:t>OK</a:t>
            </a:r>
          </a:p>
          <a:p>
            <a:pPr algn="ctr"/>
            <a:r>
              <a:rPr lang="es-ES" dirty="0" err="1">
                <a:solidFill>
                  <a:srgbClr val="FFFFFF"/>
                </a:solidFill>
              </a:rPr>
              <a:t>Then</a:t>
            </a:r>
            <a:r>
              <a:rPr lang="es-ES" dirty="0">
                <a:solidFill>
                  <a:srgbClr val="FFFFFF"/>
                </a:solidFill>
              </a:rPr>
              <a:t>, </a:t>
            </a:r>
            <a:r>
              <a:rPr lang="es-ES" dirty="0" err="1">
                <a:solidFill>
                  <a:srgbClr val="FFFFFF"/>
                </a:solidFill>
              </a:rPr>
              <a:t>select</a:t>
            </a:r>
            <a:r>
              <a:rPr lang="es-ES" dirty="0">
                <a:solidFill>
                  <a:srgbClr val="FFFFFF"/>
                </a:solidFill>
              </a:rPr>
              <a:t>: </a:t>
            </a:r>
          </a:p>
          <a:p>
            <a:pPr algn="ctr"/>
            <a:r>
              <a:rPr lang="es-ES" dirty="0" err="1">
                <a:solidFill>
                  <a:srgbClr val="00FFFF"/>
                </a:solidFill>
              </a:rPr>
              <a:t>Degree</a:t>
            </a:r>
            <a:r>
              <a:rPr lang="es-ES" dirty="0">
                <a:solidFill>
                  <a:srgbClr val="00FFFF"/>
                </a:solidFill>
              </a:rPr>
              <a:t> of </a:t>
            </a:r>
            <a:r>
              <a:rPr lang="es-ES" dirty="0" err="1">
                <a:solidFill>
                  <a:srgbClr val="00FFFF"/>
                </a:solidFill>
              </a:rPr>
              <a:t>triCubic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Spline</a:t>
            </a:r>
            <a:r>
              <a:rPr lang="es-ES" dirty="0">
                <a:solidFill>
                  <a:srgbClr val="00FFFF"/>
                </a:solidFill>
              </a:rPr>
              <a:t>: 3</a:t>
            </a:r>
          </a:p>
          <a:p>
            <a:pPr algn="ctr"/>
            <a:r>
              <a:rPr lang="es-ES" dirty="0" err="1">
                <a:solidFill>
                  <a:srgbClr val="00FFFF"/>
                </a:solidFill>
              </a:rPr>
              <a:t>Click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on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Render</a:t>
            </a:r>
            <a:r>
              <a:rPr lang="es-ES" dirty="0">
                <a:solidFill>
                  <a:srgbClr val="00FFFF"/>
                </a:solidFill>
              </a:rPr>
              <a:t>+/- </a:t>
            </a:r>
            <a:r>
              <a:rPr lang="es-ES" dirty="0" err="1">
                <a:solidFill>
                  <a:srgbClr val="00FFFF"/>
                </a:solidFill>
              </a:rPr>
              <a:t>isovalue</a:t>
            </a:r>
            <a:endParaRPr lang="es-ES" dirty="0">
              <a:solidFill>
                <a:srgbClr val="00FFFF"/>
              </a:solidFill>
            </a:endParaRPr>
          </a:p>
          <a:p>
            <a:pPr algn="ctr"/>
            <a:r>
              <a:rPr lang="es-ES" dirty="0" err="1">
                <a:solidFill>
                  <a:srgbClr val="00FFFF"/>
                </a:solidFill>
              </a:rPr>
              <a:t>Select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desired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isovalue</a:t>
            </a:r>
            <a:r>
              <a:rPr lang="es-ES" dirty="0">
                <a:solidFill>
                  <a:srgbClr val="00FFFF"/>
                </a:solidFill>
              </a:rPr>
              <a:t> (in </a:t>
            </a:r>
            <a:r>
              <a:rPr lang="es-ES" dirty="0" err="1">
                <a:solidFill>
                  <a:srgbClr val="00FFFF"/>
                </a:solidFill>
              </a:rPr>
              <a:t>this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example</a:t>
            </a:r>
            <a:r>
              <a:rPr lang="es-ES" dirty="0">
                <a:solidFill>
                  <a:srgbClr val="00FFFF"/>
                </a:solidFill>
              </a:rPr>
              <a:t> 0.1)</a:t>
            </a:r>
          </a:p>
          <a:p>
            <a:pPr algn="ctr"/>
            <a:r>
              <a:rPr lang="es-ES" dirty="0" err="1">
                <a:solidFill>
                  <a:srgbClr val="00FFFF"/>
                </a:solidFill>
              </a:rPr>
              <a:t>Submit</a:t>
            </a:r>
            <a:endParaRPr lang="es-ES" dirty="0">
              <a:solidFill>
                <a:srgbClr val="00FFFF"/>
              </a:solidFill>
            </a:endParaRPr>
          </a:p>
          <a:p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43200" y="4191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SrTiO3.manifold.first_00001.xsf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264" y="4694204"/>
            <a:ext cx="2273471" cy="207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62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wannier90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code directly called from </a:t>
            </a: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43025" y="2590800"/>
            <a:ext cx="645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dirty="0" err="1">
                <a:solidFill>
                  <a:schemeClr val="bg1"/>
                </a:solidFill>
              </a:rPr>
              <a:t>Practical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examples</a:t>
            </a:r>
            <a:r>
              <a:rPr lang="es-ES_tradnl" dirty="0">
                <a:solidFill>
                  <a:schemeClr val="bg1"/>
                </a:solidFill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es-ES_tradnl" dirty="0" err="1">
                <a:solidFill>
                  <a:schemeClr val="bg1"/>
                </a:solidFill>
              </a:rPr>
              <a:t>Bulk</a:t>
            </a:r>
            <a:r>
              <a:rPr lang="es-ES_tradnl" dirty="0">
                <a:solidFill>
                  <a:schemeClr val="bg1"/>
                </a:solidFill>
              </a:rPr>
              <a:t> SrTiO</a:t>
            </a:r>
            <a:r>
              <a:rPr lang="es-ES_tradnl" baseline="-25000" dirty="0">
                <a:solidFill>
                  <a:schemeClr val="bg1"/>
                </a:solidFill>
              </a:rPr>
              <a:t>3</a:t>
            </a:r>
            <a:r>
              <a:rPr lang="es-ES_tradnl" dirty="0">
                <a:solidFill>
                  <a:schemeClr val="bg1"/>
                </a:solidFill>
              </a:rPr>
              <a:t> in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cubic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phase</a:t>
            </a:r>
            <a:endParaRPr lang="es-ES_tradnl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s-ES_tradnl" dirty="0">
                <a:solidFill>
                  <a:srgbClr val="FFFF00"/>
                </a:solidFill>
              </a:rPr>
              <a:t>Graphene </a:t>
            </a:r>
          </a:p>
        </p:txBody>
      </p:sp>
    </p:spTree>
    <p:extLst>
      <p:ext uri="{BB962C8B-B14F-4D97-AF65-F5344CB8AC3E}">
        <p14:creationId xmlns:p14="http://schemas.microsoft.com/office/powerpoint/2010/main" val="769363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551388" y="1219200"/>
            <a:ext cx="6041224" cy="4648200"/>
            <a:chOff x="1551388" y="1219200"/>
            <a:chExt cx="6041224" cy="46482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551388" y="1219200"/>
              <a:ext cx="6019800" cy="464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1388" y="1219200"/>
              <a:ext cx="6041224" cy="4502150"/>
            </a:xfrm>
            <a:prstGeom prst="rect">
              <a:avLst/>
            </a:prstGeom>
          </p:spPr>
        </p:pic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9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Graphene,                                                          including bond centered Hydrogen ghost atoms </a:t>
            </a:r>
          </a:p>
        </p:txBody>
      </p:sp>
    </p:spTree>
    <p:extLst>
      <p:ext uri="{BB962C8B-B14F-4D97-AF65-F5344CB8AC3E}">
        <p14:creationId xmlns:p14="http://schemas.microsoft.com/office/powerpoint/2010/main" val="237934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Graphene: atomic structure in </a:t>
            </a: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228600" y="1295400"/>
            <a:ext cx="5207000" cy="4876800"/>
            <a:chOff x="1968500" y="990600"/>
            <a:chExt cx="5207000" cy="48768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968500" y="990600"/>
              <a:ext cx="5207000" cy="487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8500" y="990600"/>
              <a:ext cx="5207000" cy="4876800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08300"/>
            <a:ext cx="28829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0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Graphene: plotting the band-structure in </a:t>
            </a: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50800" y="2622549"/>
            <a:ext cx="5207000" cy="4006851"/>
            <a:chOff x="1968500" y="1295400"/>
            <a:chExt cx="5207000" cy="4006851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968500" y="1295400"/>
              <a:ext cx="5207000" cy="40068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8500" y="1353497"/>
              <a:ext cx="5207000" cy="3948754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0" y="863600"/>
            <a:ext cx="2882900" cy="1651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965" y="2933700"/>
            <a:ext cx="373683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0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Important bibliography: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2400" y="9260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user</a:t>
            </a:r>
            <a:r>
              <a:rPr lang="es-ES" dirty="0">
                <a:solidFill>
                  <a:schemeClr val="bg1"/>
                </a:solidFill>
              </a:rPr>
              <a:t> guide of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cap="small" dirty="0">
                <a:solidFill>
                  <a:schemeClr val="bg1"/>
                </a:solidFill>
              </a:rPr>
              <a:t>wannier90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code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2400" y="4876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Freely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available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from</a:t>
            </a:r>
            <a:r>
              <a:rPr lang="es-ES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http://</a:t>
            </a:r>
            <a:r>
              <a:rPr lang="es-ES" dirty="0" err="1">
                <a:solidFill>
                  <a:schemeClr val="bg1"/>
                </a:solidFill>
              </a:rPr>
              <a:t>www.wannier.org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2581034" y="2094061"/>
            <a:ext cx="3981932" cy="2669878"/>
            <a:chOff x="2581034" y="2094061"/>
            <a:chExt cx="3981932" cy="2669878"/>
          </a:xfrm>
        </p:grpSpPr>
        <p:sp>
          <p:nvSpPr>
            <p:cNvPr id="4" name="Rectángulo 3"/>
            <p:cNvSpPr/>
            <p:nvPr/>
          </p:nvSpPr>
          <p:spPr bwMode="auto">
            <a:xfrm>
              <a:off x="2590800" y="2133600"/>
              <a:ext cx="3962400" cy="2590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1034" y="2094061"/>
              <a:ext cx="3981932" cy="266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102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B12825-D506-EC05-ECBF-C69575958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2" y="871745"/>
            <a:ext cx="7010396" cy="34716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wannier90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code directly available from </a:t>
            </a: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599000"/>
            <a:ext cx="2540958" cy="2228009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 bwMode="auto">
          <a:xfrm>
            <a:off x="1219200" y="1530811"/>
            <a:ext cx="6705600" cy="526589"/>
          </a:xfrm>
          <a:prstGeom prst="rect">
            <a:avLst/>
          </a:prstGeom>
          <a:noFill/>
          <a:ln w="222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4642757" y="5342150"/>
            <a:ext cx="4278086" cy="1077218"/>
            <a:chOff x="4648200" y="5659672"/>
            <a:chExt cx="4278086" cy="1077218"/>
          </a:xfrm>
        </p:grpSpPr>
        <p:sp>
          <p:nvSpPr>
            <p:cNvPr id="16" name="CuadroTexto 15"/>
            <p:cNvSpPr txBox="1"/>
            <p:nvPr/>
          </p:nvSpPr>
          <p:spPr>
            <a:xfrm>
              <a:off x="4648200" y="5659672"/>
              <a:ext cx="42780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dirty="0" err="1">
                  <a:solidFill>
                    <a:srgbClr val="00FFFF"/>
                  </a:solidFill>
                </a:rPr>
                <a:t>We</a:t>
              </a:r>
              <a:r>
                <a:rPr lang="es-ES_tradnl" sz="1600" dirty="0">
                  <a:solidFill>
                    <a:srgbClr val="00FFFF"/>
                  </a:solidFill>
                </a:rPr>
                <a:t> are </a:t>
              </a:r>
              <a:r>
                <a:rPr lang="es-ES_tradnl" sz="1600" dirty="0" err="1">
                  <a:solidFill>
                    <a:srgbClr val="00FFFF"/>
                  </a:solidFill>
                </a:rPr>
                <a:t>interested</a:t>
              </a:r>
              <a:r>
                <a:rPr lang="es-ES_tradnl" sz="1600" dirty="0">
                  <a:solidFill>
                    <a:srgbClr val="00FFFF"/>
                  </a:solidFill>
                </a:rPr>
                <a:t> in </a:t>
              </a:r>
              <a:r>
                <a:rPr lang="es-ES_tradnl" sz="1600" dirty="0" err="1">
                  <a:solidFill>
                    <a:srgbClr val="00FFFF"/>
                  </a:solidFill>
                </a:rPr>
                <a:t>project</a:t>
              </a:r>
              <a:r>
                <a:rPr lang="es-ES_tradnl" sz="1600" dirty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</a:rPr>
                <a:t>over</a:t>
              </a:r>
              <a:r>
                <a:rPr lang="es-ES_tradnl" sz="1600" dirty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</a:rPr>
                <a:t>the</a:t>
              </a:r>
              <a:r>
                <a:rPr lang="es-ES_tradnl" sz="1600" dirty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</a:rPr>
                <a:t>wannierization</a:t>
              </a:r>
              <a:r>
                <a:rPr lang="es-ES_tradnl" sz="1600" dirty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</a:rPr>
                <a:t>over</a:t>
              </a:r>
              <a:r>
                <a:rPr lang="es-ES_tradnl" sz="1600" dirty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</a:rPr>
                <a:t>the</a:t>
              </a:r>
              <a:r>
                <a:rPr lang="es-ES_tradnl" sz="1600" dirty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</a:rPr>
                <a:t>three</a:t>
              </a:r>
              <a:r>
                <a:rPr lang="es-ES_tradnl" sz="1600" dirty="0">
                  <a:solidFill>
                    <a:srgbClr val="00FFFF"/>
                  </a:solidFill>
                </a:rPr>
                <a:t> sp</a:t>
              </a:r>
              <a:r>
                <a:rPr lang="es-ES_tradnl" sz="1600" baseline="30000" dirty="0">
                  <a:solidFill>
                    <a:srgbClr val="00FFFF"/>
                  </a:solidFill>
                </a:rPr>
                <a:t>2</a:t>
              </a:r>
              <a:r>
                <a:rPr lang="es-ES_tradnl" sz="1600" dirty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</a:rPr>
                <a:t>orbitals</a:t>
              </a:r>
              <a:r>
                <a:rPr lang="es-ES_tradnl" sz="1600" dirty="0">
                  <a:solidFill>
                    <a:srgbClr val="00FFFF"/>
                  </a:solidFill>
                </a:rPr>
                <a:t> and </a:t>
              </a:r>
              <a:r>
                <a:rPr lang="es-ES_tradnl" sz="1600" dirty="0" err="1">
                  <a:solidFill>
                    <a:srgbClr val="00FFFF"/>
                  </a:solidFill>
                </a:rPr>
                <a:t>the</a:t>
              </a:r>
              <a:r>
                <a:rPr lang="es-ES_tradnl" sz="1600" dirty="0">
                  <a:solidFill>
                    <a:srgbClr val="00FFFF"/>
                  </a:solidFill>
                </a:rPr>
                <a:t>           </a:t>
              </a:r>
              <a:r>
                <a:rPr lang="es-ES_tradnl" sz="1600" dirty="0" err="1">
                  <a:solidFill>
                    <a:srgbClr val="00FFFF"/>
                  </a:solidFill>
                </a:rPr>
                <a:t>manifold</a:t>
              </a:r>
              <a:endParaRPr lang="es-ES_tradnl" sz="1600" dirty="0">
                <a:solidFill>
                  <a:srgbClr val="00FFFF"/>
                </a:solidFill>
              </a:endParaRPr>
            </a:p>
            <a:p>
              <a:pPr algn="ctr"/>
              <a:r>
                <a:rPr lang="es-ES_tradnl" sz="1600" dirty="0">
                  <a:solidFill>
                    <a:srgbClr val="00FFFF"/>
                  </a:solidFill>
                </a:rPr>
                <a:t> (</a:t>
              </a:r>
              <a:r>
                <a:rPr lang="es-ES_tradnl" sz="1600" dirty="0" err="1">
                  <a:solidFill>
                    <a:srgbClr val="00FFFF"/>
                  </a:solidFill>
                </a:rPr>
                <a:t>five</a:t>
              </a:r>
              <a:r>
                <a:rPr lang="es-ES_tradnl" sz="1600" dirty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</a:rPr>
                <a:t>Wannier</a:t>
              </a:r>
              <a:r>
                <a:rPr lang="es-ES_tradnl" sz="1600" dirty="0">
                  <a:solidFill>
                    <a:srgbClr val="00FFFF"/>
                  </a:solidFill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</a:rPr>
                <a:t>functions</a:t>
              </a:r>
              <a:r>
                <a:rPr lang="es-ES_tradnl" sz="1600" dirty="0">
                  <a:solidFill>
                    <a:srgbClr val="00FFFF"/>
                  </a:solidFill>
                </a:rPr>
                <a:t> in total)</a:t>
              </a: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9949" y="6117542"/>
              <a:ext cx="576651" cy="295980"/>
            </a:xfrm>
            <a:prstGeom prst="rect">
              <a:avLst/>
            </a:prstGeom>
          </p:spPr>
        </p:pic>
      </p:grpSp>
      <p:sp>
        <p:nvSpPr>
          <p:cNvPr id="20" name="Rectángulo 19"/>
          <p:cNvSpPr/>
          <p:nvPr/>
        </p:nvSpPr>
        <p:spPr bwMode="auto">
          <a:xfrm>
            <a:off x="1219200" y="1142999"/>
            <a:ext cx="6705600" cy="373945"/>
          </a:xfrm>
          <a:prstGeom prst="rect">
            <a:avLst/>
          </a:prstGeom>
          <a:noFill/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773531" y="468085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rgbClr val="FFC000"/>
                </a:solidFill>
              </a:rPr>
              <a:t>We</a:t>
            </a:r>
            <a:r>
              <a:rPr lang="es-ES_tradnl" dirty="0">
                <a:solidFill>
                  <a:srgbClr val="FFC000"/>
                </a:solidFill>
              </a:rPr>
              <a:t> </a:t>
            </a:r>
            <a:r>
              <a:rPr lang="es-ES_tradnl" dirty="0" err="1">
                <a:solidFill>
                  <a:srgbClr val="FFC000"/>
                </a:solidFill>
              </a:rPr>
              <a:t>have</a:t>
            </a:r>
            <a:r>
              <a:rPr lang="es-ES_tradnl" dirty="0">
                <a:solidFill>
                  <a:srgbClr val="FFC000"/>
                </a:solidFill>
              </a:rPr>
              <a:t> </a:t>
            </a:r>
            <a:r>
              <a:rPr lang="es-ES_tradnl" dirty="0" err="1">
                <a:solidFill>
                  <a:srgbClr val="FFC000"/>
                </a:solidFill>
              </a:rPr>
              <a:t>eight</a:t>
            </a:r>
            <a:r>
              <a:rPr lang="es-ES_tradnl" dirty="0">
                <a:solidFill>
                  <a:srgbClr val="FFC000"/>
                </a:solidFill>
              </a:rPr>
              <a:t> </a:t>
            </a:r>
            <a:r>
              <a:rPr lang="es-ES_tradnl" dirty="0" err="1">
                <a:solidFill>
                  <a:srgbClr val="FFC000"/>
                </a:solidFill>
              </a:rPr>
              <a:t>bands</a:t>
            </a:r>
            <a:r>
              <a:rPr lang="es-ES_tradnl" dirty="0">
                <a:solidFill>
                  <a:srgbClr val="FFC000"/>
                </a:solidFill>
              </a:rPr>
              <a:t> in </a:t>
            </a:r>
            <a:r>
              <a:rPr lang="es-ES_tradnl" dirty="0" err="1">
                <a:solidFill>
                  <a:srgbClr val="FFC000"/>
                </a:solidFill>
              </a:rPr>
              <a:t>the</a:t>
            </a:r>
            <a:r>
              <a:rPr lang="es-ES_tradnl" dirty="0">
                <a:solidFill>
                  <a:srgbClr val="FFC000"/>
                </a:solidFill>
              </a:rPr>
              <a:t> </a:t>
            </a:r>
            <a:r>
              <a:rPr lang="es-ES_tradnl" dirty="0" err="1">
                <a:solidFill>
                  <a:srgbClr val="FFC000"/>
                </a:solidFill>
              </a:rPr>
              <a:t>outer</a:t>
            </a:r>
            <a:r>
              <a:rPr lang="es-ES_tradnl" dirty="0">
                <a:solidFill>
                  <a:srgbClr val="FFC000"/>
                </a:solidFill>
              </a:rPr>
              <a:t> </a:t>
            </a:r>
            <a:r>
              <a:rPr lang="es-ES_tradnl" dirty="0" err="1">
                <a:solidFill>
                  <a:srgbClr val="FFC000"/>
                </a:solidFill>
              </a:rPr>
              <a:t>energy</a:t>
            </a:r>
            <a:r>
              <a:rPr lang="es-ES_tradnl" dirty="0">
                <a:solidFill>
                  <a:srgbClr val="FFC000"/>
                </a:solidFill>
              </a:rPr>
              <a:t> </a:t>
            </a:r>
            <a:r>
              <a:rPr lang="es-ES_tradnl" dirty="0" err="1">
                <a:solidFill>
                  <a:srgbClr val="FFC000"/>
                </a:solidFill>
              </a:rPr>
              <a:t>window</a:t>
            </a:r>
            <a:r>
              <a:rPr lang="es-ES_tradnl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1918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ACA26A-39F8-6A33-0EEB-664C20800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2" y="871745"/>
            <a:ext cx="7010396" cy="34716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wannier90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code directly available from </a:t>
            </a: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599000"/>
            <a:ext cx="2540958" cy="222800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48200" y="45720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err="1">
                <a:solidFill>
                  <a:schemeClr val="bg1"/>
                </a:solidFill>
              </a:rPr>
              <a:t>Some</a:t>
            </a:r>
            <a:r>
              <a:rPr lang="es-ES_tradnl" sz="1600" dirty="0">
                <a:solidFill>
                  <a:schemeClr val="bg1"/>
                </a:solidFill>
              </a:rPr>
              <a:t> </a:t>
            </a:r>
            <a:r>
              <a:rPr lang="es-ES_tradnl" sz="1600" dirty="0" err="1">
                <a:solidFill>
                  <a:schemeClr val="bg1"/>
                </a:solidFill>
              </a:rPr>
              <a:t>Bloch</a:t>
            </a:r>
            <a:r>
              <a:rPr lang="es-ES_tradnl" sz="1600" dirty="0">
                <a:solidFill>
                  <a:schemeClr val="bg1"/>
                </a:solidFill>
              </a:rPr>
              <a:t> </a:t>
            </a:r>
            <a:r>
              <a:rPr lang="es-ES_tradnl" sz="1600" dirty="0" err="1">
                <a:solidFill>
                  <a:schemeClr val="bg1"/>
                </a:solidFill>
              </a:rPr>
              <a:t>states</a:t>
            </a:r>
            <a:r>
              <a:rPr lang="es-ES_tradnl" sz="1600" dirty="0">
                <a:solidFill>
                  <a:schemeClr val="bg1"/>
                </a:solidFill>
              </a:rPr>
              <a:t> are </a:t>
            </a:r>
            <a:r>
              <a:rPr lang="es-ES_tradnl" sz="1600" dirty="0" err="1">
                <a:solidFill>
                  <a:schemeClr val="bg1"/>
                </a:solidFill>
              </a:rPr>
              <a:t>forced</a:t>
            </a:r>
            <a:r>
              <a:rPr lang="es-ES_tradnl" sz="1600" dirty="0">
                <a:solidFill>
                  <a:schemeClr val="bg1"/>
                </a:solidFill>
              </a:rPr>
              <a:t> to be </a:t>
            </a:r>
            <a:r>
              <a:rPr lang="es-ES_tradnl" sz="1600" dirty="0" err="1">
                <a:solidFill>
                  <a:schemeClr val="bg1"/>
                </a:solidFill>
              </a:rPr>
              <a:t>preserved</a:t>
            </a:r>
            <a:r>
              <a:rPr lang="es-ES_tradnl" sz="1600" dirty="0">
                <a:solidFill>
                  <a:schemeClr val="bg1"/>
                </a:solidFill>
              </a:rPr>
              <a:t> </a:t>
            </a:r>
            <a:r>
              <a:rPr lang="es-ES_tradnl" sz="1600" dirty="0" err="1">
                <a:solidFill>
                  <a:schemeClr val="bg1"/>
                </a:solidFill>
              </a:rPr>
              <a:t>identically</a:t>
            </a:r>
            <a:r>
              <a:rPr lang="es-ES_tradnl" sz="1600" dirty="0">
                <a:solidFill>
                  <a:schemeClr val="bg1"/>
                </a:solidFill>
              </a:rPr>
              <a:t> in </a:t>
            </a:r>
            <a:r>
              <a:rPr lang="es-ES_tradnl" sz="1600" dirty="0" err="1">
                <a:solidFill>
                  <a:schemeClr val="bg1"/>
                </a:solidFill>
              </a:rPr>
              <a:t>the</a:t>
            </a:r>
            <a:r>
              <a:rPr lang="es-ES_tradnl" sz="1600" dirty="0">
                <a:solidFill>
                  <a:schemeClr val="bg1"/>
                </a:solidFill>
              </a:rPr>
              <a:t> </a:t>
            </a:r>
            <a:r>
              <a:rPr lang="es-ES_tradnl" sz="1600" dirty="0" err="1">
                <a:solidFill>
                  <a:schemeClr val="bg1"/>
                </a:solidFill>
              </a:rPr>
              <a:t>projected</a:t>
            </a:r>
            <a:r>
              <a:rPr lang="es-ES_tradnl" sz="1600" dirty="0">
                <a:solidFill>
                  <a:schemeClr val="bg1"/>
                </a:solidFill>
              </a:rPr>
              <a:t> </a:t>
            </a:r>
            <a:r>
              <a:rPr lang="es-ES_tradnl" sz="1600" dirty="0" err="1">
                <a:solidFill>
                  <a:schemeClr val="bg1"/>
                </a:solidFill>
              </a:rPr>
              <a:t>manifold</a:t>
            </a:r>
            <a:r>
              <a:rPr lang="es-ES_tradnl" sz="1600" dirty="0">
                <a:solidFill>
                  <a:schemeClr val="bg1"/>
                </a:solidFill>
              </a:rPr>
              <a:t>; </a:t>
            </a:r>
            <a:r>
              <a:rPr lang="es-ES_tradnl" sz="1600" dirty="0" err="1">
                <a:solidFill>
                  <a:schemeClr val="bg1"/>
                </a:solidFill>
              </a:rPr>
              <a:t>those</a:t>
            </a:r>
            <a:r>
              <a:rPr lang="es-ES_tradnl" sz="1600" dirty="0">
                <a:solidFill>
                  <a:schemeClr val="bg1"/>
                </a:solidFill>
              </a:rPr>
              <a:t> are </a:t>
            </a:r>
            <a:r>
              <a:rPr lang="es-ES_tradnl" sz="1600" dirty="0" err="1">
                <a:solidFill>
                  <a:schemeClr val="bg1"/>
                </a:solidFill>
              </a:rPr>
              <a:t>referred</a:t>
            </a:r>
            <a:r>
              <a:rPr lang="es-ES_tradnl" sz="1600" dirty="0">
                <a:solidFill>
                  <a:schemeClr val="bg1"/>
                </a:solidFill>
              </a:rPr>
              <a:t> to as </a:t>
            </a:r>
            <a:r>
              <a:rPr lang="es-ES_tradnl" sz="1600" dirty="0" err="1">
                <a:solidFill>
                  <a:schemeClr val="bg1"/>
                </a:solidFill>
              </a:rPr>
              <a:t>belonging</a:t>
            </a:r>
            <a:r>
              <a:rPr lang="es-ES_tradnl" sz="1600" dirty="0">
                <a:solidFill>
                  <a:schemeClr val="bg1"/>
                </a:solidFill>
              </a:rPr>
              <a:t> to a </a:t>
            </a:r>
            <a:r>
              <a:rPr lang="es-ES_tradnl" sz="1600" dirty="0" err="1">
                <a:solidFill>
                  <a:schemeClr val="bg1"/>
                </a:solidFill>
              </a:rPr>
              <a:t>frozen</a:t>
            </a:r>
            <a:r>
              <a:rPr lang="es-ES_tradnl" sz="1600" dirty="0">
                <a:solidFill>
                  <a:schemeClr val="bg1"/>
                </a:solidFill>
              </a:rPr>
              <a:t> “</a:t>
            </a:r>
            <a:r>
              <a:rPr lang="es-ES_tradnl" sz="1600" dirty="0" err="1">
                <a:solidFill>
                  <a:schemeClr val="bg1"/>
                </a:solidFill>
              </a:rPr>
              <a:t>inner</a:t>
            </a:r>
            <a:r>
              <a:rPr lang="es-ES_tradnl" sz="1600" dirty="0">
                <a:solidFill>
                  <a:schemeClr val="bg1"/>
                </a:solidFill>
              </a:rPr>
              <a:t>” </a:t>
            </a:r>
            <a:r>
              <a:rPr lang="es-ES_tradnl" sz="1600" dirty="0" err="1">
                <a:solidFill>
                  <a:schemeClr val="bg1"/>
                </a:solidFill>
              </a:rPr>
              <a:t>window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1295400" y="3657600"/>
            <a:ext cx="6705600" cy="331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Conector recto de flecha 8"/>
          <p:cNvCxnSpPr/>
          <p:nvPr/>
        </p:nvCxnSpPr>
        <p:spPr bwMode="auto">
          <a:xfrm flipV="1">
            <a:off x="3200400" y="5649218"/>
            <a:ext cx="0" cy="90398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CuadroTexto 12"/>
          <p:cNvSpPr txBox="1"/>
          <p:nvPr/>
        </p:nvSpPr>
        <p:spPr>
          <a:xfrm>
            <a:off x="3200400" y="5715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err="1">
                <a:solidFill>
                  <a:srgbClr val="00FFFF"/>
                </a:solidFill>
              </a:rPr>
              <a:t>Frozen</a:t>
            </a:r>
            <a:r>
              <a:rPr lang="es-ES_tradnl" sz="1600" dirty="0">
                <a:solidFill>
                  <a:srgbClr val="00FFFF"/>
                </a:solidFill>
              </a:rPr>
              <a:t> </a:t>
            </a:r>
            <a:r>
              <a:rPr lang="es-ES_tradnl" sz="1600" dirty="0" err="1">
                <a:solidFill>
                  <a:srgbClr val="00FFFF"/>
                </a:solidFill>
              </a:rPr>
              <a:t>energy</a:t>
            </a:r>
            <a:r>
              <a:rPr lang="es-ES_tradnl" sz="1600" dirty="0">
                <a:solidFill>
                  <a:srgbClr val="00FFFF"/>
                </a:solidFill>
              </a:rPr>
              <a:t> </a:t>
            </a:r>
            <a:r>
              <a:rPr lang="es-ES_tradnl" sz="1600" dirty="0" err="1">
                <a:solidFill>
                  <a:srgbClr val="00FFFF"/>
                </a:solidFill>
              </a:rPr>
              <a:t>window</a:t>
            </a:r>
            <a:endParaRPr lang="es-ES_tradnl" sz="1600" dirty="0">
              <a:solidFill>
                <a:srgbClr val="00FFFF"/>
              </a:solidFill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1295400" y="3249599"/>
            <a:ext cx="6705600" cy="400797"/>
          </a:xfrm>
          <a:prstGeom prst="rect">
            <a:avLst/>
          </a:prstGeom>
          <a:noFill/>
          <a:ln w="2222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648200" y="5780782"/>
            <a:ext cx="4278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err="1">
                <a:solidFill>
                  <a:srgbClr val="00FFFF"/>
                </a:solidFill>
              </a:rPr>
              <a:t>We</a:t>
            </a:r>
            <a:r>
              <a:rPr lang="es-ES_tradnl" sz="1600" dirty="0">
                <a:solidFill>
                  <a:srgbClr val="00FFFF"/>
                </a:solidFill>
              </a:rPr>
              <a:t> are </a:t>
            </a:r>
            <a:r>
              <a:rPr lang="es-ES_tradnl" sz="1600" dirty="0" err="1">
                <a:solidFill>
                  <a:srgbClr val="00FFFF"/>
                </a:solidFill>
              </a:rPr>
              <a:t>interested</a:t>
            </a:r>
            <a:r>
              <a:rPr lang="es-ES_tradnl" sz="1600" dirty="0">
                <a:solidFill>
                  <a:srgbClr val="00FFFF"/>
                </a:solidFill>
              </a:rPr>
              <a:t> in </a:t>
            </a:r>
            <a:r>
              <a:rPr lang="es-ES_tradnl" sz="1600" dirty="0" err="1">
                <a:solidFill>
                  <a:srgbClr val="00FFFF"/>
                </a:solidFill>
              </a:rPr>
              <a:t>project</a:t>
            </a:r>
            <a:r>
              <a:rPr lang="es-ES_tradnl" sz="1600" dirty="0">
                <a:solidFill>
                  <a:srgbClr val="00FFFF"/>
                </a:solidFill>
              </a:rPr>
              <a:t> </a:t>
            </a:r>
            <a:r>
              <a:rPr lang="es-ES_tradnl" sz="1600" dirty="0" err="1">
                <a:solidFill>
                  <a:srgbClr val="00FFFF"/>
                </a:solidFill>
              </a:rPr>
              <a:t>over</a:t>
            </a:r>
            <a:r>
              <a:rPr lang="es-ES_tradnl" sz="1600" dirty="0">
                <a:solidFill>
                  <a:srgbClr val="00FFFF"/>
                </a:solidFill>
              </a:rPr>
              <a:t> </a:t>
            </a:r>
            <a:r>
              <a:rPr lang="es-ES_tradnl" sz="1600" dirty="0" err="1">
                <a:solidFill>
                  <a:srgbClr val="00FFFF"/>
                </a:solidFill>
              </a:rPr>
              <a:t>the</a:t>
            </a:r>
            <a:r>
              <a:rPr lang="es-ES_tradnl" sz="1600" dirty="0">
                <a:solidFill>
                  <a:srgbClr val="00FFFF"/>
                </a:solidFill>
              </a:rPr>
              <a:t> </a:t>
            </a:r>
            <a:r>
              <a:rPr lang="es-ES_tradnl" sz="1600" dirty="0" err="1">
                <a:solidFill>
                  <a:srgbClr val="00FFFF"/>
                </a:solidFill>
              </a:rPr>
              <a:t>wannierization</a:t>
            </a:r>
            <a:r>
              <a:rPr lang="es-ES_tradnl" sz="1600" dirty="0">
                <a:solidFill>
                  <a:srgbClr val="00FFFF"/>
                </a:solidFill>
              </a:rPr>
              <a:t> </a:t>
            </a:r>
            <a:r>
              <a:rPr lang="es-ES_tradnl" sz="1600" dirty="0" err="1">
                <a:solidFill>
                  <a:srgbClr val="00FFFF"/>
                </a:solidFill>
              </a:rPr>
              <a:t>over</a:t>
            </a:r>
            <a:r>
              <a:rPr lang="es-ES_tradnl" sz="1600" dirty="0">
                <a:solidFill>
                  <a:srgbClr val="00FFFF"/>
                </a:solidFill>
              </a:rPr>
              <a:t> </a:t>
            </a:r>
            <a:r>
              <a:rPr lang="es-ES_tradnl" sz="1600" dirty="0" err="1">
                <a:solidFill>
                  <a:srgbClr val="00FFFF"/>
                </a:solidFill>
              </a:rPr>
              <a:t>the</a:t>
            </a:r>
            <a:r>
              <a:rPr lang="es-ES_tradnl" sz="1600" dirty="0">
                <a:solidFill>
                  <a:srgbClr val="00FFFF"/>
                </a:solidFill>
              </a:rPr>
              <a:t> </a:t>
            </a:r>
            <a:r>
              <a:rPr lang="es-ES_tradnl" sz="1600" dirty="0" err="1">
                <a:solidFill>
                  <a:srgbClr val="00FFFF"/>
                </a:solidFill>
              </a:rPr>
              <a:t>three</a:t>
            </a:r>
            <a:r>
              <a:rPr lang="es-ES_tradnl" sz="1600" dirty="0">
                <a:solidFill>
                  <a:srgbClr val="00FFFF"/>
                </a:solidFill>
              </a:rPr>
              <a:t> sp</a:t>
            </a:r>
            <a:r>
              <a:rPr lang="es-ES_tradnl" sz="1600" baseline="30000" dirty="0">
                <a:solidFill>
                  <a:srgbClr val="00FFFF"/>
                </a:solidFill>
              </a:rPr>
              <a:t>2</a:t>
            </a:r>
            <a:r>
              <a:rPr lang="es-ES_tradnl" sz="1600" dirty="0">
                <a:solidFill>
                  <a:srgbClr val="00FFFF"/>
                </a:solidFill>
              </a:rPr>
              <a:t> </a:t>
            </a:r>
            <a:r>
              <a:rPr lang="es-ES_tradnl" sz="1600" dirty="0" err="1">
                <a:solidFill>
                  <a:srgbClr val="00FFFF"/>
                </a:solidFill>
              </a:rPr>
              <a:t>orbitals</a:t>
            </a:r>
            <a:r>
              <a:rPr lang="es-ES_tradnl" sz="1600" dirty="0">
                <a:solidFill>
                  <a:srgbClr val="00FFFF"/>
                </a:solidFill>
              </a:rPr>
              <a:t> and </a:t>
            </a:r>
            <a:r>
              <a:rPr lang="es-ES_tradnl" sz="1600" dirty="0" err="1">
                <a:solidFill>
                  <a:srgbClr val="00FFFF"/>
                </a:solidFill>
              </a:rPr>
              <a:t>the</a:t>
            </a:r>
            <a:r>
              <a:rPr lang="es-ES_tradnl" sz="1600" dirty="0">
                <a:solidFill>
                  <a:srgbClr val="00FFFF"/>
                </a:solidFill>
              </a:rPr>
              <a:t>           </a:t>
            </a:r>
            <a:r>
              <a:rPr lang="es-ES_tradnl" sz="1600" dirty="0" err="1">
                <a:solidFill>
                  <a:srgbClr val="00FFFF"/>
                </a:solidFill>
              </a:rPr>
              <a:t>manifold</a:t>
            </a:r>
            <a:r>
              <a:rPr lang="es-ES_tradnl" sz="1600" dirty="0">
                <a:solidFill>
                  <a:srgbClr val="00FFFF"/>
                </a:solidFill>
              </a:rPr>
              <a:t> (</a:t>
            </a:r>
            <a:r>
              <a:rPr lang="es-ES_tradnl" sz="1600" dirty="0" err="1">
                <a:solidFill>
                  <a:srgbClr val="00FFFF"/>
                </a:solidFill>
              </a:rPr>
              <a:t>five</a:t>
            </a:r>
            <a:r>
              <a:rPr lang="es-ES_tradnl" sz="1600" dirty="0">
                <a:solidFill>
                  <a:srgbClr val="00FFFF"/>
                </a:solidFill>
              </a:rPr>
              <a:t> </a:t>
            </a:r>
            <a:r>
              <a:rPr lang="es-ES_tradnl" sz="1600" dirty="0" err="1">
                <a:solidFill>
                  <a:srgbClr val="00FFFF"/>
                </a:solidFill>
              </a:rPr>
              <a:t>Wannier</a:t>
            </a:r>
            <a:r>
              <a:rPr lang="es-ES_tradnl" sz="1600" dirty="0">
                <a:solidFill>
                  <a:srgbClr val="00FFFF"/>
                </a:solidFill>
              </a:rPr>
              <a:t> </a:t>
            </a:r>
            <a:r>
              <a:rPr lang="es-ES_tradnl" sz="1600" dirty="0" err="1">
                <a:solidFill>
                  <a:srgbClr val="00FFFF"/>
                </a:solidFill>
              </a:rPr>
              <a:t>functions</a:t>
            </a:r>
            <a:r>
              <a:rPr lang="es-ES_tradnl" sz="1600" dirty="0">
                <a:solidFill>
                  <a:srgbClr val="00FFFF"/>
                </a:solidFill>
              </a:rPr>
              <a:t> in total)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149" y="6324600"/>
            <a:ext cx="576651" cy="2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63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40993B-37B5-24C0-F7DE-F1184DD65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5575300" cy="46863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Output of a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succesful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run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38800" y="3657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olidFill>
                  <a:srgbClr val="00FFFF"/>
                </a:solidFill>
              </a:rPr>
              <a:t>Three</a:t>
            </a:r>
            <a:r>
              <a:rPr lang="es-ES_tradnl" dirty="0">
                <a:solidFill>
                  <a:srgbClr val="00FFFF"/>
                </a:solidFill>
              </a:rPr>
              <a:t> sp</a:t>
            </a:r>
            <a:r>
              <a:rPr lang="es-ES_tradnl" baseline="-25000" dirty="0">
                <a:solidFill>
                  <a:srgbClr val="00FFFF"/>
                </a:solidFill>
              </a:rPr>
              <a:t>2</a:t>
            </a:r>
            <a:r>
              <a:rPr lang="es-ES_tradnl" dirty="0">
                <a:solidFill>
                  <a:srgbClr val="00FFFF"/>
                </a:solidFill>
              </a:rPr>
              <a:t> </a:t>
            </a:r>
            <a:r>
              <a:rPr lang="es-ES_tradnl" dirty="0" err="1">
                <a:solidFill>
                  <a:srgbClr val="00FFFF"/>
                </a:solidFill>
              </a:rPr>
              <a:t>type-Wanniers</a:t>
            </a:r>
            <a:endParaRPr lang="es-ES_tradnl" dirty="0">
              <a:solidFill>
                <a:srgbClr val="00FF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638800" y="3962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>
                <a:solidFill>
                  <a:srgbClr val="FFC000"/>
                </a:solidFill>
              </a:rPr>
              <a:t>The</a:t>
            </a:r>
            <a:r>
              <a:rPr lang="es-ES_tradnl" dirty="0">
                <a:solidFill>
                  <a:srgbClr val="FFC000"/>
                </a:solidFill>
              </a:rPr>
              <a:t>           </a:t>
            </a:r>
            <a:r>
              <a:rPr lang="es-ES_tradnl" dirty="0" err="1">
                <a:solidFill>
                  <a:srgbClr val="FFC000"/>
                </a:solidFill>
              </a:rPr>
              <a:t>manifold</a:t>
            </a:r>
            <a:r>
              <a:rPr lang="es-ES_tradnl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085" y="3981966"/>
            <a:ext cx="555715" cy="28523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 bwMode="auto">
          <a:xfrm>
            <a:off x="5562600" y="3599198"/>
            <a:ext cx="0" cy="382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onector recto 16"/>
          <p:cNvCxnSpPr/>
          <p:nvPr/>
        </p:nvCxnSpPr>
        <p:spPr bwMode="auto">
          <a:xfrm>
            <a:off x="5562600" y="4036832"/>
            <a:ext cx="0" cy="2303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6803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How to plot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functions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cap="small" dirty="0">
                <a:solidFill>
                  <a:srgbClr val="FFFFFF"/>
                </a:solidFill>
              </a:rPr>
              <a:t>Wannier90 </a:t>
            </a:r>
            <a:r>
              <a:rPr lang="es-ES" dirty="0">
                <a:solidFill>
                  <a:srgbClr val="FFFFFF"/>
                </a:solidFill>
              </a:rPr>
              <a:t>produces files </a:t>
            </a:r>
            <a:r>
              <a:rPr lang="es-ES" dirty="0" err="1">
                <a:solidFill>
                  <a:srgbClr val="FFFFFF"/>
                </a:solidFill>
              </a:rPr>
              <a:t>with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name</a:t>
            </a:r>
            <a:r>
              <a:rPr lang="es-ES" dirty="0">
                <a:solidFill>
                  <a:srgbClr val="FFFFFF"/>
                </a:solidFill>
              </a:rPr>
              <a:t>:</a:t>
            </a:r>
          </a:p>
          <a:p>
            <a:pPr algn="ctr"/>
            <a:r>
              <a:rPr lang="es-ES" dirty="0">
                <a:solidFill>
                  <a:srgbClr val="FFFFFF"/>
                </a:solidFill>
              </a:rPr>
              <a:t>SystemLabel.manifold.X_0000Y.xsf </a:t>
            </a:r>
            <a:r>
              <a:rPr lang="es-ES" dirty="0" err="1">
                <a:solidFill>
                  <a:srgbClr val="FFFFFF"/>
                </a:solidFill>
              </a:rPr>
              <a:t>that</a:t>
            </a:r>
            <a:r>
              <a:rPr lang="es-ES" dirty="0">
                <a:solidFill>
                  <a:srgbClr val="FFFFFF"/>
                </a:solidFill>
              </a:rPr>
              <a:t> can be </a:t>
            </a:r>
            <a:r>
              <a:rPr lang="es-ES" dirty="0" err="1">
                <a:solidFill>
                  <a:srgbClr val="FFFFFF"/>
                </a:solidFill>
              </a:rPr>
              <a:t>directly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plotted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with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cap="small" dirty="0" err="1">
                <a:solidFill>
                  <a:srgbClr val="FFFFFF"/>
                </a:solidFill>
              </a:rPr>
              <a:t>xcrysden</a:t>
            </a:r>
            <a:r>
              <a:rPr lang="es-ES" cap="small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1143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FFFF"/>
                </a:solidFill>
              </a:rPr>
              <a:t>Once </a:t>
            </a:r>
            <a:r>
              <a:rPr lang="es-ES" dirty="0" err="1">
                <a:solidFill>
                  <a:srgbClr val="FFFFFF"/>
                </a:solidFill>
              </a:rPr>
              <a:t>XCrySDen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starts</a:t>
            </a:r>
            <a:r>
              <a:rPr lang="es-ES" dirty="0">
                <a:solidFill>
                  <a:srgbClr val="FFFFFF"/>
                </a:solidFill>
              </a:rPr>
              <a:t>, </a:t>
            </a:r>
            <a:r>
              <a:rPr lang="es-ES" dirty="0" err="1">
                <a:solidFill>
                  <a:srgbClr val="FFFFFF"/>
                </a:solidFill>
              </a:rPr>
              <a:t>click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on</a:t>
            </a:r>
            <a:r>
              <a:rPr lang="es-ES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s-ES" dirty="0">
                <a:solidFill>
                  <a:srgbClr val="00FFFF"/>
                </a:solidFill>
              </a:rPr>
              <a:t>File → Open </a:t>
            </a:r>
            <a:r>
              <a:rPr lang="es-ES" dirty="0" err="1">
                <a:solidFill>
                  <a:srgbClr val="00FFFF"/>
                </a:solidFill>
              </a:rPr>
              <a:t>structure</a:t>
            </a:r>
            <a:r>
              <a:rPr lang="es-ES" dirty="0">
                <a:solidFill>
                  <a:srgbClr val="00FFFF"/>
                </a:solidFill>
              </a:rPr>
              <a:t> (</a:t>
            </a:r>
            <a:r>
              <a:rPr lang="es-ES" dirty="0" err="1">
                <a:solidFill>
                  <a:srgbClr val="00FFFF"/>
                </a:solidFill>
              </a:rPr>
              <a:t>Select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your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xsf</a:t>
            </a:r>
            <a:r>
              <a:rPr lang="es-ES" dirty="0">
                <a:solidFill>
                  <a:srgbClr val="00FFFF"/>
                </a:solidFill>
              </a:rPr>
              <a:t> file)</a:t>
            </a:r>
            <a:endParaRPr lang="es-ES" dirty="0">
              <a:solidFill>
                <a:srgbClr val="FFFFFF"/>
              </a:solidFill>
            </a:endParaRPr>
          </a:p>
          <a:p>
            <a:pPr algn="ctr"/>
            <a:r>
              <a:rPr lang="es-ES" dirty="0" err="1">
                <a:solidFill>
                  <a:srgbClr val="00FFFF"/>
                </a:solidFill>
              </a:rPr>
              <a:t>Modify</a:t>
            </a:r>
            <a:r>
              <a:rPr lang="es-ES" dirty="0">
                <a:solidFill>
                  <a:srgbClr val="00FFFF"/>
                </a:solidFill>
              </a:rPr>
              <a:t> → </a:t>
            </a:r>
            <a:r>
              <a:rPr lang="es-ES" dirty="0" err="1">
                <a:solidFill>
                  <a:srgbClr val="00FFFF"/>
                </a:solidFill>
              </a:rPr>
              <a:t>Number</a:t>
            </a:r>
            <a:r>
              <a:rPr lang="es-ES" dirty="0">
                <a:solidFill>
                  <a:srgbClr val="00FFFF"/>
                </a:solidFill>
              </a:rPr>
              <a:t> of </a:t>
            </a:r>
            <a:r>
              <a:rPr lang="es-ES" dirty="0" err="1">
                <a:solidFill>
                  <a:srgbClr val="00FFFF"/>
                </a:solidFill>
              </a:rPr>
              <a:t>units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drawn</a:t>
            </a:r>
            <a:r>
              <a:rPr lang="es-ES" dirty="0">
                <a:solidFill>
                  <a:srgbClr val="00FFFF"/>
                </a:solidFill>
              </a:rPr>
              <a:t> 2 (</a:t>
            </a:r>
            <a:r>
              <a:rPr lang="es-ES" dirty="0" err="1">
                <a:solidFill>
                  <a:srgbClr val="00FFFF"/>
                </a:solidFill>
              </a:rPr>
              <a:t>along</a:t>
            </a:r>
            <a:r>
              <a:rPr lang="es-ES" dirty="0">
                <a:solidFill>
                  <a:srgbClr val="00FFFF"/>
                </a:solidFill>
              </a:rPr>
              <a:t> x) 2 (</a:t>
            </a:r>
            <a:r>
              <a:rPr lang="es-ES" dirty="0" err="1">
                <a:solidFill>
                  <a:srgbClr val="00FFFF"/>
                </a:solidFill>
              </a:rPr>
              <a:t>along</a:t>
            </a:r>
            <a:r>
              <a:rPr lang="es-ES" dirty="0">
                <a:solidFill>
                  <a:srgbClr val="00FFFF"/>
                </a:solidFill>
              </a:rPr>
              <a:t> y) 1 (</a:t>
            </a:r>
            <a:r>
              <a:rPr lang="es-ES" dirty="0" err="1">
                <a:solidFill>
                  <a:srgbClr val="00FFFF"/>
                </a:solidFill>
              </a:rPr>
              <a:t>along</a:t>
            </a:r>
            <a:r>
              <a:rPr lang="es-ES" dirty="0">
                <a:solidFill>
                  <a:srgbClr val="00FFFF"/>
                </a:solidFill>
              </a:rPr>
              <a:t> z)</a:t>
            </a:r>
          </a:p>
          <a:p>
            <a:pPr algn="ctr"/>
            <a:r>
              <a:rPr lang="es-ES" dirty="0">
                <a:solidFill>
                  <a:srgbClr val="00FFFF"/>
                </a:solidFill>
              </a:rPr>
              <a:t>Tools → Data </a:t>
            </a:r>
            <a:r>
              <a:rPr lang="es-ES" dirty="0" err="1">
                <a:solidFill>
                  <a:srgbClr val="00FFFF"/>
                </a:solidFill>
              </a:rPr>
              <a:t>Grid</a:t>
            </a:r>
            <a:r>
              <a:rPr lang="es-ES" dirty="0">
                <a:solidFill>
                  <a:srgbClr val="00FFFF"/>
                </a:solidFill>
              </a:rPr>
              <a:t> </a:t>
            </a:r>
          </a:p>
          <a:p>
            <a:pPr algn="ctr"/>
            <a:endParaRPr lang="es-ES" dirty="0">
              <a:solidFill>
                <a:srgbClr val="FFFFFF"/>
              </a:solidFill>
            </a:endParaRPr>
          </a:p>
          <a:p>
            <a:pPr algn="ctr"/>
            <a:r>
              <a:rPr lang="es-ES" dirty="0" err="1">
                <a:solidFill>
                  <a:srgbClr val="FFFFFF"/>
                </a:solidFill>
              </a:rPr>
              <a:t>Click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on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>
                <a:solidFill>
                  <a:srgbClr val="00FFFF"/>
                </a:solidFill>
              </a:rPr>
              <a:t>OK</a:t>
            </a:r>
          </a:p>
          <a:p>
            <a:pPr algn="ctr"/>
            <a:r>
              <a:rPr lang="es-ES" dirty="0" err="1">
                <a:solidFill>
                  <a:srgbClr val="FFFFFF"/>
                </a:solidFill>
              </a:rPr>
              <a:t>Then</a:t>
            </a:r>
            <a:r>
              <a:rPr lang="es-ES" dirty="0">
                <a:solidFill>
                  <a:srgbClr val="FFFFFF"/>
                </a:solidFill>
              </a:rPr>
              <a:t>, </a:t>
            </a:r>
            <a:r>
              <a:rPr lang="es-ES" dirty="0" err="1">
                <a:solidFill>
                  <a:srgbClr val="FFFFFF"/>
                </a:solidFill>
              </a:rPr>
              <a:t>select</a:t>
            </a:r>
            <a:r>
              <a:rPr lang="es-ES" dirty="0">
                <a:solidFill>
                  <a:srgbClr val="FFFFFF"/>
                </a:solidFill>
              </a:rPr>
              <a:t>: </a:t>
            </a:r>
          </a:p>
          <a:p>
            <a:pPr algn="ctr"/>
            <a:r>
              <a:rPr lang="es-ES" dirty="0" err="1">
                <a:solidFill>
                  <a:srgbClr val="00FFFF"/>
                </a:solidFill>
              </a:rPr>
              <a:t>Degree</a:t>
            </a:r>
            <a:r>
              <a:rPr lang="es-ES" dirty="0">
                <a:solidFill>
                  <a:srgbClr val="00FFFF"/>
                </a:solidFill>
              </a:rPr>
              <a:t> of </a:t>
            </a:r>
            <a:r>
              <a:rPr lang="es-ES" dirty="0" err="1">
                <a:solidFill>
                  <a:srgbClr val="00FFFF"/>
                </a:solidFill>
              </a:rPr>
              <a:t>triCubic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Spline</a:t>
            </a:r>
            <a:r>
              <a:rPr lang="es-ES" dirty="0">
                <a:solidFill>
                  <a:srgbClr val="00FFFF"/>
                </a:solidFill>
              </a:rPr>
              <a:t>: 3</a:t>
            </a:r>
          </a:p>
          <a:p>
            <a:pPr algn="ctr"/>
            <a:r>
              <a:rPr lang="es-ES" dirty="0" err="1">
                <a:solidFill>
                  <a:srgbClr val="00FFFF"/>
                </a:solidFill>
              </a:rPr>
              <a:t>Click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on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Render</a:t>
            </a:r>
            <a:r>
              <a:rPr lang="es-ES" dirty="0">
                <a:solidFill>
                  <a:srgbClr val="00FFFF"/>
                </a:solidFill>
              </a:rPr>
              <a:t>+/- </a:t>
            </a:r>
            <a:r>
              <a:rPr lang="es-ES" dirty="0" err="1">
                <a:solidFill>
                  <a:srgbClr val="00FFFF"/>
                </a:solidFill>
              </a:rPr>
              <a:t>isovalue</a:t>
            </a:r>
            <a:endParaRPr lang="es-ES" dirty="0">
              <a:solidFill>
                <a:srgbClr val="00FFFF"/>
              </a:solidFill>
            </a:endParaRPr>
          </a:p>
          <a:p>
            <a:pPr algn="ctr"/>
            <a:r>
              <a:rPr lang="es-ES" dirty="0" err="1">
                <a:solidFill>
                  <a:srgbClr val="00FFFF"/>
                </a:solidFill>
              </a:rPr>
              <a:t>Select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desired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isovalue</a:t>
            </a:r>
            <a:r>
              <a:rPr lang="es-ES" dirty="0">
                <a:solidFill>
                  <a:srgbClr val="00FFFF"/>
                </a:solidFill>
              </a:rPr>
              <a:t> (in </a:t>
            </a:r>
            <a:r>
              <a:rPr lang="es-ES" dirty="0" err="1">
                <a:solidFill>
                  <a:srgbClr val="00FFFF"/>
                </a:solidFill>
              </a:rPr>
              <a:t>this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example</a:t>
            </a:r>
            <a:r>
              <a:rPr lang="es-ES" dirty="0">
                <a:solidFill>
                  <a:srgbClr val="00FFFF"/>
                </a:solidFill>
              </a:rPr>
              <a:t> 0.1)</a:t>
            </a:r>
          </a:p>
          <a:p>
            <a:pPr algn="ctr"/>
            <a:r>
              <a:rPr lang="es-ES" dirty="0" err="1">
                <a:solidFill>
                  <a:srgbClr val="00FFFF"/>
                </a:solidFill>
              </a:rPr>
              <a:t>Submit</a:t>
            </a:r>
            <a:endParaRPr lang="es-ES" dirty="0">
              <a:solidFill>
                <a:srgbClr val="00FFFF"/>
              </a:solidFill>
            </a:endParaRPr>
          </a:p>
          <a:p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14600" y="4191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graphene.manifold.first_00004.xsf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43000" y="48768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Lateral </a:t>
            </a:r>
            <a:r>
              <a:rPr lang="es-ES_tradnl" dirty="0" err="1">
                <a:solidFill>
                  <a:schemeClr val="bg1"/>
                </a:solidFill>
              </a:rPr>
              <a:t>view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715000" y="4918529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Top </a:t>
            </a:r>
            <a:r>
              <a:rPr lang="es-ES_tradnl" dirty="0" err="1">
                <a:solidFill>
                  <a:schemeClr val="bg1"/>
                </a:solidFill>
              </a:rPr>
              <a:t>view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846" y="5257800"/>
            <a:ext cx="2083954" cy="1524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21300"/>
            <a:ext cx="2955925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5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740" cy="990600"/>
          </a:xfrm>
        </p:spPr>
        <p:txBody>
          <a:bodyPr/>
          <a:lstStyle/>
          <a:p>
            <a:r>
              <a:rPr lang="es-ES" altLang="es-ES_tradnl" dirty="0" err="1"/>
              <a:t>Funding</a:t>
            </a:r>
            <a:endParaRPr lang="es-ES" altLang="es-ES_tradnl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990600"/>
            <a:ext cx="8679043" cy="45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SPANISH INITIATIVE FOR ELECTRONIC SIMULATIONS WITH</a:t>
            </a:r>
            <a:r>
              <a:rPr kumimoji="0" lang="es-ES_tradnl" altLang="es-ES_tradnl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 </a:t>
            </a:r>
            <a:r>
              <a:rPr kumimoji="0" lang="es-ES_tradnl" altLang="es-ES_tradn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THOUSANDS OF ATOMS: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CÓDIGO ABIERTO CON GARANTÍA Y SOPORTE PROFESIONAL: SIESTA-PRO </a:t>
            </a:r>
            <a:br>
              <a:rPr kumimoji="0" lang="es-ES_tradnl" altLang="es-ES_tradn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Proyecto financiado por el Ministerio de Economía, Industria y Competitividad,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y cofinanciado con Fondos Estructurales de la Unión Europea </a:t>
            </a:r>
            <a:b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Referencia: RTC-2016-5681-7 </a:t>
            </a:r>
            <a:b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Objetivo Temático del Programa Operativo: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"Promover el desarrollo tecnológico, la innovación y una investigación de calidad"</a:t>
            </a:r>
            <a: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 </a:t>
            </a:r>
            <a:b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b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es-ES_tradnl" altLang="es-ES_tradnl" sz="15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es-ES_tradnl" altLang="es-ES_trad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endParaRPr kumimoji="0" lang="es-ES_tradnl" alt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18" name="Picture 2" descr="http://personales.unican.es/junqueraj/Projects/Logo_UNION_EUROP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324225"/>
            <a:ext cx="23812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personales.unican.es/junqueraj/Projects/2_MEIC_Gob_AEI_Logo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7" y="4305300"/>
            <a:ext cx="27781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7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wannier90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code directly called from </a:t>
            </a: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00200" y="82927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cap="small" dirty="0">
                <a:solidFill>
                  <a:schemeClr val="bg1"/>
                </a:solidFill>
              </a:rPr>
              <a:t>wannier90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code</a:t>
            </a:r>
            <a:r>
              <a:rPr lang="es-ES_tradnl" dirty="0">
                <a:solidFill>
                  <a:schemeClr val="bg1"/>
                </a:solidFill>
              </a:rPr>
              <a:t> (</a:t>
            </a:r>
            <a:r>
              <a:rPr lang="es-ES_tradnl" dirty="0" err="1">
                <a:solidFill>
                  <a:schemeClr val="bg1"/>
                </a:solidFill>
              </a:rPr>
              <a:t>version</a:t>
            </a:r>
            <a:r>
              <a:rPr lang="es-ES_tradnl" dirty="0">
                <a:solidFill>
                  <a:schemeClr val="bg1"/>
                </a:solidFill>
              </a:rPr>
              <a:t> 3.0.0) has </a:t>
            </a:r>
            <a:r>
              <a:rPr lang="es-ES_tradnl" dirty="0" err="1">
                <a:solidFill>
                  <a:schemeClr val="bg1"/>
                </a:solidFill>
              </a:rPr>
              <a:t>been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compiled</a:t>
            </a:r>
            <a:r>
              <a:rPr lang="es-ES_tradnl" dirty="0">
                <a:solidFill>
                  <a:schemeClr val="bg1"/>
                </a:solidFill>
              </a:rPr>
              <a:t> in </a:t>
            </a:r>
            <a:r>
              <a:rPr lang="es-ES_tradnl" dirty="0" err="1">
                <a:solidFill>
                  <a:schemeClr val="bg1"/>
                </a:solidFill>
              </a:rPr>
              <a:t>library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mode</a:t>
            </a:r>
            <a:r>
              <a:rPr lang="es-ES_tradnl" dirty="0">
                <a:solidFill>
                  <a:schemeClr val="bg1"/>
                </a:solidFill>
              </a:rPr>
              <a:t> and </a:t>
            </a:r>
            <a:r>
              <a:rPr lang="es-ES_tradnl" dirty="0" err="1">
                <a:solidFill>
                  <a:schemeClr val="bg1"/>
                </a:solidFill>
              </a:rPr>
              <a:t>called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directly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from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cap="small" dirty="0">
                <a:solidFill>
                  <a:schemeClr val="bg1"/>
                </a:solidFill>
              </a:rPr>
              <a:t>siesta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2500" y="1752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rgbClr val="FFFF00"/>
                </a:solidFill>
              </a:rPr>
              <a:t>That</a:t>
            </a:r>
            <a:r>
              <a:rPr lang="es-ES_tradnl" dirty="0">
                <a:solidFill>
                  <a:srgbClr val="FFFF00"/>
                </a:solidFill>
              </a:rPr>
              <a:t> </a:t>
            </a:r>
            <a:r>
              <a:rPr lang="es-ES_tradnl" dirty="0" err="1">
                <a:solidFill>
                  <a:srgbClr val="FFFF00"/>
                </a:solidFill>
              </a:rPr>
              <a:t>means</a:t>
            </a:r>
            <a:r>
              <a:rPr lang="es-ES_tradnl" dirty="0">
                <a:solidFill>
                  <a:srgbClr val="FFFF00"/>
                </a:solidFill>
              </a:rPr>
              <a:t> </a:t>
            </a:r>
            <a:r>
              <a:rPr lang="es-ES_tradnl" dirty="0" err="1">
                <a:solidFill>
                  <a:srgbClr val="FFFF00"/>
                </a:solidFill>
              </a:rPr>
              <a:t>that</a:t>
            </a:r>
            <a:r>
              <a:rPr lang="es-ES_tradnl" dirty="0">
                <a:solidFill>
                  <a:srgbClr val="FFFF00"/>
                </a:solidFill>
              </a:rPr>
              <a:t> </a:t>
            </a:r>
            <a:r>
              <a:rPr lang="es-ES_tradnl" dirty="0" err="1">
                <a:solidFill>
                  <a:srgbClr val="FFFF00"/>
                </a:solidFill>
              </a:rPr>
              <a:t>we</a:t>
            </a:r>
            <a:r>
              <a:rPr lang="es-ES_tradnl" dirty="0">
                <a:solidFill>
                  <a:srgbClr val="FFFF00"/>
                </a:solidFill>
              </a:rPr>
              <a:t> can run </a:t>
            </a:r>
            <a:r>
              <a:rPr lang="es-ES_tradnl" dirty="0" err="1">
                <a:solidFill>
                  <a:srgbClr val="FFFF00"/>
                </a:solidFill>
              </a:rPr>
              <a:t>all</a:t>
            </a:r>
            <a:r>
              <a:rPr lang="es-ES_tradnl" dirty="0">
                <a:solidFill>
                  <a:srgbClr val="FFFF00"/>
                </a:solidFill>
              </a:rPr>
              <a:t> </a:t>
            </a:r>
            <a:r>
              <a:rPr lang="es-ES_tradnl" dirty="0" err="1">
                <a:solidFill>
                  <a:srgbClr val="FFFF00"/>
                </a:solidFill>
              </a:rPr>
              <a:t>the</a:t>
            </a:r>
            <a:r>
              <a:rPr lang="es-ES_tradnl" dirty="0">
                <a:solidFill>
                  <a:srgbClr val="FFFF00"/>
                </a:solidFill>
              </a:rPr>
              <a:t> </a:t>
            </a:r>
            <a:r>
              <a:rPr lang="es-ES_tradnl" dirty="0" err="1">
                <a:solidFill>
                  <a:srgbClr val="FFFF00"/>
                </a:solidFill>
              </a:rPr>
              <a:t>functionalities</a:t>
            </a:r>
            <a:r>
              <a:rPr lang="es-ES_tradnl" dirty="0">
                <a:solidFill>
                  <a:srgbClr val="FFFF00"/>
                </a:solidFill>
              </a:rPr>
              <a:t> of </a:t>
            </a:r>
          </a:p>
          <a:p>
            <a:pPr algn="ctr"/>
            <a:r>
              <a:rPr lang="es-ES_tradnl" cap="small" dirty="0">
                <a:solidFill>
                  <a:srgbClr val="FFFF00"/>
                </a:solidFill>
              </a:rPr>
              <a:t>wannier90</a:t>
            </a:r>
            <a:r>
              <a:rPr lang="es-ES_tradnl" dirty="0">
                <a:solidFill>
                  <a:srgbClr val="FFFF00"/>
                </a:solidFill>
              </a:rPr>
              <a:t> </a:t>
            </a:r>
            <a:r>
              <a:rPr lang="es-ES_tradnl" dirty="0" err="1">
                <a:solidFill>
                  <a:srgbClr val="FFFF00"/>
                </a:solidFill>
              </a:rPr>
              <a:t>directly</a:t>
            </a:r>
            <a:r>
              <a:rPr lang="es-ES_tradnl" dirty="0">
                <a:solidFill>
                  <a:srgbClr val="FFFF00"/>
                </a:solidFill>
              </a:rPr>
              <a:t> </a:t>
            </a:r>
            <a:r>
              <a:rPr lang="es-ES_tradnl" dirty="0" err="1">
                <a:solidFill>
                  <a:srgbClr val="FFFF00"/>
                </a:solidFill>
              </a:rPr>
              <a:t>from</a:t>
            </a:r>
            <a:r>
              <a:rPr lang="es-ES_tradnl" dirty="0">
                <a:solidFill>
                  <a:srgbClr val="FFFF00"/>
                </a:solidFill>
              </a:rPr>
              <a:t> </a:t>
            </a:r>
            <a:r>
              <a:rPr lang="es-ES_tradnl" cap="small" dirty="0">
                <a:solidFill>
                  <a:srgbClr val="FFFF00"/>
                </a:solidFill>
              </a:rPr>
              <a:t>siesta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5250" y="2514600"/>
            <a:ext cx="89535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rgbClr val="00FFFF"/>
                </a:solidFill>
              </a:rPr>
              <a:t>Advantages</a:t>
            </a:r>
            <a:endParaRPr lang="es-ES_tradnl" dirty="0">
              <a:solidFill>
                <a:srgbClr val="00FFFF"/>
              </a:solidFill>
            </a:endParaRPr>
          </a:p>
          <a:p>
            <a:pPr algn="ctr"/>
            <a:endParaRPr lang="es-ES_tradnl" dirty="0">
              <a:solidFill>
                <a:srgbClr val="00FFFF"/>
              </a:solidFill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>
                <a:solidFill>
                  <a:schemeClr val="bg1"/>
                </a:solidFill>
              </a:rPr>
              <a:t>No </a:t>
            </a:r>
            <a:r>
              <a:rPr lang="es-ES_tradnl" dirty="0" err="1">
                <a:solidFill>
                  <a:schemeClr val="bg1"/>
                </a:solidFill>
              </a:rPr>
              <a:t>need</a:t>
            </a:r>
            <a:r>
              <a:rPr lang="es-ES_tradnl" dirty="0">
                <a:solidFill>
                  <a:schemeClr val="bg1"/>
                </a:solidFill>
              </a:rPr>
              <a:t> to prepare </a:t>
            </a:r>
            <a:r>
              <a:rPr lang="es-ES_tradnl" dirty="0" err="1">
                <a:solidFill>
                  <a:schemeClr val="bg1"/>
                </a:solidFill>
              </a:rPr>
              <a:t>two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different</a:t>
            </a:r>
            <a:r>
              <a:rPr lang="es-ES_tradnl" dirty="0">
                <a:solidFill>
                  <a:schemeClr val="bg1"/>
                </a:solidFill>
              </a:rPr>
              <a:t> input files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>
                <a:solidFill>
                  <a:schemeClr val="bg1"/>
                </a:solidFill>
              </a:rPr>
              <a:t>No </a:t>
            </a:r>
            <a:r>
              <a:rPr lang="es-ES_tradnl" dirty="0" err="1">
                <a:solidFill>
                  <a:schemeClr val="bg1"/>
                </a:solidFill>
              </a:rPr>
              <a:t>need</a:t>
            </a:r>
            <a:r>
              <a:rPr lang="es-ES_tradnl" dirty="0">
                <a:solidFill>
                  <a:schemeClr val="bg1"/>
                </a:solidFill>
              </a:rPr>
              <a:t> to run </a:t>
            </a:r>
            <a:r>
              <a:rPr lang="es-ES_tradnl" cap="small" dirty="0">
                <a:solidFill>
                  <a:schemeClr val="bg1"/>
                </a:solidFill>
              </a:rPr>
              <a:t>wannier90</a:t>
            </a:r>
            <a:r>
              <a:rPr lang="es-ES_tradnl" dirty="0">
                <a:solidFill>
                  <a:schemeClr val="bg1"/>
                </a:solidFill>
              </a:rPr>
              <a:t> in pre-</a:t>
            </a:r>
            <a:r>
              <a:rPr lang="es-ES_tradnl" dirty="0" err="1">
                <a:solidFill>
                  <a:schemeClr val="bg1"/>
                </a:solidFill>
              </a:rPr>
              <a:t>processing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mode</a:t>
            </a:r>
            <a:endParaRPr lang="es-ES_tradnl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 err="1">
                <a:solidFill>
                  <a:schemeClr val="bg1"/>
                </a:solidFill>
              </a:rPr>
              <a:t>We</a:t>
            </a:r>
            <a:r>
              <a:rPr lang="es-ES_tradnl" dirty="0">
                <a:solidFill>
                  <a:schemeClr val="bg1"/>
                </a:solidFill>
              </a:rPr>
              <a:t> can use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basis</a:t>
            </a:r>
            <a:r>
              <a:rPr lang="es-ES_tradnl" dirty="0">
                <a:solidFill>
                  <a:schemeClr val="bg1"/>
                </a:solidFill>
              </a:rPr>
              <a:t> set of </a:t>
            </a:r>
            <a:r>
              <a:rPr lang="es-ES_tradnl" cap="small" dirty="0">
                <a:solidFill>
                  <a:schemeClr val="bg1"/>
                </a:solidFill>
              </a:rPr>
              <a:t>siesta</a:t>
            </a:r>
            <a:r>
              <a:rPr lang="es-ES_tradnl" dirty="0">
                <a:solidFill>
                  <a:schemeClr val="bg1"/>
                </a:solidFill>
              </a:rPr>
              <a:t> (</a:t>
            </a:r>
            <a:r>
              <a:rPr lang="es-ES_tradnl" dirty="0" err="1">
                <a:solidFill>
                  <a:schemeClr val="bg1"/>
                </a:solidFill>
              </a:rPr>
              <a:t>numerical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atomic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orbitals</a:t>
            </a:r>
            <a:r>
              <a:rPr lang="es-ES_tradnl" dirty="0">
                <a:solidFill>
                  <a:schemeClr val="bg1"/>
                </a:solidFill>
              </a:rPr>
              <a:t>) as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initial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guess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for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projections</a:t>
            </a:r>
            <a:endParaRPr lang="es-ES_tradnl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 err="1">
                <a:solidFill>
                  <a:schemeClr val="bg1"/>
                </a:solidFill>
              </a:rPr>
              <a:t>Wannierization</a:t>
            </a:r>
            <a:r>
              <a:rPr lang="es-ES_tradnl" dirty="0">
                <a:solidFill>
                  <a:schemeClr val="bg1"/>
                </a:solidFill>
              </a:rPr>
              <a:t> of </a:t>
            </a:r>
            <a:r>
              <a:rPr lang="es-ES_tradnl" dirty="0" err="1">
                <a:solidFill>
                  <a:schemeClr val="bg1"/>
                </a:solidFill>
              </a:rPr>
              <a:t>different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manifolds</a:t>
            </a:r>
            <a:r>
              <a:rPr lang="es-ES_tradnl" dirty="0">
                <a:solidFill>
                  <a:schemeClr val="bg1"/>
                </a:solidFill>
              </a:rPr>
              <a:t> can be done in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same</a:t>
            </a:r>
            <a:r>
              <a:rPr lang="es-ES_tradnl" dirty="0">
                <a:solidFill>
                  <a:schemeClr val="bg1"/>
                </a:solidFill>
              </a:rPr>
              <a:t> run of </a:t>
            </a:r>
            <a:r>
              <a:rPr lang="es-ES_tradnl" cap="small" dirty="0">
                <a:solidFill>
                  <a:schemeClr val="bg1"/>
                </a:solidFill>
              </a:rPr>
              <a:t>siesta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unitary</a:t>
            </a:r>
            <a:r>
              <a:rPr lang="es-ES_tradnl" dirty="0">
                <a:solidFill>
                  <a:schemeClr val="bg1"/>
                </a:solidFill>
              </a:rPr>
              <a:t> matrices </a:t>
            </a:r>
            <a:r>
              <a:rPr lang="es-ES_tradnl" dirty="0" err="1">
                <a:solidFill>
                  <a:schemeClr val="bg1"/>
                </a:solidFill>
              </a:rPr>
              <a:t>connecting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the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Bloch</a:t>
            </a:r>
            <a:r>
              <a:rPr lang="es-ES_tradnl" dirty="0">
                <a:solidFill>
                  <a:schemeClr val="bg1"/>
                </a:solidFill>
              </a:rPr>
              <a:t> and </a:t>
            </a:r>
            <a:r>
              <a:rPr lang="es-ES_tradnl" dirty="0" err="1">
                <a:solidFill>
                  <a:schemeClr val="bg1"/>
                </a:solidFill>
              </a:rPr>
              <a:t>Wannier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representations</a:t>
            </a:r>
            <a:r>
              <a:rPr lang="es-ES_tradnl" dirty="0">
                <a:solidFill>
                  <a:schemeClr val="bg1"/>
                </a:solidFill>
              </a:rPr>
              <a:t> are </a:t>
            </a:r>
            <a:r>
              <a:rPr lang="es-ES_tradnl" dirty="0" err="1">
                <a:solidFill>
                  <a:schemeClr val="bg1"/>
                </a:solidFill>
              </a:rPr>
              <a:t>available</a:t>
            </a:r>
            <a:r>
              <a:rPr lang="es-ES_tradnl" dirty="0">
                <a:solidFill>
                  <a:schemeClr val="bg1"/>
                </a:solidFill>
              </a:rPr>
              <a:t> in </a:t>
            </a:r>
            <a:r>
              <a:rPr lang="es-ES_tradnl" cap="small" dirty="0">
                <a:solidFill>
                  <a:schemeClr val="bg1"/>
                </a:solidFill>
              </a:rPr>
              <a:t>siesta.  </a:t>
            </a:r>
          </a:p>
          <a:p>
            <a:pPr lvl="1">
              <a:spcAft>
                <a:spcPts val="600"/>
              </a:spcAft>
            </a:pPr>
            <a:r>
              <a:rPr lang="es-ES_tradnl" dirty="0">
                <a:solidFill>
                  <a:schemeClr val="bg1"/>
                </a:solidFill>
              </a:rPr>
              <a:t>	New </a:t>
            </a:r>
            <a:r>
              <a:rPr lang="es-ES_tradnl" dirty="0" err="1">
                <a:solidFill>
                  <a:schemeClr val="bg1"/>
                </a:solidFill>
              </a:rPr>
              <a:t>functionalities</a:t>
            </a:r>
            <a:r>
              <a:rPr lang="es-ES_tradnl" dirty="0">
                <a:solidFill>
                  <a:schemeClr val="bg1"/>
                </a:solidFill>
              </a:rPr>
              <a:t> can </a:t>
            </a:r>
            <a:r>
              <a:rPr lang="es-ES_tradnl" dirty="0" err="1">
                <a:solidFill>
                  <a:schemeClr val="bg1"/>
                </a:solidFill>
              </a:rPr>
              <a:t>follow</a:t>
            </a:r>
            <a:r>
              <a:rPr lang="es-ES_tradnl" dirty="0">
                <a:solidFill>
                  <a:schemeClr val="bg1"/>
                </a:solidFill>
              </a:rPr>
              <a:t> (</a:t>
            </a:r>
            <a:r>
              <a:rPr lang="es-ES_tradnl" dirty="0" err="1">
                <a:solidFill>
                  <a:schemeClr val="bg1"/>
                </a:solidFill>
              </a:rPr>
              <a:t>initial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guesses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for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order</a:t>
            </a:r>
            <a:r>
              <a:rPr lang="es-ES_tradnl" dirty="0">
                <a:solidFill>
                  <a:schemeClr val="bg1"/>
                </a:solidFill>
              </a:rPr>
              <a:t>-N </a:t>
            </a:r>
            <a:r>
              <a:rPr lang="es-ES_tradnl" dirty="0" err="1">
                <a:solidFill>
                  <a:schemeClr val="bg1"/>
                </a:solidFill>
              </a:rPr>
              <a:t>simulations</a:t>
            </a:r>
            <a:r>
              <a:rPr lang="es-ES_tradnl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>
                <a:solidFill>
                  <a:schemeClr val="bg1"/>
                </a:solidFill>
              </a:rPr>
              <a:t>Interface </a:t>
            </a:r>
            <a:r>
              <a:rPr lang="es-ES_tradnl" dirty="0" err="1">
                <a:solidFill>
                  <a:schemeClr val="bg1"/>
                </a:solidFill>
              </a:rPr>
              <a:t>with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other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codes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will</a:t>
            </a:r>
            <a:r>
              <a:rPr lang="es-ES_tradnl" dirty="0">
                <a:solidFill>
                  <a:schemeClr val="bg1"/>
                </a:solidFill>
              </a:rPr>
              <a:t> be </a:t>
            </a:r>
            <a:r>
              <a:rPr lang="es-ES_tradnl" dirty="0" err="1">
                <a:solidFill>
                  <a:schemeClr val="bg1"/>
                </a:solidFill>
              </a:rPr>
              <a:t>much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easier</a:t>
            </a:r>
            <a:r>
              <a:rPr lang="es-ES_tradnl" dirty="0">
                <a:solidFill>
                  <a:schemeClr val="bg1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s-ES_tradnl" cap="small" dirty="0">
                <a:solidFill>
                  <a:schemeClr val="bg1"/>
                </a:solidFill>
              </a:rPr>
              <a:t>	</a:t>
            </a:r>
            <a:r>
              <a:rPr lang="es-ES_tradnl" cap="small" dirty="0" err="1">
                <a:solidFill>
                  <a:schemeClr val="bg1"/>
                </a:solidFill>
              </a:rPr>
              <a:t>scale</a:t>
            </a:r>
            <a:r>
              <a:rPr lang="es-ES_tradnl" cap="small" dirty="0">
                <a:solidFill>
                  <a:schemeClr val="bg1"/>
                </a:solidFill>
              </a:rPr>
              <a:t>-up </a:t>
            </a:r>
            <a:r>
              <a:rPr lang="es-ES_tradnl" dirty="0">
                <a:solidFill>
                  <a:schemeClr val="bg1"/>
                </a:solidFill>
              </a:rPr>
              <a:t>(</a:t>
            </a:r>
            <a:r>
              <a:rPr lang="es-ES_tradnl" dirty="0" err="1">
                <a:solidFill>
                  <a:schemeClr val="bg1"/>
                </a:solidFill>
              </a:rPr>
              <a:t>second-principles</a:t>
            </a:r>
            <a:r>
              <a:rPr lang="es-ES_tradnl" dirty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s-ES_tradnl" dirty="0">
                <a:solidFill>
                  <a:schemeClr val="bg1"/>
                </a:solidFill>
              </a:rPr>
              <a:t>	</a:t>
            </a:r>
            <a:r>
              <a:rPr lang="es-ES_tradnl" cap="small" dirty="0" err="1">
                <a:solidFill>
                  <a:schemeClr val="bg1"/>
                </a:solidFill>
              </a:rPr>
              <a:t>DMFTwDFT</a:t>
            </a:r>
            <a:r>
              <a:rPr lang="es-ES_tradnl" dirty="0">
                <a:solidFill>
                  <a:schemeClr val="bg1"/>
                </a:solidFill>
              </a:rPr>
              <a:t> (DMFT </a:t>
            </a:r>
            <a:r>
              <a:rPr lang="es-ES_tradnl" dirty="0" err="1">
                <a:solidFill>
                  <a:schemeClr val="bg1"/>
                </a:solidFill>
              </a:rPr>
              <a:t>code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by</a:t>
            </a:r>
            <a:r>
              <a:rPr lang="es-ES_tradnl" dirty="0">
                <a:solidFill>
                  <a:schemeClr val="bg1"/>
                </a:solidFill>
              </a:rPr>
              <a:t> Aldo </a:t>
            </a:r>
            <a:r>
              <a:rPr lang="es-ES_tradnl" dirty="0" err="1">
                <a:solidFill>
                  <a:schemeClr val="bg1"/>
                </a:solidFill>
              </a:rPr>
              <a:t>Romero’s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group</a:t>
            </a:r>
            <a:r>
              <a:rPr lang="es-ES_tradnl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151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wannier90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code directly called from </a:t>
            </a: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43025" y="2590800"/>
            <a:ext cx="645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dirty="0" err="1">
                <a:solidFill>
                  <a:schemeClr val="bg1"/>
                </a:solidFill>
              </a:rPr>
              <a:t>Practical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examples</a:t>
            </a:r>
            <a:r>
              <a:rPr lang="es-ES_tradnl" dirty="0">
                <a:solidFill>
                  <a:schemeClr val="bg1"/>
                </a:solidFill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es-ES_tradnl" dirty="0" err="1">
                <a:solidFill>
                  <a:srgbClr val="FFFF00"/>
                </a:solidFill>
              </a:rPr>
              <a:t>Bulk</a:t>
            </a:r>
            <a:r>
              <a:rPr lang="es-ES_tradnl" dirty="0">
                <a:solidFill>
                  <a:srgbClr val="FFFF00"/>
                </a:solidFill>
              </a:rPr>
              <a:t> SrTiO</a:t>
            </a:r>
            <a:r>
              <a:rPr lang="es-ES_tradnl" baseline="-25000" dirty="0">
                <a:solidFill>
                  <a:srgbClr val="FFFF00"/>
                </a:solidFill>
              </a:rPr>
              <a:t>3</a:t>
            </a:r>
            <a:r>
              <a:rPr lang="es-ES_tradnl" dirty="0">
                <a:solidFill>
                  <a:srgbClr val="FFFF00"/>
                </a:solidFill>
              </a:rPr>
              <a:t> in </a:t>
            </a:r>
            <a:r>
              <a:rPr lang="es-ES_tradnl" dirty="0" err="1">
                <a:solidFill>
                  <a:srgbClr val="FFFF00"/>
                </a:solidFill>
              </a:rPr>
              <a:t>the</a:t>
            </a:r>
            <a:r>
              <a:rPr lang="es-ES_tradnl" dirty="0">
                <a:solidFill>
                  <a:srgbClr val="FFFF00"/>
                </a:solidFill>
              </a:rPr>
              <a:t> </a:t>
            </a:r>
            <a:r>
              <a:rPr lang="es-ES_tradnl" dirty="0" err="1">
                <a:solidFill>
                  <a:srgbClr val="FFFF00"/>
                </a:solidFill>
              </a:rPr>
              <a:t>cubic</a:t>
            </a:r>
            <a:r>
              <a:rPr lang="es-ES_tradnl" dirty="0">
                <a:solidFill>
                  <a:srgbClr val="FFFF00"/>
                </a:solidFill>
              </a:rPr>
              <a:t> </a:t>
            </a:r>
            <a:r>
              <a:rPr lang="es-ES_tradnl" dirty="0" err="1">
                <a:solidFill>
                  <a:srgbClr val="FFFF00"/>
                </a:solidFill>
              </a:rPr>
              <a:t>phase</a:t>
            </a:r>
            <a:endParaRPr lang="es-ES_tradnl" dirty="0">
              <a:solidFill>
                <a:srgbClr val="FFFF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s-ES_tradnl" dirty="0">
                <a:solidFill>
                  <a:schemeClr val="bg1"/>
                </a:solidFill>
              </a:rPr>
              <a:t>Graphene </a:t>
            </a:r>
          </a:p>
        </p:txBody>
      </p:sp>
    </p:spTree>
    <p:extLst>
      <p:ext uri="{BB962C8B-B14F-4D97-AF65-F5344CB8AC3E}">
        <p14:creationId xmlns:p14="http://schemas.microsoft.com/office/powerpoint/2010/main" val="57199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9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After running </a:t>
            </a:r>
            <a:r>
              <a:rPr lang="en-US" sz="2800" cap="small" dirty="0">
                <a:solidFill>
                  <a:srgbClr val="FFFF00"/>
                </a:solidFill>
                <a:latin typeface="Arial"/>
                <a:cs typeface="Arial"/>
              </a:rPr>
              <a:t>siesta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and compute the PDOS,           we can analyze the character of the different bands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1828800" y="1295400"/>
            <a:ext cx="5562600" cy="5410200"/>
            <a:chOff x="1295400" y="533400"/>
            <a:chExt cx="6629400" cy="6172200"/>
          </a:xfrm>
        </p:grpSpPr>
        <p:sp>
          <p:nvSpPr>
            <p:cNvPr id="5" name="Rectángulo 4"/>
            <p:cNvSpPr/>
            <p:nvPr/>
          </p:nvSpPr>
          <p:spPr bwMode="auto">
            <a:xfrm>
              <a:off x="1295400" y="533400"/>
              <a:ext cx="6629400" cy="6172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33400"/>
              <a:ext cx="6629400" cy="6172200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152400" y="9260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Which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atoms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contribute</a:t>
            </a:r>
            <a:r>
              <a:rPr lang="es-ES" dirty="0">
                <a:solidFill>
                  <a:schemeClr val="bg1"/>
                </a:solidFill>
              </a:rPr>
              <a:t> more </a:t>
            </a:r>
            <a:r>
              <a:rPr lang="es-ES" dirty="0" err="1">
                <a:solidFill>
                  <a:schemeClr val="bg1"/>
                </a:solidFill>
              </a:rPr>
              <a:t>to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bands</a:t>
            </a:r>
            <a:r>
              <a:rPr lang="es-ES" dirty="0">
                <a:solidFill>
                  <a:schemeClr val="bg1"/>
                </a:solidFill>
              </a:rPr>
              <a:t> at a particular </a:t>
            </a:r>
            <a:r>
              <a:rPr lang="es-ES" dirty="0" err="1">
                <a:solidFill>
                  <a:schemeClr val="bg1"/>
                </a:solidFill>
              </a:rPr>
              <a:t>energy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window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9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We can analyze the character of the different bands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2400" y="545068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Which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atoms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contribute</a:t>
            </a:r>
            <a:r>
              <a:rPr lang="es-ES" dirty="0">
                <a:solidFill>
                  <a:schemeClr val="bg1"/>
                </a:solidFill>
              </a:rPr>
              <a:t> more </a:t>
            </a:r>
            <a:r>
              <a:rPr lang="es-ES" dirty="0" err="1">
                <a:solidFill>
                  <a:schemeClr val="bg1"/>
                </a:solidFill>
              </a:rPr>
              <a:t>to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bands</a:t>
            </a:r>
            <a:r>
              <a:rPr lang="es-ES" dirty="0">
                <a:solidFill>
                  <a:schemeClr val="bg1"/>
                </a:solidFill>
              </a:rPr>
              <a:t> at a particular </a:t>
            </a:r>
            <a:r>
              <a:rPr lang="es-ES" dirty="0" err="1">
                <a:solidFill>
                  <a:schemeClr val="bg1"/>
                </a:solidFill>
              </a:rPr>
              <a:t>energy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window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>
                <a:solidFill>
                  <a:schemeClr val="bg1"/>
                </a:solidFill>
              </a:rPr>
              <a:t>Zoom </a:t>
            </a:r>
            <a:r>
              <a:rPr lang="es-ES" dirty="0" err="1">
                <a:solidFill>
                  <a:schemeClr val="bg1"/>
                </a:solidFill>
              </a:rPr>
              <a:t>around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top of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valence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bands</a:t>
            </a:r>
            <a:r>
              <a:rPr lang="es-ES" dirty="0">
                <a:solidFill>
                  <a:schemeClr val="bg1"/>
                </a:solidFill>
              </a:rPr>
              <a:t> and </a:t>
            </a:r>
            <a:r>
              <a:rPr lang="es-ES" dirty="0" err="1">
                <a:solidFill>
                  <a:schemeClr val="bg1"/>
                </a:solidFill>
              </a:rPr>
              <a:t>bottom</a:t>
            </a:r>
            <a:r>
              <a:rPr lang="es-ES" dirty="0">
                <a:solidFill>
                  <a:schemeClr val="bg1"/>
                </a:solidFill>
              </a:rPr>
              <a:t> of </a:t>
            </a:r>
            <a:r>
              <a:rPr lang="es-ES" dirty="0" err="1">
                <a:solidFill>
                  <a:schemeClr val="bg1"/>
                </a:solidFill>
              </a:rPr>
              <a:t>conduction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bands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38100" y="1473000"/>
            <a:ext cx="5867400" cy="5436000"/>
            <a:chOff x="1600200" y="1295400"/>
            <a:chExt cx="5867400" cy="5436000"/>
          </a:xfrm>
        </p:grpSpPr>
        <p:sp>
          <p:nvSpPr>
            <p:cNvPr id="4" name="Rectángulo 3"/>
            <p:cNvSpPr/>
            <p:nvPr/>
          </p:nvSpPr>
          <p:spPr bwMode="auto">
            <a:xfrm>
              <a:off x="1600200" y="1295400"/>
              <a:ext cx="5867400" cy="5410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Imagen 2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933" y="1295400"/>
              <a:ext cx="5838667" cy="5436000"/>
            </a:xfrm>
            <a:prstGeom prst="rect">
              <a:avLst/>
            </a:prstGeom>
          </p:spPr>
        </p:pic>
      </p:grpSp>
      <p:sp>
        <p:nvSpPr>
          <p:cNvPr id="8" name="CuadroTexto 7"/>
          <p:cNvSpPr txBox="1"/>
          <p:nvPr/>
        </p:nvSpPr>
        <p:spPr>
          <a:xfrm>
            <a:off x="6172200" y="3136612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CCFFCC"/>
                </a:solidFill>
              </a:rPr>
              <a:t>Top of </a:t>
            </a:r>
            <a:r>
              <a:rPr lang="es-ES" sz="1600" dirty="0" err="1">
                <a:solidFill>
                  <a:srgbClr val="CCFFCC"/>
                </a:solidFill>
              </a:rPr>
              <a:t>valence</a:t>
            </a:r>
            <a:r>
              <a:rPr lang="es-ES" sz="1600" dirty="0">
                <a:solidFill>
                  <a:srgbClr val="CCFFCC"/>
                </a:solidFill>
              </a:rPr>
              <a:t> </a:t>
            </a:r>
            <a:r>
              <a:rPr lang="es-ES" sz="1600" dirty="0" err="1">
                <a:solidFill>
                  <a:srgbClr val="CCFFCC"/>
                </a:solidFill>
              </a:rPr>
              <a:t>bands</a:t>
            </a:r>
            <a:r>
              <a:rPr lang="es-ES" sz="1600" dirty="0">
                <a:solidFill>
                  <a:srgbClr val="CCFFCC"/>
                </a:solidFill>
              </a:rPr>
              <a:t>: </a:t>
            </a:r>
            <a:r>
              <a:rPr lang="es-ES" sz="1600" dirty="0" err="1">
                <a:solidFill>
                  <a:srgbClr val="CCFFCC"/>
                </a:solidFill>
              </a:rPr>
              <a:t>mostly</a:t>
            </a:r>
            <a:r>
              <a:rPr lang="es-ES" sz="1600" dirty="0">
                <a:solidFill>
                  <a:srgbClr val="CCFFCC"/>
                </a:solidFill>
              </a:rPr>
              <a:t> O 2</a:t>
            </a:r>
            <a:r>
              <a:rPr lang="es-ES" sz="1600" b="0" i="1" dirty="0">
                <a:solidFill>
                  <a:srgbClr val="CCFFCC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s-ES" sz="1600" dirty="0">
                <a:solidFill>
                  <a:srgbClr val="CCFFCC"/>
                </a:solidFill>
              </a:rPr>
              <a:t> </a:t>
            </a:r>
            <a:r>
              <a:rPr lang="es-ES" sz="1600" dirty="0" err="1">
                <a:solidFill>
                  <a:srgbClr val="CCFFCC"/>
                </a:solidFill>
              </a:rPr>
              <a:t>character</a:t>
            </a:r>
            <a:endParaRPr lang="es-ES" sz="1600" dirty="0">
              <a:solidFill>
                <a:srgbClr val="CCFFCC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12933" y="2463408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FF0000"/>
                </a:solidFill>
              </a:rPr>
              <a:t>Bottom</a:t>
            </a:r>
            <a:r>
              <a:rPr lang="es-ES" sz="1600" dirty="0">
                <a:solidFill>
                  <a:srgbClr val="FF0000"/>
                </a:solidFill>
              </a:rPr>
              <a:t> of </a:t>
            </a:r>
            <a:r>
              <a:rPr lang="es-ES" sz="1600" dirty="0" err="1">
                <a:solidFill>
                  <a:srgbClr val="FF0000"/>
                </a:solidFill>
              </a:rPr>
              <a:t>conduction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bands</a:t>
            </a:r>
            <a:r>
              <a:rPr lang="es-ES" sz="1600" dirty="0">
                <a:solidFill>
                  <a:srgbClr val="FF0000"/>
                </a:solidFill>
              </a:rPr>
              <a:t>: </a:t>
            </a:r>
            <a:r>
              <a:rPr lang="es-ES" sz="1600" dirty="0" err="1">
                <a:solidFill>
                  <a:srgbClr val="FF0000"/>
                </a:solidFill>
              </a:rPr>
              <a:t>mostly</a:t>
            </a:r>
            <a:r>
              <a:rPr lang="es-ES" sz="1600" dirty="0">
                <a:solidFill>
                  <a:srgbClr val="FF0000"/>
                </a:solidFill>
              </a:rPr>
              <a:t> Ti t</a:t>
            </a:r>
            <a:r>
              <a:rPr lang="es-ES" sz="1600" baseline="-25000" dirty="0">
                <a:solidFill>
                  <a:srgbClr val="FF0000"/>
                </a:solidFill>
              </a:rPr>
              <a:t>2g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character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477000" y="4150449"/>
            <a:ext cx="2286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We</a:t>
            </a:r>
            <a:r>
              <a:rPr lang="es-ES" dirty="0">
                <a:solidFill>
                  <a:schemeClr val="bg1"/>
                </a:solidFill>
              </a:rPr>
              <a:t> can </a:t>
            </a:r>
            <a:r>
              <a:rPr lang="es-ES" dirty="0" err="1">
                <a:solidFill>
                  <a:schemeClr val="bg1"/>
                </a:solidFill>
              </a:rPr>
              <a:t>project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on</a:t>
            </a:r>
            <a:r>
              <a:rPr lang="es-ES" dirty="0">
                <a:solidFill>
                  <a:schemeClr val="bg1"/>
                </a:solidFill>
              </a:rPr>
              <a:t> particular </a:t>
            </a:r>
            <a:r>
              <a:rPr lang="es-ES" dirty="0" err="1">
                <a:solidFill>
                  <a:schemeClr val="bg1"/>
                </a:solidFill>
              </a:rPr>
              <a:t>atomic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orbitals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within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atom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to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further</a:t>
            </a:r>
            <a:r>
              <a:rPr lang="es-ES" dirty="0">
                <a:solidFill>
                  <a:schemeClr val="bg1"/>
                </a:solidFill>
              </a:rPr>
              <a:t> define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character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2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9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Choose the Bloch states that will be used to compute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functions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95300" y="838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In </a:t>
            </a:r>
            <a:r>
              <a:rPr lang="es-ES" dirty="0" err="1">
                <a:solidFill>
                  <a:schemeClr val="bg1"/>
                </a:solidFill>
              </a:rPr>
              <a:t>this</a:t>
            </a:r>
            <a:r>
              <a:rPr lang="es-ES" dirty="0">
                <a:solidFill>
                  <a:schemeClr val="bg1"/>
                </a:solidFill>
              </a:rPr>
              <a:t> particular </a:t>
            </a:r>
            <a:r>
              <a:rPr lang="es-ES" dirty="0" err="1">
                <a:solidFill>
                  <a:schemeClr val="bg1"/>
                </a:solidFill>
              </a:rPr>
              <a:t>example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we</a:t>
            </a:r>
            <a:r>
              <a:rPr lang="es-ES" dirty="0">
                <a:solidFill>
                  <a:schemeClr val="bg1"/>
                </a:solidFill>
              </a:rPr>
              <a:t> are </a:t>
            </a:r>
            <a:r>
              <a:rPr lang="es-ES" dirty="0" err="1">
                <a:solidFill>
                  <a:schemeClr val="bg1"/>
                </a:solidFill>
              </a:rPr>
              <a:t>interested</a:t>
            </a:r>
            <a:r>
              <a:rPr lang="es-ES" dirty="0">
                <a:solidFill>
                  <a:schemeClr val="bg1"/>
                </a:solidFill>
              </a:rPr>
              <a:t> in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wannierization</a:t>
            </a:r>
            <a:r>
              <a:rPr lang="es-ES" dirty="0">
                <a:solidFill>
                  <a:schemeClr val="bg1"/>
                </a:solidFill>
              </a:rPr>
              <a:t> of </a:t>
            </a:r>
            <a:r>
              <a:rPr lang="es-ES" dirty="0" err="1">
                <a:solidFill>
                  <a:srgbClr val="FFFF00"/>
                </a:solidFill>
              </a:rPr>
              <a:t>three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err="1">
                <a:solidFill>
                  <a:srgbClr val="FFFF00"/>
                </a:solidFill>
              </a:rPr>
              <a:t>different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err="1">
                <a:solidFill>
                  <a:srgbClr val="FFFF00"/>
                </a:solidFill>
              </a:rPr>
              <a:t>manifolds</a:t>
            </a:r>
            <a:r>
              <a:rPr lang="es-E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248400" y="1647559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FFFF00"/>
                </a:solidFill>
              </a:rPr>
              <a:t>Manifold</a:t>
            </a:r>
            <a:r>
              <a:rPr lang="es-ES" sz="1600" dirty="0">
                <a:solidFill>
                  <a:srgbClr val="FFFF00"/>
                </a:solidFill>
              </a:rPr>
              <a:t> </a:t>
            </a:r>
            <a:r>
              <a:rPr lang="es-ES" sz="1600" dirty="0" err="1">
                <a:solidFill>
                  <a:srgbClr val="FFFF00"/>
                </a:solidFill>
              </a:rPr>
              <a:t>number</a:t>
            </a:r>
            <a:r>
              <a:rPr lang="es-ES" sz="1600" dirty="0">
                <a:solidFill>
                  <a:srgbClr val="FFFF00"/>
                </a:solidFill>
              </a:rPr>
              <a:t> 1: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172200" y="38862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That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means</a:t>
            </a:r>
            <a:r>
              <a:rPr lang="es-ES" dirty="0">
                <a:solidFill>
                  <a:schemeClr val="bg1"/>
                </a:solidFill>
              </a:rPr>
              <a:t>:</a:t>
            </a:r>
          </a:p>
          <a:p>
            <a:r>
              <a:rPr lang="es-ES" dirty="0">
                <a:solidFill>
                  <a:schemeClr val="bg1"/>
                </a:solidFill>
              </a:rPr>
              <a:t>- 3 O </a:t>
            </a:r>
            <a:r>
              <a:rPr lang="es-ES" b="0" i="1" dirty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bands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i="1" dirty="0" err="1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x</a:t>
            </a:r>
            <a:r>
              <a:rPr lang="es-ES"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i="1" dirty="0" err="1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lang="es-ES"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i="1" dirty="0" err="1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lang="es-ES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es-ES" dirty="0">
                <a:solidFill>
                  <a:schemeClr val="bg1"/>
                </a:solidFill>
              </a:rPr>
              <a:t>) </a:t>
            </a:r>
          </a:p>
          <a:p>
            <a:r>
              <a:rPr lang="es-ES" dirty="0">
                <a:solidFill>
                  <a:schemeClr val="bg1"/>
                </a:solidFill>
              </a:rPr>
              <a:t>	× 3 O </a:t>
            </a:r>
            <a:r>
              <a:rPr lang="es-ES" dirty="0" err="1">
                <a:solidFill>
                  <a:schemeClr val="bg1"/>
                </a:solidFill>
              </a:rPr>
              <a:t>atoms</a:t>
            </a: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s-ES" b="0" i="1" baseline="-25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s-ES" dirty="0">
                <a:solidFill>
                  <a:srgbClr val="00FFFF"/>
                </a:solidFill>
                <a:latin typeface="+mn-lt"/>
                <a:cs typeface="Times New Roman"/>
              </a:rPr>
              <a:t>9 </a:t>
            </a:r>
            <a:r>
              <a:rPr lang="es-ES" dirty="0" err="1">
                <a:solidFill>
                  <a:srgbClr val="00FFFF"/>
                </a:solidFill>
                <a:latin typeface="+mn-lt"/>
                <a:cs typeface="Times New Roman"/>
              </a:rPr>
              <a:t>bands</a:t>
            </a:r>
            <a:r>
              <a:rPr lang="es-ES" dirty="0">
                <a:solidFill>
                  <a:srgbClr val="00FFFF"/>
                </a:solidFill>
                <a:latin typeface="+mn-lt"/>
                <a:cs typeface="Times New Roman"/>
              </a:rPr>
              <a:t> to </a:t>
            </a:r>
            <a:r>
              <a:rPr lang="es-ES" dirty="0" err="1">
                <a:solidFill>
                  <a:srgbClr val="00FFFF"/>
                </a:solidFill>
                <a:latin typeface="+mn-lt"/>
                <a:cs typeface="Times New Roman"/>
              </a:rPr>
              <a:t>wannierize</a:t>
            </a:r>
            <a:endParaRPr lang="es-ES" dirty="0">
              <a:solidFill>
                <a:srgbClr val="00FFFF"/>
              </a:solidFill>
              <a:latin typeface="+mn-lt"/>
              <a:cs typeface="Times New Roma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72200" y="3136612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CCFFCC"/>
                </a:solidFill>
              </a:rPr>
              <a:t>Top of </a:t>
            </a:r>
            <a:r>
              <a:rPr lang="es-ES" sz="1600" dirty="0" err="1">
                <a:solidFill>
                  <a:srgbClr val="CCFFCC"/>
                </a:solidFill>
              </a:rPr>
              <a:t>valence</a:t>
            </a:r>
            <a:r>
              <a:rPr lang="es-ES" sz="1600" dirty="0">
                <a:solidFill>
                  <a:srgbClr val="CCFFCC"/>
                </a:solidFill>
              </a:rPr>
              <a:t> </a:t>
            </a:r>
            <a:r>
              <a:rPr lang="es-ES" sz="1600" dirty="0" err="1">
                <a:solidFill>
                  <a:srgbClr val="CCFFCC"/>
                </a:solidFill>
              </a:rPr>
              <a:t>bands</a:t>
            </a:r>
            <a:r>
              <a:rPr lang="es-ES" sz="1600" dirty="0">
                <a:solidFill>
                  <a:srgbClr val="CCFFCC"/>
                </a:solidFill>
              </a:rPr>
              <a:t>: </a:t>
            </a:r>
            <a:r>
              <a:rPr lang="es-ES" sz="1600" dirty="0" err="1">
                <a:solidFill>
                  <a:srgbClr val="CCFFCC"/>
                </a:solidFill>
              </a:rPr>
              <a:t>mostly</a:t>
            </a:r>
            <a:r>
              <a:rPr lang="es-ES" sz="1600" dirty="0">
                <a:solidFill>
                  <a:srgbClr val="CCFFCC"/>
                </a:solidFill>
              </a:rPr>
              <a:t> O 2</a:t>
            </a:r>
            <a:r>
              <a:rPr lang="es-ES" sz="1600" b="0" i="1" dirty="0">
                <a:solidFill>
                  <a:srgbClr val="CCFFCC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s-ES" sz="1600" dirty="0">
                <a:solidFill>
                  <a:srgbClr val="CCFFCC"/>
                </a:solidFill>
              </a:rPr>
              <a:t> </a:t>
            </a:r>
            <a:r>
              <a:rPr lang="es-ES" sz="1600" dirty="0" err="1">
                <a:solidFill>
                  <a:srgbClr val="CCFFCC"/>
                </a:solidFill>
              </a:rPr>
              <a:t>character</a:t>
            </a:r>
            <a:endParaRPr lang="es-ES" sz="1600" dirty="0">
              <a:solidFill>
                <a:srgbClr val="CCFFCC"/>
              </a:solidFill>
            </a:endParaRPr>
          </a:p>
        </p:txBody>
      </p:sp>
      <p:grpSp>
        <p:nvGrpSpPr>
          <p:cNvPr id="22" name="Agrupar 21"/>
          <p:cNvGrpSpPr/>
          <p:nvPr/>
        </p:nvGrpSpPr>
        <p:grpSpPr>
          <a:xfrm>
            <a:off x="38100" y="1473000"/>
            <a:ext cx="5867400" cy="5436000"/>
            <a:chOff x="1600200" y="1270200"/>
            <a:chExt cx="5867400" cy="5436000"/>
          </a:xfrm>
        </p:grpSpPr>
        <p:sp>
          <p:nvSpPr>
            <p:cNvPr id="23" name="Rectángulo 22"/>
            <p:cNvSpPr/>
            <p:nvPr/>
          </p:nvSpPr>
          <p:spPr bwMode="auto">
            <a:xfrm>
              <a:off x="1600200" y="1295400"/>
              <a:ext cx="5867400" cy="5410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4" name="Imagen 23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270200"/>
              <a:ext cx="5838667" cy="5436000"/>
            </a:xfrm>
            <a:prstGeom prst="rect">
              <a:avLst/>
            </a:prstGeom>
          </p:spPr>
        </p:pic>
      </p:grpSp>
      <p:sp>
        <p:nvSpPr>
          <p:cNvPr id="18" name="Rectángulo 17"/>
          <p:cNvSpPr/>
          <p:nvPr/>
        </p:nvSpPr>
        <p:spPr bwMode="auto">
          <a:xfrm>
            <a:off x="-16933" y="3079818"/>
            <a:ext cx="5867400" cy="80638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7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9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Choose the Bloch states that will be used to compute the </a:t>
            </a:r>
            <a:r>
              <a:rPr lang="en-US" sz="2800" dirty="0" err="1">
                <a:solidFill>
                  <a:srgbClr val="FFFF00"/>
                </a:solidFill>
                <a:latin typeface="Arial"/>
                <a:cs typeface="Arial"/>
              </a:rPr>
              <a:t>Wannier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 functions 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38100" y="1473000"/>
            <a:ext cx="5867400" cy="5436000"/>
            <a:chOff x="1600200" y="1270200"/>
            <a:chExt cx="5867400" cy="5436000"/>
          </a:xfrm>
        </p:grpSpPr>
        <p:sp>
          <p:nvSpPr>
            <p:cNvPr id="4" name="Rectángulo 3"/>
            <p:cNvSpPr/>
            <p:nvPr/>
          </p:nvSpPr>
          <p:spPr bwMode="auto">
            <a:xfrm>
              <a:off x="1600200" y="1295400"/>
              <a:ext cx="5867400" cy="5410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" name="Imagen 2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270200"/>
              <a:ext cx="5838667" cy="543600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495300" y="838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In </a:t>
            </a:r>
            <a:r>
              <a:rPr lang="es-ES" dirty="0" err="1">
                <a:solidFill>
                  <a:schemeClr val="bg1"/>
                </a:solidFill>
              </a:rPr>
              <a:t>this</a:t>
            </a:r>
            <a:r>
              <a:rPr lang="es-ES" dirty="0">
                <a:solidFill>
                  <a:schemeClr val="bg1"/>
                </a:solidFill>
              </a:rPr>
              <a:t> particular </a:t>
            </a:r>
            <a:r>
              <a:rPr lang="es-ES" dirty="0" err="1">
                <a:solidFill>
                  <a:schemeClr val="bg1"/>
                </a:solidFill>
              </a:rPr>
              <a:t>example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we</a:t>
            </a:r>
            <a:r>
              <a:rPr lang="es-ES" dirty="0">
                <a:solidFill>
                  <a:schemeClr val="bg1"/>
                </a:solidFill>
              </a:rPr>
              <a:t> are </a:t>
            </a:r>
            <a:r>
              <a:rPr lang="es-ES" dirty="0" err="1">
                <a:solidFill>
                  <a:schemeClr val="bg1"/>
                </a:solidFill>
              </a:rPr>
              <a:t>interested</a:t>
            </a:r>
            <a:r>
              <a:rPr lang="es-ES" dirty="0">
                <a:solidFill>
                  <a:schemeClr val="bg1"/>
                </a:solidFill>
              </a:rPr>
              <a:t> in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wannierization</a:t>
            </a:r>
            <a:r>
              <a:rPr lang="es-ES" dirty="0">
                <a:solidFill>
                  <a:schemeClr val="bg1"/>
                </a:solidFill>
              </a:rPr>
              <a:t> of </a:t>
            </a:r>
            <a:r>
              <a:rPr lang="es-ES" dirty="0" err="1">
                <a:solidFill>
                  <a:srgbClr val="FFFF00"/>
                </a:solidFill>
              </a:rPr>
              <a:t>three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err="1">
                <a:solidFill>
                  <a:srgbClr val="FFFF00"/>
                </a:solidFill>
              </a:rPr>
              <a:t>different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err="1">
                <a:solidFill>
                  <a:srgbClr val="FFFF00"/>
                </a:solidFill>
              </a:rPr>
              <a:t>manifolds</a:t>
            </a:r>
            <a:r>
              <a:rPr lang="es-E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0" y="2590800"/>
            <a:ext cx="5867400" cy="4591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248400" y="1676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FFFF00"/>
                </a:solidFill>
              </a:rPr>
              <a:t>Manifold</a:t>
            </a:r>
            <a:r>
              <a:rPr lang="es-ES" sz="1600" dirty="0">
                <a:solidFill>
                  <a:srgbClr val="FFFF00"/>
                </a:solidFill>
              </a:rPr>
              <a:t> </a:t>
            </a:r>
            <a:r>
              <a:rPr lang="es-ES" sz="1600" dirty="0" err="1">
                <a:solidFill>
                  <a:srgbClr val="FFFF00"/>
                </a:solidFill>
              </a:rPr>
              <a:t>number</a:t>
            </a:r>
            <a:r>
              <a:rPr lang="es-ES" sz="1600" dirty="0">
                <a:solidFill>
                  <a:srgbClr val="FFFF00"/>
                </a:solidFill>
              </a:rPr>
              <a:t> 2: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172200" y="38862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That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means</a:t>
            </a:r>
            <a:r>
              <a:rPr lang="es-ES" dirty="0">
                <a:solidFill>
                  <a:schemeClr val="bg1"/>
                </a:solidFill>
              </a:rPr>
              <a:t>:</a:t>
            </a:r>
          </a:p>
          <a:p>
            <a:r>
              <a:rPr lang="es-ES" dirty="0">
                <a:solidFill>
                  <a:schemeClr val="bg1"/>
                </a:solidFill>
              </a:rPr>
              <a:t>-3 Ti </a:t>
            </a:r>
            <a:r>
              <a:rPr lang="es-ES" b="0" i="1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lang="es-ES" b="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2g </a:t>
            </a:r>
            <a:r>
              <a:rPr lang="es-ES" dirty="0" err="1">
                <a:solidFill>
                  <a:schemeClr val="bg1"/>
                </a:solidFill>
                <a:cs typeface="Times New Roman"/>
              </a:rPr>
              <a:t>bands</a:t>
            </a:r>
            <a:r>
              <a:rPr lang="es-ES" dirty="0">
                <a:solidFill>
                  <a:schemeClr val="bg1"/>
                </a:solidFill>
                <a:cs typeface="Times New Roman"/>
              </a:rPr>
              <a:t> (</a:t>
            </a:r>
            <a:r>
              <a:rPr lang="es-ES" b="0" i="1" dirty="0" err="1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0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xy</a:t>
            </a:r>
            <a:r>
              <a:rPr lang="es-ES" b="0"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b="0" i="1" dirty="0" err="1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0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yz</a:t>
            </a:r>
            <a:r>
              <a:rPr lang="es-ES" b="0" i="1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s-ES" b="0" i="1" dirty="0" err="1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es-ES" b="0" i="1" baseline="-25000" dirty="0" err="1">
                <a:solidFill>
                  <a:schemeClr val="bg1"/>
                </a:solidFill>
                <a:latin typeface="Times New Roman"/>
                <a:cs typeface="Times New Roman"/>
              </a:rPr>
              <a:t>xz</a:t>
            </a:r>
            <a:r>
              <a:rPr lang="es-ES" dirty="0">
                <a:solidFill>
                  <a:schemeClr val="bg1"/>
                </a:solidFill>
                <a:cs typeface="Times New Roman"/>
              </a:rPr>
              <a:t>)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s-ES" b="0" i="1" baseline="-25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s-ES" dirty="0">
                <a:solidFill>
                  <a:srgbClr val="00FFFF"/>
                </a:solidFill>
                <a:latin typeface="+mn-lt"/>
                <a:cs typeface="Times New Roman"/>
              </a:rPr>
              <a:t>3 </a:t>
            </a:r>
            <a:r>
              <a:rPr lang="es-ES" dirty="0" err="1">
                <a:solidFill>
                  <a:srgbClr val="00FFFF"/>
                </a:solidFill>
                <a:latin typeface="+mn-lt"/>
                <a:cs typeface="Times New Roman"/>
              </a:rPr>
              <a:t>bands</a:t>
            </a:r>
            <a:r>
              <a:rPr lang="es-ES" dirty="0">
                <a:solidFill>
                  <a:srgbClr val="00FFFF"/>
                </a:solidFill>
                <a:latin typeface="+mn-lt"/>
                <a:cs typeface="Times New Roman"/>
              </a:rPr>
              <a:t> to </a:t>
            </a:r>
            <a:r>
              <a:rPr lang="es-ES" dirty="0" err="1">
                <a:solidFill>
                  <a:srgbClr val="00FFFF"/>
                </a:solidFill>
                <a:latin typeface="+mn-lt"/>
                <a:cs typeface="Times New Roman"/>
              </a:rPr>
              <a:t>wannierize</a:t>
            </a:r>
            <a:endParaRPr lang="es-ES" dirty="0">
              <a:solidFill>
                <a:srgbClr val="00FFFF"/>
              </a:solidFill>
              <a:latin typeface="+mn-lt"/>
              <a:cs typeface="Times New Roman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096000" y="2453606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FF0000"/>
                </a:solidFill>
              </a:rPr>
              <a:t>Bottom</a:t>
            </a:r>
            <a:r>
              <a:rPr lang="es-ES" sz="1600" dirty="0">
                <a:solidFill>
                  <a:srgbClr val="FF0000"/>
                </a:solidFill>
              </a:rPr>
              <a:t> of </a:t>
            </a:r>
            <a:r>
              <a:rPr lang="es-ES" sz="1600" dirty="0" err="1">
                <a:solidFill>
                  <a:srgbClr val="FF0000"/>
                </a:solidFill>
              </a:rPr>
              <a:t>conduction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bands</a:t>
            </a:r>
            <a:r>
              <a:rPr lang="es-ES" sz="1600" dirty="0">
                <a:solidFill>
                  <a:srgbClr val="FF0000"/>
                </a:solidFill>
              </a:rPr>
              <a:t>: </a:t>
            </a:r>
            <a:r>
              <a:rPr lang="es-ES" sz="1600" dirty="0" err="1">
                <a:solidFill>
                  <a:srgbClr val="FF0000"/>
                </a:solidFill>
              </a:rPr>
              <a:t>mostly</a:t>
            </a:r>
            <a:r>
              <a:rPr lang="es-ES" sz="1600" dirty="0">
                <a:solidFill>
                  <a:srgbClr val="FF0000"/>
                </a:solidFill>
              </a:rPr>
              <a:t> Ti t</a:t>
            </a:r>
            <a:r>
              <a:rPr lang="es-ES" sz="1600" baseline="-25000" dirty="0">
                <a:solidFill>
                  <a:srgbClr val="FF0000"/>
                </a:solidFill>
              </a:rPr>
              <a:t>2g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character</a:t>
            </a:r>
            <a:endParaRPr lang="es-E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766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18286</TotalTime>
  <Words>1400</Words>
  <Application>Microsoft Macintosh PowerPoint</Application>
  <PresentationFormat>Presentación en pantalla (4:3)</PresentationFormat>
  <Paragraphs>203</Paragraphs>
  <Slides>34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Arial</vt:lpstr>
      <vt:lpstr>Times New Roman</vt:lpstr>
      <vt:lpstr>blank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Funding</vt:lpstr>
    </vt:vector>
  </TitlesOfParts>
  <Company>Universidad de Cantabria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Difficulty: how to deal accurately with both the core and valence electrons</dc:title>
  <dc:creator>Javier</dc:creator>
  <cp:lastModifiedBy>Junquera Quintana, Francisco Javier</cp:lastModifiedBy>
  <cp:revision>804</cp:revision>
  <cp:lastPrinted>2023-10-03T16:59:53Z</cp:lastPrinted>
  <dcterms:created xsi:type="dcterms:W3CDTF">2005-05-05T21:57:52Z</dcterms:created>
  <dcterms:modified xsi:type="dcterms:W3CDTF">2023-10-03T17:13:29Z</dcterms:modified>
</cp:coreProperties>
</file>