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525" r:id="rId2"/>
    <p:sldId id="580" r:id="rId3"/>
    <p:sldId id="575" r:id="rId4"/>
    <p:sldId id="578" r:id="rId5"/>
    <p:sldId id="585" r:id="rId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14283" algn="l" rtl="0" fontAlgn="base">
      <a:spcBef>
        <a:spcPct val="0"/>
      </a:spcBef>
      <a:spcAft>
        <a:spcPct val="0"/>
      </a:spcAft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28568" algn="l" rtl="0" fontAlgn="base">
      <a:spcBef>
        <a:spcPct val="0"/>
      </a:spcBef>
      <a:spcAft>
        <a:spcPct val="0"/>
      </a:spcAft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42850" algn="l" rtl="0" fontAlgn="base">
      <a:spcBef>
        <a:spcPct val="0"/>
      </a:spcBef>
      <a:spcAft>
        <a:spcPct val="0"/>
      </a:spcAft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657134" algn="l" rtl="0" fontAlgn="base">
      <a:spcBef>
        <a:spcPct val="0"/>
      </a:spcBef>
      <a:spcAft>
        <a:spcPct val="0"/>
      </a:spcAft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071415" algn="l" defTabSz="414283" rtl="0" eaLnBrk="1" latinLnBrk="0" hangingPunct="1"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485700" algn="l" defTabSz="414283" rtl="0" eaLnBrk="1" latinLnBrk="0" hangingPunct="1"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2899985" algn="l" defTabSz="414283" rtl="0" eaLnBrk="1" latinLnBrk="0" hangingPunct="1"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314267" algn="l" defTabSz="414283" rtl="0" eaLnBrk="1" latinLnBrk="0" hangingPunct="1"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5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FF"/>
    <a:srgbClr val="EA1600"/>
    <a:srgbClr val="FFA89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3342" autoAdjust="0"/>
  </p:normalViewPr>
  <p:slideViewPr>
    <p:cSldViewPr showGuides="1">
      <p:cViewPr varScale="1">
        <p:scale>
          <a:sx n="117" d="100"/>
          <a:sy n="117" d="100"/>
        </p:scale>
        <p:origin x="1928" y="184"/>
      </p:cViewPr>
      <p:guideLst>
        <p:guide orient="horz" pos="35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538" y="-8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quera Quintana, Francisco Javier" userId="5a95c82c-4321-47ad-938a-db2c19283866" providerId="ADAL" clId="{EB69D8FE-53FF-E44B-A9A4-D64DB6198F5A}"/>
    <pc:docChg chg="undo custSel addSld delSld modSld">
      <pc:chgData name="Junquera Quintana, Francisco Javier" userId="5a95c82c-4321-47ad-938a-db2c19283866" providerId="ADAL" clId="{EB69D8FE-53FF-E44B-A9A4-D64DB6198F5A}" dt="2023-10-04T18:08:30.110" v="282" actId="207"/>
      <pc:docMkLst>
        <pc:docMk/>
      </pc:docMkLst>
      <pc:sldChg chg="del">
        <pc:chgData name="Junquera Quintana, Francisco Javier" userId="5a95c82c-4321-47ad-938a-db2c19283866" providerId="ADAL" clId="{EB69D8FE-53FF-E44B-A9A4-D64DB6198F5A}" dt="2023-10-04T17:51:58.585" v="0" actId="2696"/>
        <pc:sldMkLst>
          <pc:docMk/>
          <pc:sldMk cId="539561570" sldId="563"/>
        </pc:sldMkLst>
      </pc:sldChg>
      <pc:sldChg chg="del">
        <pc:chgData name="Junquera Quintana, Francisco Javier" userId="5a95c82c-4321-47ad-938a-db2c19283866" providerId="ADAL" clId="{EB69D8FE-53FF-E44B-A9A4-D64DB6198F5A}" dt="2023-10-04T17:52:00.357" v="2" actId="2696"/>
        <pc:sldMkLst>
          <pc:docMk/>
          <pc:sldMk cId="3251491006" sldId="568"/>
        </pc:sldMkLst>
      </pc:sldChg>
      <pc:sldChg chg="del">
        <pc:chgData name="Junquera Quintana, Francisco Javier" userId="5a95c82c-4321-47ad-938a-db2c19283866" providerId="ADAL" clId="{EB69D8FE-53FF-E44B-A9A4-D64DB6198F5A}" dt="2023-10-04T17:51:59.608" v="1" actId="2696"/>
        <pc:sldMkLst>
          <pc:docMk/>
          <pc:sldMk cId="2967611336" sldId="569"/>
        </pc:sldMkLst>
      </pc:sldChg>
      <pc:sldChg chg="del">
        <pc:chgData name="Junquera Quintana, Francisco Javier" userId="5a95c82c-4321-47ad-938a-db2c19283866" providerId="ADAL" clId="{EB69D8FE-53FF-E44B-A9A4-D64DB6198F5A}" dt="2023-10-04T17:52:05.468" v="4" actId="2696"/>
        <pc:sldMkLst>
          <pc:docMk/>
          <pc:sldMk cId="2164295157" sldId="571"/>
        </pc:sldMkLst>
      </pc:sldChg>
      <pc:sldChg chg="del">
        <pc:chgData name="Junquera Quintana, Francisco Javier" userId="5a95c82c-4321-47ad-938a-db2c19283866" providerId="ADAL" clId="{EB69D8FE-53FF-E44B-A9A4-D64DB6198F5A}" dt="2023-10-04T17:52:04.423" v="3" actId="2696"/>
        <pc:sldMkLst>
          <pc:docMk/>
          <pc:sldMk cId="4144979716" sldId="573"/>
        </pc:sldMkLst>
      </pc:sldChg>
      <pc:sldChg chg="del">
        <pc:chgData name="Junquera Quintana, Francisco Javier" userId="5a95c82c-4321-47ad-938a-db2c19283866" providerId="ADAL" clId="{EB69D8FE-53FF-E44B-A9A4-D64DB6198F5A}" dt="2023-10-04T17:59:58.440" v="6" actId="2696"/>
        <pc:sldMkLst>
          <pc:docMk/>
          <pc:sldMk cId="1327016852" sldId="574"/>
        </pc:sldMkLst>
      </pc:sldChg>
      <pc:sldChg chg="addSp delSp modSp mod">
        <pc:chgData name="Junquera Quintana, Francisco Javier" userId="5a95c82c-4321-47ad-938a-db2c19283866" providerId="ADAL" clId="{EB69D8FE-53FF-E44B-A9A4-D64DB6198F5A}" dt="2023-10-04T18:08:30.110" v="282" actId="207"/>
        <pc:sldMkLst>
          <pc:docMk/>
          <pc:sldMk cId="1235358658" sldId="575"/>
        </pc:sldMkLst>
        <pc:spChg chg="add mod">
          <ac:chgData name="Junquera Quintana, Francisco Javier" userId="5a95c82c-4321-47ad-938a-db2c19283866" providerId="ADAL" clId="{EB69D8FE-53FF-E44B-A9A4-D64DB6198F5A}" dt="2023-10-04T18:08:30.110" v="282" actId="207"/>
          <ac:spMkLst>
            <pc:docMk/>
            <pc:sldMk cId="1235358658" sldId="575"/>
            <ac:spMk id="2" creationId="{B8DAC652-EBFB-7590-F333-2A931D564C9C}"/>
          </ac:spMkLst>
        </pc:spChg>
        <pc:spChg chg="mod">
          <ac:chgData name="Junquera Quintana, Francisco Javier" userId="5a95c82c-4321-47ad-938a-db2c19283866" providerId="ADAL" clId="{EB69D8FE-53FF-E44B-A9A4-D64DB6198F5A}" dt="2023-10-04T18:05:52.062" v="250" actId="1035"/>
          <ac:spMkLst>
            <pc:docMk/>
            <pc:sldMk cId="1235358658" sldId="575"/>
            <ac:spMk id="10" creationId="{00000000-0000-0000-0000-000000000000}"/>
          </ac:spMkLst>
        </pc:spChg>
        <pc:grpChg chg="del">
          <ac:chgData name="Junquera Quintana, Francisco Javier" userId="5a95c82c-4321-47ad-938a-db2c19283866" providerId="ADAL" clId="{EB69D8FE-53FF-E44B-A9A4-D64DB6198F5A}" dt="2023-10-04T18:08:12.102" v="277" actId="478"/>
          <ac:grpSpMkLst>
            <pc:docMk/>
            <pc:sldMk cId="1235358658" sldId="575"/>
            <ac:grpSpMk id="9" creationId="{00000000-0000-0000-0000-000000000000}"/>
          </ac:grpSpMkLst>
        </pc:grpChg>
      </pc:sldChg>
      <pc:sldChg chg="add del">
        <pc:chgData name="Junquera Quintana, Francisco Javier" userId="5a95c82c-4321-47ad-938a-db2c19283866" providerId="ADAL" clId="{EB69D8FE-53FF-E44B-A9A4-D64DB6198F5A}" dt="2023-10-04T18:03:03.466" v="12" actId="2696"/>
        <pc:sldMkLst>
          <pc:docMk/>
          <pc:sldMk cId="2036081360" sldId="577"/>
        </pc:sldMkLst>
      </pc:sldChg>
      <pc:sldChg chg="delSp modSp add del mod">
        <pc:chgData name="Junquera Quintana, Francisco Javier" userId="5a95c82c-4321-47ad-938a-db2c19283866" providerId="ADAL" clId="{EB69D8FE-53FF-E44B-A9A4-D64DB6198F5A}" dt="2023-10-04T18:04:07.587" v="109" actId="20577"/>
        <pc:sldMkLst>
          <pc:docMk/>
          <pc:sldMk cId="3427270714" sldId="578"/>
        </pc:sldMkLst>
        <pc:spChg chg="del">
          <ac:chgData name="Junquera Quintana, Francisco Javier" userId="5a95c82c-4321-47ad-938a-db2c19283866" providerId="ADAL" clId="{EB69D8FE-53FF-E44B-A9A4-D64DB6198F5A}" dt="2023-10-04T18:03:09.378" v="13" actId="478"/>
          <ac:spMkLst>
            <pc:docMk/>
            <pc:sldMk cId="3427270714" sldId="578"/>
            <ac:spMk id="2" creationId="{00000000-0000-0000-0000-000000000000}"/>
          </ac:spMkLst>
        </pc:spChg>
        <pc:spChg chg="mod">
          <ac:chgData name="Junquera Quintana, Francisco Javier" userId="5a95c82c-4321-47ad-938a-db2c19283866" providerId="ADAL" clId="{EB69D8FE-53FF-E44B-A9A4-D64DB6198F5A}" dt="2023-10-04T18:04:07.587" v="109" actId="20577"/>
          <ac:spMkLst>
            <pc:docMk/>
            <pc:sldMk cId="3427270714" sldId="578"/>
            <ac:spMk id="371714" creationId="{00000000-0000-0000-0000-000000000000}"/>
          </ac:spMkLst>
        </pc:spChg>
      </pc:sldChg>
      <pc:sldChg chg="del">
        <pc:chgData name="Junquera Quintana, Francisco Javier" userId="5a95c82c-4321-47ad-938a-db2c19283866" providerId="ADAL" clId="{EB69D8FE-53FF-E44B-A9A4-D64DB6198F5A}" dt="2023-10-04T17:52:06.281" v="5" actId="2696"/>
        <pc:sldMkLst>
          <pc:docMk/>
          <pc:sldMk cId="3120859093" sldId="581"/>
        </pc:sldMkLst>
      </pc:sldChg>
      <pc:sldChg chg="del">
        <pc:chgData name="Junquera Quintana, Francisco Javier" userId="5a95c82c-4321-47ad-938a-db2c19283866" providerId="ADAL" clId="{EB69D8FE-53FF-E44B-A9A4-D64DB6198F5A}" dt="2023-10-04T18:00:00.639" v="7" actId="2696"/>
        <pc:sldMkLst>
          <pc:docMk/>
          <pc:sldMk cId="3105105390" sldId="5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/>
            </a:lvl1pPr>
          </a:lstStyle>
          <a:p>
            <a:fld id="{9CF1F894-58B6-EE44-8CEA-A521216319F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21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14283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28568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4285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657134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071415" algn="l" defTabSz="4142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5700" algn="l" defTabSz="4142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99985" algn="l" defTabSz="4142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4267" algn="l" defTabSz="4142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9D5C8-1E68-544A-B5CB-CDF617448B5C}" type="slidenum">
              <a:rPr lang="en-US"/>
              <a:pPr/>
              <a:t>2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9D5C8-1E68-544A-B5CB-CDF617448B5C}" type="slidenum">
              <a:rPr lang="en-US"/>
              <a:pPr/>
              <a:t>3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9D5C8-1E68-544A-B5CB-CDF617448B5C}" type="slidenum">
              <a:rPr lang="en-US"/>
              <a:pPr/>
              <a:t>4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9D5C8-1E68-544A-B5CB-CDF617448B5C}" type="slidenum">
              <a:rPr lang="en-US"/>
              <a:pPr/>
              <a:t>5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6395" y="2130947"/>
            <a:ext cx="7771211" cy="146914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391" y="3886700"/>
            <a:ext cx="6401219" cy="1752767"/>
          </a:xfrm>
        </p:spPr>
        <p:txBody>
          <a:bodyPr/>
          <a:lstStyle>
            <a:lvl1pPr marL="0" indent="0" algn="ctr">
              <a:buNone/>
              <a:defRPr/>
            </a:lvl1pPr>
            <a:lvl2pPr marL="414283" indent="0" algn="ctr">
              <a:buNone/>
              <a:defRPr/>
            </a:lvl2pPr>
            <a:lvl3pPr marL="828568" indent="0" algn="ctr">
              <a:buNone/>
              <a:defRPr/>
            </a:lvl3pPr>
            <a:lvl4pPr marL="1242850" indent="0" algn="ctr">
              <a:buNone/>
              <a:defRPr/>
            </a:lvl4pPr>
            <a:lvl5pPr marL="1657134" indent="0" algn="ctr">
              <a:buNone/>
              <a:defRPr/>
            </a:lvl5pPr>
            <a:lvl6pPr marL="2071415" indent="0" algn="ctr">
              <a:buNone/>
              <a:defRPr/>
            </a:lvl6pPr>
            <a:lvl7pPr marL="2485700" indent="0" algn="ctr">
              <a:buNone/>
              <a:defRPr/>
            </a:lvl7pPr>
            <a:lvl8pPr marL="2899985" indent="0" algn="ctr">
              <a:buNone/>
              <a:defRPr/>
            </a:lvl8pPr>
            <a:lvl9pPr marL="3314267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F9511-F306-A14E-8E50-74469156FFA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9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9E50B-C2B4-544B-8489-5FAC21B960C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2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855" y="0"/>
            <a:ext cx="2171018" cy="612568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81648" cy="612568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E82D2-997F-364A-A6FB-BED90770551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8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E35AF-743F-3542-B995-FD5987ED948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6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741" y="4407428"/>
            <a:ext cx="7772609" cy="136109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741" y="2906772"/>
            <a:ext cx="7772609" cy="1500656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283" indent="0">
              <a:buNone/>
              <a:defRPr sz="1600"/>
            </a:lvl2pPr>
            <a:lvl3pPr marL="828568" indent="0">
              <a:buNone/>
              <a:defRPr sz="1500"/>
            </a:lvl3pPr>
            <a:lvl4pPr marL="1242850" indent="0">
              <a:buNone/>
              <a:defRPr sz="1300"/>
            </a:lvl4pPr>
            <a:lvl5pPr marL="1657134" indent="0">
              <a:buNone/>
              <a:defRPr sz="1300"/>
            </a:lvl5pPr>
            <a:lvl6pPr marL="2071415" indent="0">
              <a:buNone/>
              <a:defRPr sz="1300"/>
            </a:lvl6pPr>
            <a:lvl7pPr marL="2485700" indent="0">
              <a:buNone/>
              <a:defRPr sz="1300"/>
            </a:lvl7pPr>
            <a:lvl8pPr marL="2899985" indent="0">
              <a:buNone/>
              <a:defRPr sz="1300"/>
            </a:lvl8pPr>
            <a:lvl9pPr marL="3314267" indent="0">
              <a:buNone/>
              <a:defRPr sz="1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229C5-2551-1241-8B39-111E9E73552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9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130" y="1599700"/>
            <a:ext cx="4047069" cy="452598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38402" y="1599700"/>
            <a:ext cx="4048467" cy="452598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0E381-3E7C-8242-8998-3D0BD70BE6C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8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31" y="274621"/>
            <a:ext cx="8229739" cy="11435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145" y="1535172"/>
            <a:ext cx="4040079" cy="63928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283" indent="0">
              <a:buNone/>
              <a:defRPr sz="1800" b="1"/>
            </a:lvl2pPr>
            <a:lvl3pPr marL="828568" indent="0">
              <a:buNone/>
              <a:defRPr sz="1600" b="1"/>
            </a:lvl3pPr>
            <a:lvl4pPr marL="1242850" indent="0">
              <a:buNone/>
              <a:defRPr sz="1500" b="1"/>
            </a:lvl4pPr>
            <a:lvl5pPr marL="1657134" indent="0">
              <a:buNone/>
              <a:defRPr sz="1500" b="1"/>
            </a:lvl5pPr>
            <a:lvl6pPr marL="2071415" indent="0">
              <a:buNone/>
              <a:defRPr sz="1500" b="1"/>
            </a:lvl6pPr>
            <a:lvl7pPr marL="2485700" indent="0">
              <a:buNone/>
              <a:defRPr sz="1500" b="1"/>
            </a:lvl7pPr>
            <a:lvl8pPr marL="2899985" indent="0">
              <a:buNone/>
              <a:defRPr sz="1500" b="1"/>
            </a:lvl8pPr>
            <a:lvl9pPr marL="3314267" indent="0">
              <a:buNone/>
              <a:defRPr sz="15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145" y="2174452"/>
            <a:ext cx="4040079" cy="395122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393" y="1535172"/>
            <a:ext cx="4041477" cy="63928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283" indent="0">
              <a:buNone/>
              <a:defRPr sz="1800" b="1"/>
            </a:lvl2pPr>
            <a:lvl3pPr marL="828568" indent="0">
              <a:buNone/>
              <a:defRPr sz="1600" b="1"/>
            </a:lvl3pPr>
            <a:lvl4pPr marL="1242850" indent="0">
              <a:buNone/>
              <a:defRPr sz="1500" b="1"/>
            </a:lvl4pPr>
            <a:lvl5pPr marL="1657134" indent="0">
              <a:buNone/>
              <a:defRPr sz="1500" b="1"/>
            </a:lvl5pPr>
            <a:lvl6pPr marL="2071415" indent="0">
              <a:buNone/>
              <a:defRPr sz="1500" b="1"/>
            </a:lvl6pPr>
            <a:lvl7pPr marL="2485700" indent="0">
              <a:buNone/>
              <a:defRPr sz="1500" b="1"/>
            </a:lvl7pPr>
            <a:lvl8pPr marL="2899985" indent="0">
              <a:buNone/>
              <a:defRPr sz="1500" b="1"/>
            </a:lvl8pPr>
            <a:lvl9pPr marL="3314267" indent="0">
              <a:buNone/>
              <a:defRPr sz="15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393" y="2174452"/>
            <a:ext cx="4041477" cy="395122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D33DD-B66F-754D-9F25-DF0EBD3D7B9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7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9DFB5-07F3-E44A-8127-14A18FA928F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4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80157-9708-9045-ADA5-3372D50BC73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5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32" y="273129"/>
            <a:ext cx="3008391" cy="116150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4562" y="273120"/>
            <a:ext cx="5112308" cy="585256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132" y="1434628"/>
            <a:ext cx="3008391" cy="4691052"/>
          </a:xfrm>
        </p:spPr>
        <p:txBody>
          <a:bodyPr/>
          <a:lstStyle>
            <a:lvl1pPr marL="0" indent="0">
              <a:buNone/>
              <a:defRPr sz="1300"/>
            </a:lvl1pPr>
            <a:lvl2pPr marL="414283" indent="0">
              <a:buNone/>
              <a:defRPr sz="1100"/>
            </a:lvl2pPr>
            <a:lvl3pPr marL="828568" indent="0">
              <a:buNone/>
              <a:defRPr sz="900"/>
            </a:lvl3pPr>
            <a:lvl4pPr marL="1242850" indent="0">
              <a:buNone/>
              <a:defRPr sz="800"/>
            </a:lvl4pPr>
            <a:lvl5pPr marL="1657134" indent="0">
              <a:buNone/>
              <a:defRPr sz="800"/>
            </a:lvl5pPr>
            <a:lvl6pPr marL="2071415" indent="0">
              <a:buNone/>
              <a:defRPr sz="800"/>
            </a:lvl6pPr>
            <a:lvl7pPr marL="2485700" indent="0">
              <a:buNone/>
              <a:defRPr sz="800"/>
            </a:lvl7pPr>
            <a:lvl8pPr marL="2899985" indent="0">
              <a:buNone/>
              <a:defRPr sz="800"/>
            </a:lvl8pPr>
            <a:lvl9pPr marL="3314267" indent="0">
              <a:buNone/>
              <a:defRPr sz="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2F337-9B21-E34B-A8B5-E56BF7BDF4E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1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76" y="4800601"/>
            <a:ext cx="5486959" cy="56724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176" y="612268"/>
            <a:ext cx="5486959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283" indent="0">
              <a:buNone/>
              <a:defRPr sz="2500"/>
            </a:lvl2pPr>
            <a:lvl3pPr marL="828568" indent="0">
              <a:buNone/>
              <a:defRPr sz="2200"/>
            </a:lvl3pPr>
            <a:lvl4pPr marL="1242850" indent="0">
              <a:buNone/>
              <a:defRPr sz="1800"/>
            </a:lvl4pPr>
            <a:lvl5pPr marL="1657134" indent="0">
              <a:buNone/>
              <a:defRPr sz="1800"/>
            </a:lvl5pPr>
            <a:lvl6pPr marL="2071415" indent="0">
              <a:buNone/>
              <a:defRPr sz="1800"/>
            </a:lvl6pPr>
            <a:lvl7pPr marL="2485700" indent="0">
              <a:buNone/>
              <a:defRPr sz="1800"/>
            </a:lvl7pPr>
            <a:lvl8pPr marL="2899985" indent="0">
              <a:buNone/>
              <a:defRPr sz="1800"/>
            </a:lvl8pPr>
            <a:lvl9pPr marL="3314267" indent="0">
              <a:buNone/>
              <a:defRPr sz="18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176" y="5367849"/>
            <a:ext cx="5486959" cy="804352"/>
          </a:xfrm>
        </p:spPr>
        <p:txBody>
          <a:bodyPr/>
          <a:lstStyle>
            <a:lvl1pPr marL="0" indent="0">
              <a:buNone/>
              <a:defRPr sz="1300"/>
            </a:lvl1pPr>
            <a:lvl2pPr marL="414283" indent="0">
              <a:buNone/>
              <a:defRPr sz="1100"/>
            </a:lvl2pPr>
            <a:lvl3pPr marL="828568" indent="0">
              <a:buNone/>
              <a:defRPr sz="900"/>
            </a:lvl3pPr>
            <a:lvl4pPr marL="1242850" indent="0">
              <a:buNone/>
              <a:defRPr sz="800"/>
            </a:lvl4pPr>
            <a:lvl5pPr marL="1657134" indent="0">
              <a:buNone/>
              <a:defRPr sz="800"/>
            </a:lvl5pPr>
            <a:lvl6pPr marL="2071415" indent="0">
              <a:buNone/>
              <a:defRPr sz="800"/>
            </a:lvl6pPr>
            <a:lvl7pPr marL="2485700" indent="0">
              <a:buNone/>
              <a:defRPr sz="800"/>
            </a:lvl7pPr>
            <a:lvl8pPr marL="2899985" indent="0">
              <a:buNone/>
              <a:defRPr sz="800"/>
            </a:lvl8pPr>
            <a:lvl9pPr marL="3314267" indent="0">
              <a:buNone/>
              <a:defRPr sz="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DEC4-30D1-1244-ABCA-64076B5C4EE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3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"/>
            <a:ext cx="8229740" cy="1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36" tIns="45617" rIns="91236" bIns="456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131" y="1599700"/>
            <a:ext cx="8229739" cy="452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36" tIns="45617" rIns="91236" bIns="45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133" y="6245740"/>
            <a:ext cx="2133274" cy="47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36" tIns="45617" rIns="91236" bIns="45617" numCol="1" anchor="t" anchorCtr="0" compatLnSpc="1">
            <a:prstTxWarp prst="textNoShape">
              <a:avLst/>
            </a:prstTxWarp>
          </a:bodyPr>
          <a:lstStyle>
            <a:lvl1pPr defTabSz="913437"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22" y="6245740"/>
            <a:ext cx="2895157" cy="47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36" tIns="45617" rIns="91236" bIns="45617" numCol="1" anchor="t" anchorCtr="0" compatLnSpc="1">
            <a:prstTxWarp prst="textNoShape">
              <a:avLst/>
            </a:prstTxWarp>
          </a:bodyPr>
          <a:lstStyle>
            <a:lvl1pPr algn="ctr" defTabSz="913437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596" y="6245740"/>
            <a:ext cx="2133274" cy="47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36" tIns="45617" rIns="91236" bIns="45617" numCol="1" anchor="t" anchorCtr="0" compatLnSpc="1">
            <a:prstTxWarp prst="textNoShape">
              <a:avLst/>
            </a:prstTxWarp>
          </a:bodyPr>
          <a:lstStyle>
            <a:lvl1pPr algn="r" defTabSz="913437">
              <a:defRPr sz="1400" b="0"/>
            </a:lvl1pPr>
          </a:lstStyle>
          <a:p>
            <a:fld id="{8708BCF5-7248-1D46-9832-4B03505A806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3437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+mj-ea"/>
          <a:cs typeface="+mj-cs"/>
        </a:defRPr>
      </a:lvl1pPr>
      <a:lvl2pPr algn="l" defTabSz="913437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defTabSz="913437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defTabSz="913437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defTabSz="913437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14283" algn="l" defTabSz="913437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6pPr>
      <a:lvl7pPr marL="828568" algn="l" defTabSz="913437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7pPr>
      <a:lvl8pPr marL="1242850" algn="l" defTabSz="913437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8pPr>
      <a:lvl9pPr marL="1657134" algn="l" defTabSz="913437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9pPr>
    </p:titleStyle>
    <p:bodyStyle>
      <a:lvl1pPr marL="342358" indent="-342358" algn="l" defTabSz="913437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258" indent="-286257" algn="l" defTabSz="913437" rtl="0" fontAlgn="base">
        <a:spcBef>
          <a:spcPct val="20000"/>
        </a:spcBef>
        <a:spcAft>
          <a:spcPct val="0"/>
        </a:spcAft>
        <a:buChar char="–"/>
        <a:defRPr sz="1800" b="1">
          <a:solidFill>
            <a:schemeClr val="bg1"/>
          </a:solidFill>
          <a:latin typeface="+mn-lt"/>
          <a:ea typeface="+mn-ea"/>
        </a:defRPr>
      </a:lvl2pPr>
      <a:lvl3pPr marL="1142157" indent="-228721" algn="l" defTabSz="913437" rtl="0" fontAlgn="base">
        <a:spcBef>
          <a:spcPct val="20000"/>
        </a:spcBef>
        <a:spcAft>
          <a:spcPct val="0"/>
        </a:spcAft>
        <a:buChar char="•"/>
        <a:defRPr sz="1400" b="1">
          <a:solidFill>
            <a:schemeClr val="bg1"/>
          </a:solidFill>
          <a:latin typeface="+mn-lt"/>
          <a:ea typeface="+mn-ea"/>
        </a:defRPr>
      </a:lvl3pPr>
      <a:lvl4pPr marL="1598155" indent="-228721" algn="l" defTabSz="913437" rtl="0" fontAlgn="base">
        <a:spcBef>
          <a:spcPct val="20000"/>
        </a:spcBef>
        <a:spcAft>
          <a:spcPct val="0"/>
        </a:spcAft>
        <a:buChar char="–"/>
        <a:defRPr sz="1200" b="1">
          <a:solidFill>
            <a:schemeClr val="bg1"/>
          </a:solidFill>
          <a:latin typeface="+mn-lt"/>
          <a:ea typeface="+mn-ea"/>
        </a:defRPr>
      </a:lvl4pPr>
      <a:lvl5pPr marL="2052717" indent="-225843" algn="l" defTabSz="913437" rtl="0" fontAlgn="base">
        <a:spcBef>
          <a:spcPct val="20000"/>
        </a:spcBef>
        <a:spcAft>
          <a:spcPct val="0"/>
        </a:spcAft>
        <a:buChar char="»"/>
        <a:defRPr sz="1000" b="1">
          <a:solidFill>
            <a:schemeClr val="bg1"/>
          </a:solidFill>
          <a:latin typeface="+mn-lt"/>
          <a:ea typeface="+mn-ea"/>
        </a:defRPr>
      </a:lvl5pPr>
      <a:lvl6pPr marL="2467001" indent="-225843" algn="l" defTabSz="913437" rtl="0" fontAlgn="base">
        <a:spcBef>
          <a:spcPct val="20000"/>
        </a:spcBef>
        <a:spcAft>
          <a:spcPct val="0"/>
        </a:spcAft>
        <a:buChar char="»"/>
        <a:defRPr sz="1000" b="1">
          <a:solidFill>
            <a:schemeClr val="bg1"/>
          </a:solidFill>
          <a:latin typeface="+mn-lt"/>
          <a:ea typeface="+mn-ea"/>
        </a:defRPr>
      </a:lvl6pPr>
      <a:lvl7pPr marL="2881283" indent="-225843" algn="l" defTabSz="913437" rtl="0" fontAlgn="base">
        <a:spcBef>
          <a:spcPct val="20000"/>
        </a:spcBef>
        <a:spcAft>
          <a:spcPct val="0"/>
        </a:spcAft>
        <a:buChar char="»"/>
        <a:defRPr sz="1000" b="1">
          <a:solidFill>
            <a:schemeClr val="bg1"/>
          </a:solidFill>
          <a:latin typeface="+mn-lt"/>
          <a:ea typeface="+mn-ea"/>
        </a:defRPr>
      </a:lvl7pPr>
      <a:lvl8pPr marL="3295568" indent="-225843" algn="l" defTabSz="913437" rtl="0" fontAlgn="base">
        <a:spcBef>
          <a:spcPct val="20000"/>
        </a:spcBef>
        <a:spcAft>
          <a:spcPct val="0"/>
        </a:spcAft>
        <a:buChar char="»"/>
        <a:defRPr sz="1000" b="1">
          <a:solidFill>
            <a:schemeClr val="bg1"/>
          </a:solidFill>
          <a:latin typeface="+mn-lt"/>
          <a:ea typeface="+mn-ea"/>
        </a:defRPr>
      </a:lvl8pPr>
      <a:lvl9pPr marL="3709847" indent="-225843" algn="l" defTabSz="913437" rtl="0" fontAlgn="base">
        <a:spcBef>
          <a:spcPct val="20000"/>
        </a:spcBef>
        <a:spcAft>
          <a:spcPct val="0"/>
        </a:spcAft>
        <a:buChar char="»"/>
        <a:defRPr sz="1000" b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142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283" algn="l" defTabSz="4142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8568" algn="l" defTabSz="4142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2850" algn="l" defTabSz="4142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134" algn="l" defTabSz="4142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1415" algn="l" defTabSz="4142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5700" algn="l" defTabSz="4142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9985" algn="l" defTabSz="4142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4267" algn="l" defTabSz="4142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71763" y="5951670"/>
            <a:ext cx="3429174" cy="6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236" tIns="45617" rIns="91236" bIns="45617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3238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8063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300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6125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33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05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877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49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</a:rPr>
              <a:t>Javier </a:t>
            </a:r>
            <a:r>
              <a:rPr lang="en-US" sz="3200" dirty="0" err="1">
                <a:solidFill>
                  <a:srgbClr val="FFFF00"/>
                </a:solidFill>
              </a:rPr>
              <a:t>Junquera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0" y="76200"/>
            <a:ext cx="9144000" cy="120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236" tIns="45617" rIns="91236" bIns="45617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3238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8063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300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6125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33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05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877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49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FF00"/>
                </a:solidFill>
              </a:rPr>
              <a:t>How to plot the Fermi surface using </a:t>
            </a:r>
            <a:r>
              <a:rPr lang="en-US" sz="3600" cap="small" dirty="0">
                <a:solidFill>
                  <a:srgbClr val="FFFF00"/>
                </a:solidFill>
              </a:rPr>
              <a:t>siesta</a:t>
            </a:r>
            <a:r>
              <a:rPr lang="en-US" sz="3600" dirty="0">
                <a:solidFill>
                  <a:srgbClr val="FFFF00"/>
                </a:solidFill>
              </a:rPr>
              <a:t> and </a:t>
            </a:r>
            <a:r>
              <a:rPr lang="en-US" sz="3600" cap="small" dirty="0">
                <a:solidFill>
                  <a:srgbClr val="FFFF00"/>
                </a:solidFill>
              </a:rPr>
              <a:t>wannier90</a:t>
            </a:r>
          </a:p>
        </p:txBody>
      </p:sp>
      <p:pic>
        <p:nvPicPr>
          <p:cNvPr id="4" name="Picture 11" descr="logoUCgr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843" y="5715000"/>
            <a:ext cx="1077913" cy="108108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816" y="2057400"/>
            <a:ext cx="3188368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/>
          <p:cNvSpPr txBox="1">
            <a:spLocks noChangeArrowheads="1"/>
          </p:cNvSpPr>
          <p:nvPr/>
        </p:nvSpPr>
        <p:spPr bwMode="auto">
          <a:xfrm>
            <a:off x="0" y="1"/>
            <a:ext cx="7543800" cy="949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6461" tIns="43231" rIns="86461" bIns="43231">
            <a:spAutoFit/>
          </a:bodyPr>
          <a:lstStyle>
            <a:lvl1pPr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76250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5408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3033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0658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637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209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781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53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Arial"/>
                <a:cs typeface="Arial"/>
              </a:rPr>
              <a:t>We are going to plot the Fermi surface of electron-doped bulk SrTiO</a:t>
            </a:r>
            <a:r>
              <a:rPr lang="en-US" sz="2800" baseline="-25000" dirty="0">
                <a:solidFill>
                  <a:srgbClr val="FFFF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752600" y="15240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>
                <a:solidFill>
                  <a:schemeClr val="bg1"/>
                </a:solidFill>
              </a:rPr>
              <a:t>To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charge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slightly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the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bulk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unit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cell</a:t>
            </a:r>
            <a:r>
              <a:rPr lang="es-ES" dirty="0">
                <a:solidFill>
                  <a:schemeClr val="bg1"/>
                </a:solidFill>
              </a:rPr>
              <a:t> of SrTiO</a:t>
            </a:r>
            <a:r>
              <a:rPr lang="es-ES" baseline="-25000" dirty="0">
                <a:solidFill>
                  <a:schemeClr val="bg1"/>
                </a:solidFill>
              </a:rPr>
              <a:t>3</a:t>
            </a:r>
            <a:r>
              <a:rPr lang="es-ES" dirty="0">
                <a:solidFill>
                  <a:schemeClr val="bg1"/>
                </a:solidFill>
              </a:rPr>
              <a:t>, introduce </a:t>
            </a:r>
            <a:r>
              <a:rPr lang="es-ES" dirty="0" err="1">
                <a:solidFill>
                  <a:schemeClr val="bg1"/>
                </a:solidFill>
              </a:rPr>
              <a:t>the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following</a:t>
            </a:r>
            <a:r>
              <a:rPr lang="es-ES" dirty="0">
                <a:solidFill>
                  <a:schemeClr val="bg1"/>
                </a:solidFill>
              </a:rPr>
              <a:t> line in </a:t>
            </a:r>
            <a:r>
              <a:rPr lang="es-ES" dirty="0" err="1">
                <a:solidFill>
                  <a:schemeClr val="bg1"/>
                </a:solidFill>
              </a:rPr>
              <a:t>the</a:t>
            </a:r>
            <a:r>
              <a:rPr lang="es-ES" dirty="0">
                <a:solidFill>
                  <a:schemeClr val="bg1"/>
                </a:solidFill>
              </a:rPr>
              <a:t> input file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752600" y="25908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FFFF"/>
                </a:solidFill>
              </a:rPr>
              <a:t>NetCharge</a:t>
            </a:r>
            <a:r>
              <a:rPr lang="en-US" dirty="0">
                <a:solidFill>
                  <a:srgbClr val="00FFFF"/>
                </a:solidFill>
              </a:rPr>
              <a:t>              -0.10</a:t>
            </a:r>
            <a:endParaRPr lang="es-ES" dirty="0">
              <a:solidFill>
                <a:srgbClr val="00FFFF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257300" y="4687669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>
                <a:solidFill>
                  <a:schemeClr val="bg1"/>
                </a:solidFill>
              </a:rPr>
              <a:t>Then</a:t>
            </a:r>
            <a:r>
              <a:rPr lang="es-ES" dirty="0">
                <a:solidFill>
                  <a:schemeClr val="bg1"/>
                </a:solidFill>
              </a:rPr>
              <a:t>, </a:t>
            </a:r>
            <a:r>
              <a:rPr lang="es-ES" dirty="0" err="1">
                <a:solidFill>
                  <a:schemeClr val="bg1"/>
                </a:solidFill>
              </a:rPr>
              <a:t>follow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step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by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step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all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the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process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described</a:t>
            </a:r>
            <a:r>
              <a:rPr lang="es-ES" dirty="0">
                <a:solidFill>
                  <a:schemeClr val="bg1"/>
                </a:solidFill>
              </a:rPr>
              <a:t> in </a:t>
            </a:r>
            <a:r>
              <a:rPr lang="es-ES" dirty="0" err="1">
                <a:solidFill>
                  <a:schemeClr val="bg1"/>
                </a:solidFill>
              </a:rPr>
              <a:t>the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exercise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about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the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Wannier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functions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1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/>
          <p:cNvSpPr txBox="1">
            <a:spLocks noChangeArrowheads="1"/>
          </p:cNvSpPr>
          <p:nvPr/>
        </p:nvSpPr>
        <p:spPr bwMode="auto">
          <a:xfrm>
            <a:off x="0" y="1"/>
            <a:ext cx="9144000" cy="51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6461" tIns="43231" rIns="86461" bIns="43231">
            <a:spAutoFit/>
          </a:bodyPr>
          <a:lstStyle>
            <a:lvl1pPr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76250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5408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3033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0658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637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209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781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53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Arial"/>
                <a:cs typeface="Arial"/>
              </a:rPr>
              <a:t>How to plot the Fermi surface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cap="small" dirty="0">
                <a:solidFill>
                  <a:srgbClr val="FFFFFF"/>
                </a:solidFill>
              </a:rPr>
              <a:t>wannier90</a:t>
            </a:r>
            <a:r>
              <a:rPr lang="es-ES" dirty="0">
                <a:solidFill>
                  <a:srgbClr val="FFFFFF"/>
                </a:solidFill>
              </a:rPr>
              <a:t> has </a:t>
            </a:r>
            <a:r>
              <a:rPr lang="es-ES" dirty="0" err="1">
                <a:solidFill>
                  <a:srgbClr val="FFFFFF"/>
                </a:solidFill>
              </a:rPr>
              <a:t>produced</a:t>
            </a:r>
            <a:r>
              <a:rPr lang="es-ES" dirty="0">
                <a:solidFill>
                  <a:srgbClr val="FFFFFF"/>
                </a:solidFill>
              </a:rPr>
              <a:t> a file </a:t>
            </a:r>
            <a:r>
              <a:rPr lang="es-ES" dirty="0" err="1">
                <a:solidFill>
                  <a:srgbClr val="FFFFFF"/>
                </a:solidFill>
              </a:rPr>
              <a:t>called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seedname.bxsf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447800" y="17526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>
                <a:solidFill>
                  <a:srgbClr val="FFFFFF"/>
                </a:solidFill>
              </a:rPr>
              <a:t>Specify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the</a:t>
            </a:r>
            <a:r>
              <a:rPr lang="es-ES" dirty="0">
                <a:solidFill>
                  <a:srgbClr val="FFFFFF"/>
                </a:solidFill>
              </a:rPr>
              <a:t> Fermi </a:t>
            </a:r>
            <a:r>
              <a:rPr lang="es-ES" dirty="0" err="1">
                <a:solidFill>
                  <a:srgbClr val="FFFFFF"/>
                </a:solidFill>
              </a:rPr>
              <a:t>energy</a:t>
            </a:r>
            <a:r>
              <a:rPr lang="es-ES" dirty="0">
                <a:solidFill>
                  <a:srgbClr val="FFFFFF"/>
                </a:solidFill>
              </a:rPr>
              <a:t> in </a:t>
            </a:r>
            <a:r>
              <a:rPr lang="es-ES" dirty="0" err="1">
                <a:solidFill>
                  <a:srgbClr val="FFFFFF"/>
                </a:solidFill>
              </a:rPr>
              <a:t>the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dialog</a:t>
            </a:r>
            <a:r>
              <a:rPr lang="es-ES" dirty="0">
                <a:solidFill>
                  <a:srgbClr val="FFFFFF"/>
                </a:solidFill>
              </a:rPr>
              <a:t> box </a:t>
            </a:r>
          </a:p>
          <a:p>
            <a:pPr algn="ctr"/>
            <a:r>
              <a:rPr lang="es-ES" dirty="0">
                <a:solidFill>
                  <a:srgbClr val="FFFFFF"/>
                </a:solidFill>
              </a:rPr>
              <a:t>(</a:t>
            </a:r>
            <a:r>
              <a:rPr lang="es-ES" dirty="0" err="1">
                <a:solidFill>
                  <a:srgbClr val="FFFFFF"/>
                </a:solidFill>
              </a:rPr>
              <a:t>it</a:t>
            </a:r>
            <a:r>
              <a:rPr lang="es-ES" dirty="0">
                <a:solidFill>
                  <a:srgbClr val="FFFFFF"/>
                </a:solidFill>
              </a:rPr>
              <a:t> Will </a:t>
            </a:r>
            <a:r>
              <a:rPr lang="es-ES" dirty="0" err="1">
                <a:solidFill>
                  <a:srgbClr val="FFFFFF"/>
                </a:solidFill>
              </a:rPr>
              <a:t>take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directly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the</a:t>
            </a:r>
            <a:r>
              <a:rPr lang="es-ES" dirty="0">
                <a:solidFill>
                  <a:srgbClr val="FFFFFF"/>
                </a:solidFill>
              </a:rPr>
              <a:t> Fermi </a:t>
            </a:r>
            <a:r>
              <a:rPr lang="es-ES" dirty="0" err="1">
                <a:solidFill>
                  <a:srgbClr val="FFFFFF"/>
                </a:solidFill>
              </a:rPr>
              <a:t>energy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computed</a:t>
            </a:r>
            <a:r>
              <a:rPr lang="es-ES" dirty="0">
                <a:solidFill>
                  <a:srgbClr val="FFFFFF"/>
                </a:solidFill>
              </a:rPr>
              <a:t> in siesta)</a:t>
            </a:r>
          </a:p>
          <a:p>
            <a:pPr algn="ctr"/>
            <a:r>
              <a:rPr lang="es-ES" dirty="0">
                <a:solidFill>
                  <a:srgbClr val="FFFFFF"/>
                </a:solidFill>
              </a:rPr>
              <a:t>and </a:t>
            </a:r>
            <a:r>
              <a:rPr lang="es-ES" dirty="0" err="1">
                <a:solidFill>
                  <a:srgbClr val="FFFFFF"/>
                </a:solidFill>
              </a:rPr>
              <a:t>type</a:t>
            </a:r>
            <a:r>
              <a:rPr lang="es-ES" dirty="0">
                <a:solidFill>
                  <a:srgbClr val="FFFFFF"/>
                </a:solidFill>
              </a:rPr>
              <a:t> OK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1143000" y="303907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>
                <a:solidFill>
                  <a:srgbClr val="FFFFFF"/>
                </a:solidFill>
              </a:rPr>
              <a:t>Select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the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bands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that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cross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the</a:t>
            </a:r>
            <a:r>
              <a:rPr lang="es-ES" dirty="0">
                <a:solidFill>
                  <a:srgbClr val="FFFFFF"/>
                </a:solidFill>
              </a:rPr>
              <a:t> Fermi </a:t>
            </a:r>
            <a:r>
              <a:rPr lang="es-ES" dirty="0" err="1">
                <a:solidFill>
                  <a:srgbClr val="FFFFFF"/>
                </a:solidFill>
              </a:rPr>
              <a:t>energy</a:t>
            </a:r>
            <a:endParaRPr lang="es-ES" dirty="0">
              <a:solidFill>
                <a:srgbClr val="FFFFFF"/>
              </a:solidFill>
            </a:endParaRPr>
          </a:p>
          <a:p>
            <a:pPr algn="ctr"/>
            <a:r>
              <a:rPr lang="es-ES" dirty="0">
                <a:solidFill>
                  <a:srgbClr val="FFFFFF"/>
                </a:solidFill>
              </a:rPr>
              <a:t> (</a:t>
            </a:r>
            <a:r>
              <a:rPr lang="es-ES" dirty="0" err="1">
                <a:solidFill>
                  <a:srgbClr val="FFFFFF"/>
                </a:solidFill>
              </a:rPr>
              <a:t>they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cross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an</a:t>
            </a:r>
            <a:r>
              <a:rPr lang="es-ES" dirty="0">
                <a:solidFill>
                  <a:srgbClr val="FFFFFF"/>
                </a:solidFill>
              </a:rPr>
              <a:t> horizontal </a:t>
            </a:r>
            <a:r>
              <a:rPr lang="es-ES" dirty="0" err="1">
                <a:solidFill>
                  <a:srgbClr val="FFFFFF"/>
                </a:solidFill>
              </a:rPr>
              <a:t>dashed</a:t>
            </a:r>
            <a:r>
              <a:rPr lang="es-ES" dirty="0">
                <a:solidFill>
                  <a:srgbClr val="FFFFFF"/>
                </a:solidFill>
              </a:rPr>
              <a:t> line in </a:t>
            </a:r>
            <a:r>
              <a:rPr lang="es-ES" dirty="0" err="1">
                <a:solidFill>
                  <a:srgbClr val="FFFFFF"/>
                </a:solidFill>
              </a:rPr>
              <a:t>the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BARGraph</a:t>
            </a:r>
            <a:r>
              <a:rPr lang="es-ES" dirty="0">
                <a:solidFill>
                  <a:srgbClr val="FFFFFF"/>
                </a:solidFill>
              </a:rPr>
              <a:t>).</a:t>
            </a:r>
          </a:p>
          <a:p>
            <a:pPr algn="ctr"/>
            <a:r>
              <a:rPr lang="es-ES" dirty="0">
                <a:solidFill>
                  <a:srgbClr val="FFFFFF"/>
                </a:solidFill>
              </a:rPr>
              <a:t> In </a:t>
            </a:r>
            <a:r>
              <a:rPr lang="es-ES" dirty="0" err="1">
                <a:solidFill>
                  <a:srgbClr val="FFFFFF"/>
                </a:solidFill>
              </a:rPr>
              <a:t>this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example</a:t>
            </a:r>
            <a:r>
              <a:rPr lang="es-ES" dirty="0">
                <a:solidFill>
                  <a:srgbClr val="FFFFFF"/>
                </a:solidFill>
              </a:rPr>
              <a:t>, </a:t>
            </a:r>
            <a:r>
              <a:rPr lang="es-ES" dirty="0" err="1">
                <a:solidFill>
                  <a:srgbClr val="FFFFFF"/>
                </a:solidFill>
              </a:rPr>
              <a:t>they</a:t>
            </a:r>
            <a:r>
              <a:rPr lang="es-ES" dirty="0">
                <a:solidFill>
                  <a:srgbClr val="FFFFFF"/>
                </a:solidFill>
              </a:rPr>
              <a:t> are </a:t>
            </a:r>
            <a:r>
              <a:rPr lang="es-ES" dirty="0" err="1">
                <a:solidFill>
                  <a:srgbClr val="FFFFFF"/>
                </a:solidFill>
              </a:rPr>
              <a:t>the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bands</a:t>
            </a:r>
            <a:r>
              <a:rPr lang="es-ES" dirty="0">
                <a:solidFill>
                  <a:srgbClr val="FFFFFF"/>
                </a:solidFill>
              </a:rPr>
              <a:t> 10, 11, and 12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4038600"/>
            <a:ext cx="3188368" cy="26924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8DAC652-EBFB-7590-F333-2A931D564C9C}"/>
              </a:ext>
            </a:extLst>
          </p:cNvPr>
          <p:cNvSpPr txBox="1"/>
          <p:nvPr/>
        </p:nvSpPr>
        <p:spPr>
          <a:xfrm>
            <a:off x="1638300" y="1043252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>
                <a:solidFill>
                  <a:srgbClr val="00FFFF"/>
                </a:solidFill>
              </a:rPr>
              <a:t>xcrysden</a:t>
            </a:r>
            <a:r>
              <a:rPr lang="es-ES" dirty="0">
                <a:solidFill>
                  <a:srgbClr val="00FFFF"/>
                </a:solidFill>
              </a:rPr>
              <a:t> --</a:t>
            </a:r>
            <a:r>
              <a:rPr lang="es-ES" dirty="0" err="1">
                <a:solidFill>
                  <a:srgbClr val="00FFFF"/>
                </a:solidFill>
              </a:rPr>
              <a:t>bxsf</a:t>
            </a:r>
            <a:r>
              <a:rPr lang="es-ES" dirty="0">
                <a:solidFill>
                  <a:srgbClr val="00FFFF"/>
                </a:solidFill>
              </a:rPr>
              <a:t> SrTiO3.manifold.first.bxsf </a:t>
            </a:r>
          </a:p>
        </p:txBody>
      </p:sp>
    </p:spTree>
    <p:extLst>
      <p:ext uri="{BB962C8B-B14F-4D97-AF65-F5344CB8AC3E}">
        <p14:creationId xmlns:p14="http://schemas.microsoft.com/office/powerpoint/2010/main" val="123535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/>
          <p:cNvSpPr txBox="1">
            <a:spLocks noChangeArrowheads="1"/>
          </p:cNvSpPr>
          <p:nvPr/>
        </p:nvSpPr>
        <p:spPr bwMode="auto">
          <a:xfrm>
            <a:off x="0" y="1"/>
            <a:ext cx="9144000" cy="51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6461" tIns="43231" rIns="86461" bIns="43231">
            <a:spAutoFit/>
          </a:bodyPr>
          <a:lstStyle>
            <a:lvl1pPr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76250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5408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3033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0658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637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209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781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53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Arial"/>
                <a:cs typeface="Arial"/>
              </a:rPr>
              <a:t>Fermi surface of electron doped SrTiO</a:t>
            </a:r>
            <a:r>
              <a:rPr lang="en-US" sz="2800" baseline="-25000" dirty="0">
                <a:solidFill>
                  <a:srgbClr val="FFFF00"/>
                </a:solidFill>
                <a:latin typeface="Arial"/>
                <a:cs typeface="Arial"/>
              </a:rPr>
              <a:t>3</a:t>
            </a:r>
          </a:p>
        </p:txBody>
      </p:sp>
      <p:pic>
        <p:nvPicPr>
          <p:cNvPr id="1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95375"/>
            <a:ext cx="2344069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 descr="Documento de Vista Previa no guardado (arrastrado)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5204569" cy="48768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638800" y="32766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>
                <a:solidFill>
                  <a:srgbClr val="00FFFF"/>
                </a:solidFill>
              </a:rPr>
              <a:t>The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part</a:t>
            </a:r>
            <a:r>
              <a:rPr lang="es-ES" dirty="0">
                <a:solidFill>
                  <a:srgbClr val="00FFFF"/>
                </a:solidFill>
              </a:rPr>
              <a:t> of </a:t>
            </a:r>
            <a:r>
              <a:rPr lang="es-ES" dirty="0" err="1">
                <a:solidFill>
                  <a:srgbClr val="00FFFF"/>
                </a:solidFill>
              </a:rPr>
              <a:t>the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conduction</a:t>
            </a:r>
            <a:r>
              <a:rPr lang="es-ES" dirty="0">
                <a:solidFill>
                  <a:srgbClr val="00FFFF"/>
                </a:solidFill>
              </a:rPr>
              <a:t> band </a:t>
            </a:r>
            <a:r>
              <a:rPr lang="es-ES" dirty="0" err="1">
                <a:solidFill>
                  <a:srgbClr val="00FFFF"/>
                </a:solidFill>
              </a:rPr>
              <a:t>that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is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occupied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is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along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the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>
                <a:solidFill>
                  <a:srgbClr val="00FFFF"/>
                </a:solidFill>
                <a:latin typeface="+mn-lt"/>
                <a:ea typeface="Lucida Grande"/>
                <a:cs typeface="Lucida Grande"/>
              </a:rPr>
              <a:t>ΓX</a:t>
            </a:r>
            <a:r>
              <a:rPr lang="es-ES" dirty="0">
                <a:solidFill>
                  <a:srgbClr val="00FFFF"/>
                </a:solidFill>
                <a:latin typeface="+mn-lt"/>
              </a:rPr>
              <a:t> line</a:t>
            </a:r>
            <a:r>
              <a:rPr lang="es-ES" dirty="0">
                <a:solidFill>
                  <a:srgbClr val="00FFFF"/>
                </a:solidFill>
              </a:rPr>
              <a:t>, as </a:t>
            </a:r>
            <a:r>
              <a:rPr lang="es-ES" dirty="0" err="1">
                <a:solidFill>
                  <a:srgbClr val="00FFFF"/>
                </a:solidFill>
              </a:rPr>
              <a:t>reflected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by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the</a:t>
            </a:r>
            <a:r>
              <a:rPr lang="es-ES" dirty="0">
                <a:solidFill>
                  <a:srgbClr val="00FFFF"/>
                </a:solidFill>
              </a:rPr>
              <a:t> Fermi </a:t>
            </a:r>
            <a:r>
              <a:rPr lang="es-ES" dirty="0" err="1">
                <a:solidFill>
                  <a:srgbClr val="00FFFF"/>
                </a:solidFill>
              </a:rPr>
              <a:t>surface</a:t>
            </a:r>
            <a:endParaRPr lang="es-ES" dirty="0">
              <a:solidFill>
                <a:srgbClr val="00FFFF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5820" y="4478848"/>
            <a:ext cx="2727180" cy="230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7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/>
          <p:cNvSpPr txBox="1">
            <a:spLocks noChangeArrowheads="1"/>
          </p:cNvSpPr>
          <p:nvPr/>
        </p:nvSpPr>
        <p:spPr bwMode="auto">
          <a:xfrm>
            <a:off x="0" y="1"/>
            <a:ext cx="9144000" cy="51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6461" tIns="43231" rIns="86461" bIns="43231">
            <a:spAutoFit/>
          </a:bodyPr>
          <a:lstStyle>
            <a:lvl1pPr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76250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5408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3033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06588" defTabSz="9540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637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209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781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5388" defTabSz="954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Arial"/>
                <a:cs typeface="Arial"/>
              </a:rPr>
              <a:t>Repeat the exercise for a hole-doped system</a:t>
            </a:r>
          </a:p>
        </p:txBody>
      </p:sp>
      <p:pic>
        <p:nvPicPr>
          <p:cNvPr id="1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95375"/>
            <a:ext cx="2344069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638800" y="32766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>
                <a:solidFill>
                  <a:srgbClr val="00FFFF"/>
                </a:solidFill>
              </a:rPr>
              <a:t>The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part</a:t>
            </a:r>
            <a:r>
              <a:rPr lang="es-ES" dirty="0">
                <a:solidFill>
                  <a:srgbClr val="00FFFF"/>
                </a:solidFill>
              </a:rPr>
              <a:t> of </a:t>
            </a:r>
            <a:r>
              <a:rPr lang="es-ES" dirty="0" err="1">
                <a:solidFill>
                  <a:srgbClr val="00FFFF"/>
                </a:solidFill>
              </a:rPr>
              <a:t>the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valence</a:t>
            </a:r>
            <a:r>
              <a:rPr lang="es-ES" dirty="0">
                <a:solidFill>
                  <a:srgbClr val="00FFFF"/>
                </a:solidFill>
              </a:rPr>
              <a:t> band </a:t>
            </a:r>
            <a:r>
              <a:rPr lang="es-ES" dirty="0" err="1">
                <a:solidFill>
                  <a:srgbClr val="00FFFF"/>
                </a:solidFill>
              </a:rPr>
              <a:t>that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is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desoccupied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is</a:t>
            </a:r>
            <a:r>
              <a:rPr lang="es-ES" dirty="0">
                <a:solidFill>
                  <a:srgbClr val="00FFFF"/>
                </a:solidFill>
              </a:rPr>
              <a:t> at </a:t>
            </a:r>
            <a:r>
              <a:rPr lang="es-ES" dirty="0" err="1">
                <a:solidFill>
                  <a:srgbClr val="00FFFF"/>
                </a:solidFill>
              </a:rPr>
              <a:t>the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>
                <a:solidFill>
                  <a:srgbClr val="00FFFF"/>
                </a:solidFill>
                <a:latin typeface="+mn-lt"/>
                <a:ea typeface="Lucida Grande"/>
                <a:cs typeface="Lucida Grande"/>
              </a:rPr>
              <a:t>R </a:t>
            </a:r>
            <a:r>
              <a:rPr lang="es-ES" dirty="0" err="1">
                <a:solidFill>
                  <a:srgbClr val="00FFFF"/>
                </a:solidFill>
                <a:latin typeface="+mn-lt"/>
                <a:ea typeface="Lucida Grande"/>
                <a:cs typeface="Lucida Grande"/>
              </a:rPr>
              <a:t>point</a:t>
            </a:r>
            <a:r>
              <a:rPr lang="es-ES" dirty="0">
                <a:solidFill>
                  <a:srgbClr val="00FFFF"/>
                </a:solidFill>
              </a:rPr>
              <a:t>, as </a:t>
            </a:r>
            <a:r>
              <a:rPr lang="es-ES" dirty="0" err="1">
                <a:solidFill>
                  <a:srgbClr val="00FFFF"/>
                </a:solidFill>
              </a:rPr>
              <a:t>reflected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by</a:t>
            </a:r>
            <a:r>
              <a:rPr lang="es-ES" dirty="0">
                <a:solidFill>
                  <a:srgbClr val="00FFFF"/>
                </a:solidFill>
              </a:rPr>
              <a:t> </a:t>
            </a:r>
            <a:r>
              <a:rPr lang="es-ES" dirty="0" err="1">
                <a:solidFill>
                  <a:srgbClr val="00FFFF"/>
                </a:solidFill>
              </a:rPr>
              <a:t>the</a:t>
            </a:r>
            <a:r>
              <a:rPr lang="es-ES" dirty="0">
                <a:solidFill>
                  <a:srgbClr val="00FFFF"/>
                </a:solidFill>
              </a:rPr>
              <a:t> Fermi </a:t>
            </a:r>
            <a:r>
              <a:rPr lang="es-ES" dirty="0" err="1">
                <a:solidFill>
                  <a:srgbClr val="00FFFF"/>
                </a:solidFill>
              </a:rPr>
              <a:t>surface</a:t>
            </a:r>
            <a:endParaRPr lang="es-ES" dirty="0">
              <a:solidFill>
                <a:srgbClr val="00FFFF"/>
              </a:solidFill>
            </a:endParaRPr>
          </a:p>
        </p:txBody>
      </p:sp>
      <p:pic>
        <p:nvPicPr>
          <p:cNvPr id="5" name="Imagen 4" descr="Documento de Vista Previa no guardado (arrastrado)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02" y="1828800"/>
            <a:ext cx="5088996" cy="4896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8660" y="4495800"/>
            <a:ext cx="2485479" cy="23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30053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17000</TotalTime>
  <Words>204</Words>
  <Application>Microsoft Macintosh PowerPoint</Application>
  <PresentationFormat>Presentación en pantalla (4:3)</PresentationFormat>
  <Paragraphs>23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Arial</vt:lpstr>
      <vt:lpstr>blank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Cantabria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Difficulty: how to deal accurately with both the core and valence electrons</dc:title>
  <dc:creator>Javier</dc:creator>
  <cp:lastModifiedBy>Junquera Quintana, Francisco Javier</cp:lastModifiedBy>
  <cp:revision>726</cp:revision>
  <cp:lastPrinted>2023-10-04T18:06:31Z</cp:lastPrinted>
  <dcterms:created xsi:type="dcterms:W3CDTF">2005-05-05T21:57:52Z</dcterms:created>
  <dcterms:modified xsi:type="dcterms:W3CDTF">2023-10-04T18:11:08Z</dcterms:modified>
</cp:coreProperties>
</file>