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25" r:id="rId2"/>
    <p:sldId id="551" r:id="rId3"/>
    <p:sldId id="562" r:id="rId4"/>
    <p:sldId id="565" r:id="rId5"/>
    <p:sldId id="563" r:id="rId6"/>
    <p:sldId id="566" r:id="rId7"/>
    <p:sldId id="567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485700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899985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314267" algn="l" defTabSz="414283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7">
          <p15:clr>
            <a:srgbClr val="A4A3A4"/>
          </p15:clr>
        </p15:guide>
        <p15:guide id="2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342" autoAdjust="0"/>
  </p:normalViewPr>
  <p:slideViewPr>
    <p:cSldViewPr showGuides="1">
      <p:cViewPr varScale="1">
        <p:scale>
          <a:sx n="117" d="100"/>
          <a:sy n="117" d="100"/>
        </p:scale>
        <p:origin x="1928" y="192"/>
      </p:cViewPr>
      <p:guideLst>
        <p:guide orient="horz" pos="2447"/>
        <p:guide pos="1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quera Quintana, Francisco Javier" userId="5a95c82c-4321-47ad-938a-db2c19283866" providerId="ADAL" clId="{D80160F2-F3E0-254F-9162-EAB22819BB2E}"/>
    <pc:docChg chg="undo custSel modSld">
      <pc:chgData name="Junquera Quintana, Francisco Javier" userId="5a95c82c-4321-47ad-938a-db2c19283866" providerId="ADAL" clId="{D80160F2-F3E0-254F-9162-EAB22819BB2E}" dt="2023-10-04T13:35:48.212" v="283" actId="20577"/>
      <pc:docMkLst>
        <pc:docMk/>
      </pc:docMkLst>
      <pc:sldChg chg="addSp delSp modSp mod">
        <pc:chgData name="Junquera Quintana, Francisco Javier" userId="5a95c82c-4321-47ad-938a-db2c19283866" providerId="ADAL" clId="{D80160F2-F3E0-254F-9162-EAB22819BB2E}" dt="2023-10-04T13:35:48.212" v="283" actId="20577"/>
        <pc:sldMkLst>
          <pc:docMk/>
          <pc:sldMk cId="3735510860" sldId="562"/>
        </pc:sldMkLst>
        <pc:spChg chg="mod">
          <ac:chgData name="Junquera Quintana, Francisco Javier" userId="5a95c82c-4321-47ad-938a-db2c19283866" providerId="ADAL" clId="{D80160F2-F3E0-254F-9162-EAB22819BB2E}" dt="2023-10-04T13:35:48.212" v="283" actId="20577"/>
          <ac:spMkLst>
            <pc:docMk/>
            <pc:sldMk cId="3735510860" sldId="562"/>
            <ac:spMk id="373763" creationId="{00000000-0000-0000-0000-000000000000}"/>
          </ac:spMkLst>
        </pc:spChg>
        <pc:picChg chg="add mod">
          <ac:chgData name="Junquera Quintana, Francisco Javier" userId="5a95c82c-4321-47ad-938a-db2c19283866" providerId="ADAL" clId="{D80160F2-F3E0-254F-9162-EAB22819BB2E}" dt="2023-10-04T13:35:04.957" v="268" actId="1076"/>
          <ac:picMkLst>
            <pc:docMk/>
            <pc:sldMk cId="3735510860" sldId="562"/>
            <ac:picMk id="3" creationId="{7AE00BE0-0046-13FA-640B-DBA00D503773}"/>
          </ac:picMkLst>
        </pc:picChg>
        <pc:picChg chg="del">
          <ac:chgData name="Junquera Quintana, Francisco Javier" userId="5a95c82c-4321-47ad-938a-db2c19283866" providerId="ADAL" clId="{D80160F2-F3E0-254F-9162-EAB22819BB2E}" dt="2023-10-04T13:34:25.603" v="261" actId="478"/>
          <ac:picMkLst>
            <pc:docMk/>
            <pc:sldMk cId="3735510860" sldId="562"/>
            <ac:picMk id="4" creationId="{23EF998A-FB18-284D-A575-C6E0C7C48A0D}"/>
          </ac:picMkLst>
        </pc:picChg>
        <pc:cxnChg chg="mod">
          <ac:chgData name="Junquera Quintana, Francisco Javier" userId="5a95c82c-4321-47ad-938a-db2c19283866" providerId="ADAL" clId="{D80160F2-F3E0-254F-9162-EAB22819BB2E}" dt="2023-10-04T13:35:38.185" v="270" actId="14100"/>
          <ac:cxnSpMkLst>
            <pc:docMk/>
            <pc:sldMk cId="3735510860" sldId="562"/>
            <ac:cxnSpMk id="23" creationId="{00000000-0000-0000-0000-000000000000}"/>
          </ac:cxnSpMkLst>
        </pc:cxnChg>
        <pc:cxnChg chg="mod">
          <ac:chgData name="Junquera Quintana, Francisco Javier" userId="5a95c82c-4321-47ad-938a-db2c19283866" providerId="ADAL" clId="{D80160F2-F3E0-254F-9162-EAB22819BB2E}" dt="2023-10-04T13:35:41.154" v="271" actId="14100"/>
          <ac:cxnSpMkLst>
            <pc:docMk/>
            <pc:sldMk cId="3735510860" sldId="562"/>
            <ac:cxnSpMk id="24" creationId="{00000000-0000-0000-0000-000000000000}"/>
          </ac:cxnSpMkLst>
        </pc:cxnChg>
      </pc:sldChg>
      <pc:sldChg chg="modSp mod">
        <pc:chgData name="Junquera Quintana, Francisco Javier" userId="5a95c82c-4321-47ad-938a-db2c19283866" providerId="ADAL" clId="{D80160F2-F3E0-254F-9162-EAB22819BB2E}" dt="2023-10-04T13:32:02.939" v="252"/>
        <pc:sldMkLst>
          <pc:docMk/>
          <pc:sldMk cId="2195813969" sldId="563"/>
        </pc:sldMkLst>
        <pc:spChg chg="mod">
          <ac:chgData name="Junquera Quintana, Francisco Javier" userId="5a95c82c-4321-47ad-938a-db2c19283866" providerId="ADAL" clId="{D80160F2-F3E0-254F-9162-EAB22819BB2E}" dt="2023-10-04T13:31:52.105" v="250" actId="1036"/>
          <ac:spMkLst>
            <pc:docMk/>
            <pc:sldMk cId="2195813969" sldId="563"/>
            <ac:spMk id="2" creationId="{4F0CCB56-3F5D-5442-9D9F-39F938466434}"/>
          </ac:spMkLst>
        </pc:spChg>
        <pc:spChg chg="mod">
          <ac:chgData name="Junquera Quintana, Francisco Javier" userId="5a95c82c-4321-47ad-938a-db2c19283866" providerId="ADAL" clId="{D80160F2-F3E0-254F-9162-EAB22819BB2E}" dt="2023-10-04T13:31:31.717" v="232"/>
          <ac:spMkLst>
            <pc:docMk/>
            <pc:sldMk cId="2195813969" sldId="563"/>
            <ac:spMk id="6" creationId="{96A64FA5-D682-DF44-87E2-FC06661C9118}"/>
          </ac:spMkLst>
        </pc:spChg>
        <pc:spChg chg="mod">
          <ac:chgData name="Junquera Quintana, Francisco Javier" userId="5a95c82c-4321-47ad-938a-db2c19283866" providerId="ADAL" clId="{D80160F2-F3E0-254F-9162-EAB22819BB2E}" dt="2023-10-04T13:32:02.939" v="252"/>
          <ac:spMkLst>
            <pc:docMk/>
            <pc:sldMk cId="2195813969" sldId="563"/>
            <ac:spMk id="17" creationId="{95ABB22C-D92A-474F-A366-F34CCA8EA592}"/>
          </ac:spMkLst>
        </pc:spChg>
      </pc:sldChg>
      <pc:sldChg chg="modSp mod">
        <pc:chgData name="Junquera Quintana, Francisco Javier" userId="5a95c82c-4321-47ad-938a-db2c19283866" providerId="ADAL" clId="{D80160F2-F3E0-254F-9162-EAB22819BB2E}" dt="2023-10-04T13:30:52.749" v="164"/>
        <pc:sldMkLst>
          <pc:docMk/>
          <pc:sldMk cId="1890616839" sldId="565"/>
        </pc:sldMkLst>
        <pc:spChg chg="mod">
          <ac:chgData name="Junquera Quintana, Francisco Javier" userId="5a95c82c-4321-47ad-938a-db2c19283866" providerId="ADAL" clId="{D80160F2-F3E0-254F-9162-EAB22819BB2E}" dt="2023-10-04T13:30:52.749" v="164"/>
          <ac:spMkLst>
            <pc:docMk/>
            <pc:sldMk cId="1890616839" sldId="565"/>
            <ac:spMk id="5" creationId="{00000000-0000-0000-0000-000000000000}"/>
          </ac:spMkLst>
        </pc:spChg>
      </pc:sldChg>
      <pc:sldChg chg="addSp delSp modSp mod">
        <pc:chgData name="Junquera Quintana, Francisco Javier" userId="5a95c82c-4321-47ad-938a-db2c19283866" providerId="ADAL" clId="{D80160F2-F3E0-254F-9162-EAB22819BB2E}" dt="2023-10-04T13:33:55.578" v="260" actId="20577"/>
        <pc:sldMkLst>
          <pc:docMk/>
          <pc:sldMk cId="849806924" sldId="567"/>
        </pc:sldMkLst>
        <pc:spChg chg="mod">
          <ac:chgData name="Junquera Quintana, Francisco Javier" userId="5a95c82c-4321-47ad-938a-db2c19283866" providerId="ADAL" clId="{D80160F2-F3E0-254F-9162-EAB22819BB2E}" dt="2023-10-04T13:33:55.578" v="260" actId="20577"/>
          <ac:spMkLst>
            <pc:docMk/>
            <pc:sldMk cId="849806924" sldId="567"/>
            <ac:spMk id="3" creationId="{00000000-0000-0000-0000-000000000000}"/>
          </ac:spMkLst>
        </pc:spChg>
        <pc:picChg chg="add mod">
          <ac:chgData name="Junquera Quintana, Francisco Javier" userId="5a95c82c-4321-47ad-938a-db2c19283866" providerId="ADAL" clId="{D80160F2-F3E0-254F-9162-EAB22819BB2E}" dt="2023-10-04T13:33:46.340" v="257" actId="14100"/>
          <ac:picMkLst>
            <pc:docMk/>
            <pc:sldMk cId="849806924" sldId="567"/>
            <ac:picMk id="2" creationId="{2E9D409E-B025-F6E5-7DB4-1C30C61ECB0A}"/>
          </ac:picMkLst>
        </pc:picChg>
        <pc:picChg chg="del">
          <ac:chgData name="Junquera Quintana, Francisco Javier" userId="5a95c82c-4321-47ad-938a-db2c19283866" providerId="ADAL" clId="{D80160F2-F3E0-254F-9162-EAB22819BB2E}" dt="2023-10-04T13:33:38.737" v="253" actId="478"/>
          <ac:picMkLst>
            <pc:docMk/>
            <pc:sldMk cId="849806924" sldId="567"/>
            <ac:picMk id="7" creationId="{0D91140C-B922-B047-80EB-DC9E8CFB43E5}"/>
          </ac:picMkLst>
        </pc:picChg>
      </pc:sldChg>
    </pc:docChg>
  </pc:docChgLst>
  <pc:docChgLst>
    <pc:chgData name="Junquera Quintana, Francisco Javier" userId="5a95c82c-4321-47ad-938a-db2c19283866" providerId="ADAL" clId="{859A8E15-84D7-D142-A8DB-358C9EA2C416}"/>
    <pc:docChg chg="custSel modSld">
      <pc:chgData name="Junquera Quintana, Francisco Javier" userId="5a95c82c-4321-47ad-938a-db2c19283866" providerId="ADAL" clId="{859A8E15-84D7-D142-A8DB-358C9EA2C416}" dt="2020-04-19T19:14:07.056" v="121" actId="20577"/>
      <pc:docMkLst>
        <pc:docMk/>
      </pc:docMkLst>
      <pc:sldChg chg="addSp delSp modSp">
        <pc:chgData name="Junquera Quintana, Francisco Javier" userId="5a95c82c-4321-47ad-938a-db2c19283866" providerId="ADAL" clId="{859A8E15-84D7-D142-A8DB-358C9EA2C416}" dt="2020-04-19T18:41:28.388" v="12" actId="1076"/>
        <pc:sldMkLst>
          <pc:docMk/>
          <pc:sldMk cId="3735510860" sldId="562"/>
        </pc:sldMkLst>
        <pc:picChg chg="add mod">
          <ac:chgData name="Junquera Quintana, Francisco Javier" userId="5a95c82c-4321-47ad-938a-db2c19283866" providerId="ADAL" clId="{859A8E15-84D7-D142-A8DB-358C9EA2C416}" dt="2020-04-19T18:41:28.388" v="12" actId="1076"/>
          <ac:picMkLst>
            <pc:docMk/>
            <pc:sldMk cId="3735510860" sldId="562"/>
            <ac:picMk id="3" creationId="{66542BD7-CC7B-1645-8AC0-C71A9F6358A8}"/>
          </ac:picMkLst>
        </pc:picChg>
        <pc:picChg chg="del">
          <ac:chgData name="Junquera Quintana, Francisco Javier" userId="5a95c82c-4321-47ad-938a-db2c19283866" providerId="ADAL" clId="{859A8E15-84D7-D142-A8DB-358C9EA2C416}" dt="2020-04-19T18:41:08.521" v="9" actId="478"/>
          <ac:picMkLst>
            <pc:docMk/>
            <pc:sldMk cId="3735510860" sldId="562"/>
            <ac:picMk id="4" creationId="{00000000-0000-0000-0000-000000000000}"/>
          </ac:picMkLst>
        </pc:picChg>
      </pc:sldChg>
      <pc:sldChg chg="addSp delSp modSp">
        <pc:chgData name="Junquera Quintana, Francisco Javier" userId="5a95c82c-4321-47ad-938a-db2c19283866" providerId="ADAL" clId="{859A8E15-84D7-D142-A8DB-358C9EA2C416}" dt="2020-04-19T19:14:07.056" v="121" actId="20577"/>
        <pc:sldMkLst>
          <pc:docMk/>
          <pc:sldMk cId="2195813969" sldId="563"/>
        </pc:sldMkLst>
        <pc:spChg chg="add mod">
          <ac:chgData name="Junquera Quintana, Francisco Javier" userId="5a95c82c-4321-47ad-938a-db2c19283866" providerId="ADAL" clId="{859A8E15-84D7-D142-A8DB-358C9EA2C416}" dt="2020-04-19T18:43:08.956" v="74" actId="207"/>
          <ac:spMkLst>
            <pc:docMk/>
            <pc:sldMk cId="2195813969" sldId="563"/>
            <ac:spMk id="6" creationId="{96A64FA5-D682-DF44-87E2-FC06661C9118}"/>
          </ac:spMkLst>
        </pc:spChg>
        <pc:spChg chg="add mod">
          <ac:chgData name="Junquera Quintana, Francisco Javier" userId="5a95c82c-4321-47ad-938a-db2c19283866" providerId="ADAL" clId="{859A8E15-84D7-D142-A8DB-358C9EA2C416}" dt="2020-04-19T19:14:07.056" v="121" actId="20577"/>
          <ac:spMkLst>
            <pc:docMk/>
            <pc:sldMk cId="2195813969" sldId="563"/>
            <ac:spMk id="17" creationId="{95ABB22C-D92A-474F-A366-F34CCA8EA592}"/>
          </ac:spMkLst>
        </pc:spChg>
        <pc:spChg chg="del">
          <ac:chgData name="Junquera Quintana, Francisco Javier" userId="5a95c82c-4321-47ad-938a-db2c19283866" providerId="ADAL" clId="{859A8E15-84D7-D142-A8DB-358C9EA2C416}" dt="2020-04-19T18:41:41.268" v="14" actId="478"/>
          <ac:spMkLst>
            <pc:docMk/>
            <pc:sldMk cId="2195813969" sldId="563"/>
            <ac:spMk id="28" creationId="{00000000-0000-0000-0000-000000000000}"/>
          </ac:spMkLst>
        </pc:spChg>
        <pc:spChg chg="del">
          <ac:chgData name="Junquera Quintana, Francisco Javier" userId="5a95c82c-4321-47ad-938a-db2c19283866" providerId="ADAL" clId="{859A8E15-84D7-D142-A8DB-358C9EA2C416}" dt="2020-04-19T19:13:42.295" v="76" actId="478"/>
          <ac:spMkLst>
            <pc:docMk/>
            <pc:sldMk cId="2195813969" sldId="563"/>
            <ac:spMk id="30" creationId="{00000000-0000-0000-0000-000000000000}"/>
          </ac:spMkLst>
        </pc:spChg>
        <pc:picChg chg="del">
          <ac:chgData name="Junquera Quintana, Francisco Javier" userId="5a95c82c-4321-47ad-938a-db2c19283866" providerId="ADAL" clId="{859A8E15-84D7-D142-A8DB-358C9EA2C416}" dt="2020-04-19T18:41:39.480" v="13" actId="478"/>
          <ac:picMkLst>
            <pc:docMk/>
            <pc:sldMk cId="2195813969" sldId="563"/>
            <ac:picMk id="2" creationId="{00000000-0000-0000-0000-000000000000}"/>
          </ac:picMkLst>
        </pc:picChg>
        <pc:picChg chg="del">
          <ac:chgData name="Junquera Quintana, Francisco Javier" userId="5a95c82c-4321-47ad-938a-db2c19283866" providerId="ADAL" clId="{859A8E15-84D7-D142-A8DB-358C9EA2C416}" dt="2020-04-19T19:13:41.048" v="75" actId="478"/>
          <ac:picMkLst>
            <pc:docMk/>
            <pc:sldMk cId="2195813969" sldId="563"/>
            <ac:picMk id="5" creationId="{00000000-0000-0000-0000-000000000000}"/>
          </ac:picMkLst>
        </pc:picChg>
      </pc:sldChg>
      <pc:sldChg chg="addSp delSp modSp">
        <pc:chgData name="Junquera Quintana, Francisco Javier" userId="5a95c82c-4321-47ad-938a-db2c19283866" providerId="ADAL" clId="{859A8E15-84D7-D142-A8DB-358C9EA2C416}" dt="2020-04-19T11:08:44.613" v="8" actId="1076"/>
        <pc:sldMkLst>
          <pc:docMk/>
          <pc:sldMk cId="1890616839" sldId="565"/>
        </pc:sldMkLst>
        <pc:spChg chg="topLvl">
          <ac:chgData name="Junquera Quintana, Francisco Javier" userId="5a95c82c-4321-47ad-938a-db2c19283866" providerId="ADAL" clId="{859A8E15-84D7-D142-A8DB-358C9EA2C416}" dt="2020-04-19T11:08:32.353" v="0" actId="478"/>
          <ac:spMkLst>
            <pc:docMk/>
            <pc:sldMk cId="1890616839" sldId="565"/>
            <ac:spMk id="5" creationId="{00000000-0000-0000-0000-000000000000}"/>
          </ac:spMkLst>
        </pc:spChg>
        <pc:grpChg chg="del">
          <ac:chgData name="Junquera Quintana, Francisco Javier" userId="5a95c82c-4321-47ad-938a-db2c19283866" providerId="ADAL" clId="{859A8E15-84D7-D142-A8DB-358C9EA2C416}" dt="2020-04-19T11:08:32.353" v="0" actId="478"/>
          <ac:grpSpMkLst>
            <pc:docMk/>
            <pc:sldMk cId="1890616839" sldId="565"/>
            <ac:grpSpMk id="6" creationId="{00000000-0000-0000-0000-000000000000}"/>
          </ac:grpSpMkLst>
        </pc:grpChg>
        <pc:picChg chg="add mod">
          <ac:chgData name="Junquera Quintana, Francisco Javier" userId="5a95c82c-4321-47ad-938a-db2c19283866" providerId="ADAL" clId="{859A8E15-84D7-D142-A8DB-358C9EA2C416}" dt="2020-04-19T11:08:44.613" v="8" actId="1076"/>
          <ac:picMkLst>
            <pc:docMk/>
            <pc:sldMk cId="1890616839" sldId="565"/>
            <ac:picMk id="3" creationId="{C49DCF14-CFDA-F94C-B54E-5892B32C6F40}"/>
          </ac:picMkLst>
        </pc:picChg>
        <pc:picChg chg="del topLvl">
          <ac:chgData name="Junquera Quintana, Francisco Javier" userId="5a95c82c-4321-47ad-938a-db2c19283866" providerId="ADAL" clId="{859A8E15-84D7-D142-A8DB-358C9EA2C416}" dt="2020-04-19T11:08:32.353" v="0" actId="478"/>
          <ac:picMkLst>
            <pc:docMk/>
            <pc:sldMk cId="1890616839" sldId="565"/>
            <ac:picMk id="4" creationId="{00000000-0000-0000-0000-000000000000}"/>
          </ac:picMkLst>
        </pc:picChg>
      </pc:sldChg>
    </pc:docChg>
  </pc:docChgLst>
  <pc:docChgLst>
    <pc:chgData name="Junquera Quintana, Francisco Javier" userId="5a95c82c-4321-47ad-938a-db2c19283866" providerId="ADAL" clId="{DFCF632F-523A-F342-8997-B14118DB9DB1}"/>
    <pc:docChg chg="custSel modSld">
      <pc:chgData name="Junquera Quintana, Francisco Javier" userId="5a95c82c-4321-47ad-938a-db2c19283866" providerId="ADAL" clId="{DFCF632F-523A-F342-8997-B14118DB9DB1}" dt="2021-10-05T09:28:42.875" v="101" actId="1076"/>
      <pc:docMkLst>
        <pc:docMk/>
      </pc:docMkLst>
      <pc:sldChg chg="addSp delSp modSp mod">
        <pc:chgData name="Junquera Quintana, Francisco Javier" userId="5a95c82c-4321-47ad-938a-db2c19283866" providerId="ADAL" clId="{DFCF632F-523A-F342-8997-B14118DB9DB1}" dt="2021-10-05T09:27:58.561" v="94" actId="1076"/>
        <pc:sldMkLst>
          <pc:docMk/>
          <pc:sldMk cId="3735510860" sldId="562"/>
        </pc:sldMkLst>
        <pc:picChg chg="del">
          <ac:chgData name="Junquera Quintana, Francisco Javier" userId="5a95c82c-4321-47ad-938a-db2c19283866" providerId="ADAL" clId="{DFCF632F-523A-F342-8997-B14118DB9DB1}" dt="2021-10-05T09:27:38.303" v="50" actId="478"/>
          <ac:picMkLst>
            <pc:docMk/>
            <pc:sldMk cId="3735510860" sldId="562"/>
            <ac:picMk id="3" creationId="{66542BD7-CC7B-1645-8AC0-C71A9F6358A8}"/>
          </ac:picMkLst>
        </pc:picChg>
        <pc:picChg chg="add mod">
          <ac:chgData name="Junquera Quintana, Francisco Javier" userId="5a95c82c-4321-47ad-938a-db2c19283866" providerId="ADAL" clId="{DFCF632F-523A-F342-8997-B14118DB9DB1}" dt="2021-10-05T09:27:58.561" v="94" actId="1076"/>
          <ac:picMkLst>
            <pc:docMk/>
            <pc:sldMk cId="3735510860" sldId="562"/>
            <ac:picMk id="4" creationId="{23EF998A-FB18-284D-A575-C6E0C7C48A0D}"/>
          </ac:picMkLst>
        </pc:picChg>
      </pc:sldChg>
      <pc:sldChg chg="addSp delSp modSp mod">
        <pc:chgData name="Junquera Quintana, Francisco Javier" userId="5a95c82c-4321-47ad-938a-db2c19283866" providerId="ADAL" clId="{DFCF632F-523A-F342-8997-B14118DB9DB1}" dt="2021-10-05T09:19:27.123" v="49" actId="1037"/>
        <pc:sldMkLst>
          <pc:docMk/>
          <pc:sldMk cId="2195813969" sldId="563"/>
        </pc:sldMkLst>
        <pc:spChg chg="add mod">
          <ac:chgData name="Junquera Quintana, Francisco Javier" userId="5a95c82c-4321-47ad-938a-db2c19283866" providerId="ADAL" clId="{DFCF632F-523A-F342-8997-B14118DB9DB1}" dt="2021-10-05T09:18:58.254" v="37" actId="1038"/>
          <ac:spMkLst>
            <pc:docMk/>
            <pc:sldMk cId="2195813969" sldId="563"/>
            <ac:spMk id="2" creationId="{4F0CCB56-3F5D-5442-9D9F-39F938466434}"/>
          </ac:spMkLst>
        </pc:spChg>
        <pc:spChg chg="mod">
          <ac:chgData name="Junquera Quintana, Francisco Javier" userId="5a95c82c-4321-47ad-938a-db2c19283866" providerId="ADAL" clId="{DFCF632F-523A-F342-8997-B14118DB9DB1}" dt="2021-10-05T09:18:41.022" v="32" actId="1076"/>
          <ac:spMkLst>
            <pc:docMk/>
            <pc:sldMk cId="2195813969" sldId="563"/>
            <ac:spMk id="6" creationId="{96A64FA5-D682-DF44-87E2-FC06661C9118}"/>
          </ac:spMkLst>
        </pc:spChg>
        <pc:spChg chg="mod">
          <ac:chgData name="Junquera Quintana, Francisco Javier" userId="5a95c82c-4321-47ad-938a-db2c19283866" providerId="ADAL" clId="{DFCF632F-523A-F342-8997-B14118DB9DB1}" dt="2021-10-05T09:19:27.123" v="49" actId="1037"/>
          <ac:spMkLst>
            <pc:docMk/>
            <pc:sldMk cId="2195813969" sldId="563"/>
            <ac:spMk id="17" creationId="{95ABB22C-D92A-474F-A366-F34CCA8EA592}"/>
          </ac:spMkLst>
        </pc:spChg>
        <pc:spChg chg="mod">
          <ac:chgData name="Junquera Quintana, Francisco Javier" userId="5a95c82c-4321-47ad-938a-db2c19283866" providerId="ADAL" clId="{DFCF632F-523A-F342-8997-B14118DB9DB1}" dt="2021-10-05T09:19:04.478" v="39" actId="14100"/>
          <ac:spMkLst>
            <pc:docMk/>
            <pc:sldMk cId="2195813969" sldId="563"/>
            <ac:spMk id="29" creationId="{00000000-0000-0000-0000-000000000000}"/>
          </ac:spMkLst>
        </pc:spChg>
        <pc:picChg chg="del">
          <ac:chgData name="Junquera Quintana, Francisco Javier" userId="5a95c82c-4321-47ad-938a-db2c19283866" providerId="ADAL" clId="{DFCF632F-523A-F342-8997-B14118DB9DB1}" dt="2021-10-05T09:18:51.572" v="33" actId="478"/>
          <ac:picMkLst>
            <pc:docMk/>
            <pc:sldMk cId="2195813969" sldId="563"/>
            <ac:picMk id="4" creationId="{00000000-0000-0000-0000-000000000000}"/>
          </ac:picMkLst>
        </pc:picChg>
      </pc:sldChg>
      <pc:sldChg chg="delSp modSp mod">
        <pc:chgData name="Junquera Quintana, Francisco Javier" userId="5a95c82c-4321-47ad-938a-db2c19283866" providerId="ADAL" clId="{DFCF632F-523A-F342-8997-B14118DB9DB1}" dt="2021-10-05T09:18:14.414" v="27" actId="1038"/>
        <pc:sldMkLst>
          <pc:docMk/>
          <pc:sldMk cId="1890616839" sldId="565"/>
        </pc:sldMkLst>
        <pc:spChg chg="mod">
          <ac:chgData name="Junquera Quintana, Francisco Javier" userId="5a95c82c-4321-47ad-938a-db2c19283866" providerId="ADAL" clId="{DFCF632F-523A-F342-8997-B14118DB9DB1}" dt="2021-10-05T09:18:06.814" v="16" actId="1038"/>
          <ac:spMkLst>
            <pc:docMk/>
            <pc:sldMk cId="1890616839" sldId="565"/>
            <ac:spMk id="5" creationId="{00000000-0000-0000-0000-000000000000}"/>
          </ac:spMkLst>
        </pc:spChg>
        <pc:picChg chg="mod">
          <ac:chgData name="Junquera Quintana, Francisco Javier" userId="5a95c82c-4321-47ad-938a-db2c19283866" providerId="ADAL" clId="{DFCF632F-523A-F342-8997-B14118DB9DB1}" dt="2021-10-05T09:18:14.414" v="27" actId="1038"/>
          <ac:picMkLst>
            <pc:docMk/>
            <pc:sldMk cId="1890616839" sldId="565"/>
            <ac:picMk id="2" creationId="{00000000-0000-0000-0000-000000000000}"/>
          </ac:picMkLst>
        </pc:picChg>
        <pc:picChg chg="del">
          <ac:chgData name="Junquera Quintana, Francisco Javier" userId="5a95c82c-4321-47ad-938a-db2c19283866" providerId="ADAL" clId="{DFCF632F-523A-F342-8997-B14118DB9DB1}" dt="2021-10-05T09:16:27.811" v="0" actId="478"/>
          <ac:picMkLst>
            <pc:docMk/>
            <pc:sldMk cId="1890616839" sldId="565"/>
            <ac:picMk id="3" creationId="{C49DCF14-CFDA-F94C-B54E-5892B32C6F40}"/>
          </ac:picMkLst>
        </pc:picChg>
      </pc:sldChg>
      <pc:sldChg chg="addSp delSp modSp mod">
        <pc:chgData name="Junquera Quintana, Francisco Javier" userId="5a95c82c-4321-47ad-938a-db2c19283866" providerId="ADAL" clId="{DFCF632F-523A-F342-8997-B14118DB9DB1}" dt="2021-10-05T09:28:42.875" v="101" actId="1076"/>
        <pc:sldMkLst>
          <pc:docMk/>
          <pc:sldMk cId="849806924" sldId="567"/>
        </pc:sldMkLst>
        <pc:spChg chg="topLvl">
          <ac:chgData name="Junquera Quintana, Francisco Javier" userId="5a95c82c-4321-47ad-938a-db2c19283866" providerId="ADAL" clId="{DFCF632F-523A-F342-8997-B14118DB9DB1}" dt="2021-10-05T09:28:20.488" v="95" actId="478"/>
          <ac:spMkLst>
            <pc:docMk/>
            <pc:sldMk cId="849806924" sldId="567"/>
            <ac:spMk id="4" creationId="{00000000-0000-0000-0000-000000000000}"/>
          </ac:spMkLst>
        </pc:spChg>
        <pc:grpChg chg="del">
          <ac:chgData name="Junquera Quintana, Francisco Javier" userId="5a95c82c-4321-47ad-938a-db2c19283866" providerId="ADAL" clId="{DFCF632F-523A-F342-8997-B14118DB9DB1}" dt="2021-10-05T09:28:20.488" v="95" actId="478"/>
          <ac:grpSpMkLst>
            <pc:docMk/>
            <pc:sldMk cId="849806924" sldId="567"/>
            <ac:grpSpMk id="5" creationId="{00000000-0000-0000-0000-000000000000}"/>
          </ac:grpSpMkLst>
        </pc:grpChg>
        <pc:picChg chg="del topLvl">
          <ac:chgData name="Junquera Quintana, Francisco Javier" userId="5a95c82c-4321-47ad-938a-db2c19283866" providerId="ADAL" clId="{DFCF632F-523A-F342-8997-B14118DB9DB1}" dt="2021-10-05T09:28:20.488" v="95" actId="478"/>
          <ac:picMkLst>
            <pc:docMk/>
            <pc:sldMk cId="849806924" sldId="567"/>
            <ac:picMk id="2" creationId="{00000000-0000-0000-0000-000000000000}"/>
          </ac:picMkLst>
        </pc:picChg>
        <pc:picChg chg="add mod">
          <ac:chgData name="Junquera Quintana, Francisco Javier" userId="5a95c82c-4321-47ad-938a-db2c19283866" providerId="ADAL" clId="{DFCF632F-523A-F342-8997-B14118DB9DB1}" dt="2021-10-05T09:28:42.875" v="101" actId="1076"/>
          <ac:picMkLst>
            <pc:docMk/>
            <pc:sldMk cId="849806924" sldId="567"/>
            <ac:picMk id="7" creationId="{0D91140C-B922-B047-80EB-DC9E8CFB43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9CF1F894-58B6-EE44-8CEA-A521216319F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28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568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85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13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41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5700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9985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4267" algn="l" defTabSz="4142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3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4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5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6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4E19-50BF-BA41-952F-2AD2F761DEB2}" type="slidenum">
              <a:rPr lang="en-US"/>
              <a:pPr/>
              <a:t>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47"/>
            <a:ext cx="7771211" cy="146914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283" indent="0" algn="ctr">
              <a:buNone/>
              <a:defRPr/>
            </a:lvl2pPr>
            <a:lvl3pPr marL="828568" indent="0" algn="ctr">
              <a:buNone/>
              <a:defRPr/>
            </a:lvl3pPr>
            <a:lvl4pPr marL="1242850" indent="0" algn="ctr">
              <a:buNone/>
              <a:defRPr/>
            </a:lvl4pPr>
            <a:lvl5pPr marL="1657134" indent="0" algn="ctr">
              <a:buNone/>
              <a:defRPr/>
            </a:lvl5pPr>
            <a:lvl6pPr marL="2071415" indent="0" algn="ctr">
              <a:buNone/>
              <a:defRPr/>
            </a:lvl6pPr>
            <a:lvl7pPr marL="2485700" indent="0" algn="ctr">
              <a:buNone/>
              <a:defRPr/>
            </a:lvl7pPr>
            <a:lvl8pPr marL="2899985" indent="0" algn="ctr">
              <a:buNone/>
              <a:defRPr/>
            </a:lvl8pPr>
            <a:lvl9pPr marL="3314267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9511-F306-A14E-8E50-74469156FF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E50B-C2B4-544B-8489-5FAC21B960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0"/>
            <a:ext cx="2171018" cy="612568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82D2-997F-364A-A6FB-BED9077055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5AF-743F-3542-B995-FD5987ED94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83" indent="0">
              <a:buNone/>
              <a:defRPr sz="1600"/>
            </a:lvl2pPr>
            <a:lvl3pPr marL="828568" indent="0">
              <a:buNone/>
              <a:defRPr sz="1500"/>
            </a:lvl3pPr>
            <a:lvl4pPr marL="1242850" indent="0">
              <a:buNone/>
              <a:defRPr sz="1300"/>
            </a:lvl4pPr>
            <a:lvl5pPr marL="1657134" indent="0">
              <a:buNone/>
              <a:defRPr sz="1300"/>
            </a:lvl5pPr>
            <a:lvl6pPr marL="2071415" indent="0">
              <a:buNone/>
              <a:defRPr sz="1300"/>
            </a:lvl6pPr>
            <a:lvl7pPr marL="2485700" indent="0">
              <a:buNone/>
              <a:defRPr sz="1300"/>
            </a:lvl7pPr>
            <a:lvl8pPr marL="2899985" indent="0">
              <a:buNone/>
              <a:defRPr sz="1300"/>
            </a:lvl8pPr>
            <a:lvl9pPr marL="3314267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29C5-2551-1241-8B39-111E9E7355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E381-3E7C-8242-8998-3D0BD70BE6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45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45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83" indent="0">
              <a:buNone/>
              <a:defRPr sz="1800" b="1"/>
            </a:lvl2pPr>
            <a:lvl3pPr marL="828568" indent="0">
              <a:buNone/>
              <a:defRPr sz="1600" b="1"/>
            </a:lvl3pPr>
            <a:lvl4pPr marL="1242850" indent="0">
              <a:buNone/>
              <a:defRPr sz="1500" b="1"/>
            </a:lvl4pPr>
            <a:lvl5pPr marL="1657134" indent="0">
              <a:buNone/>
              <a:defRPr sz="1500" b="1"/>
            </a:lvl5pPr>
            <a:lvl6pPr marL="2071415" indent="0">
              <a:buNone/>
              <a:defRPr sz="1500" b="1"/>
            </a:lvl6pPr>
            <a:lvl7pPr marL="2485700" indent="0">
              <a:buNone/>
              <a:defRPr sz="1500" b="1"/>
            </a:lvl7pPr>
            <a:lvl8pPr marL="2899985" indent="0">
              <a:buNone/>
              <a:defRPr sz="1500" b="1"/>
            </a:lvl8pPr>
            <a:lvl9pPr marL="3314267" indent="0">
              <a:buNone/>
              <a:defRPr sz="15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3DD-B66F-754D-9F25-DF0EBD3D7B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DFB5-07F3-E44A-8127-14A18FA928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0157-9708-9045-ADA5-3372D50BC7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9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F337-9B21-E34B-A8B5-E56BF7BDF4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6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6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283" indent="0">
              <a:buNone/>
              <a:defRPr sz="2500"/>
            </a:lvl2pPr>
            <a:lvl3pPr marL="828568" indent="0">
              <a:buNone/>
              <a:defRPr sz="2200"/>
            </a:lvl3pPr>
            <a:lvl4pPr marL="1242850" indent="0">
              <a:buNone/>
              <a:defRPr sz="1800"/>
            </a:lvl4pPr>
            <a:lvl5pPr marL="1657134" indent="0">
              <a:buNone/>
              <a:defRPr sz="1800"/>
            </a:lvl5pPr>
            <a:lvl6pPr marL="2071415" indent="0">
              <a:buNone/>
              <a:defRPr sz="1800"/>
            </a:lvl6pPr>
            <a:lvl7pPr marL="2485700" indent="0">
              <a:buNone/>
              <a:defRPr sz="1800"/>
            </a:lvl7pPr>
            <a:lvl8pPr marL="2899985" indent="0">
              <a:buNone/>
              <a:defRPr sz="1800"/>
            </a:lvl8pPr>
            <a:lvl9pPr marL="3314267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6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283" indent="0">
              <a:buNone/>
              <a:defRPr sz="1100"/>
            </a:lvl2pPr>
            <a:lvl3pPr marL="828568" indent="0">
              <a:buNone/>
              <a:defRPr sz="900"/>
            </a:lvl3pPr>
            <a:lvl4pPr marL="1242850" indent="0">
              <a:buNone/>
              <a:defRPr sz="800"/>
            </a:lvl4pPr>
            <a:lvl5pPr marL="1657134" indent="0">
              <a:buNone/>
              <a:defRPr sz="800"/>
            </a:lvl5pPr>
            <a:lvl6pPr marL="2071415" indent="0">
              <a:buNone/>
              <a:defRPr sz="800"/>
            </a:lvl6pPr>
            <a:lvl7pPr marL="2485700" indent="0">
              <a:buNone/>
              <a:defRPr sz="800"/>
            </a:lvl7pPr>
            <a:lvl8pPr marL="2899985" indent="0">
              <a:buNone/>
              <a:defRPr sz="800"/>
            </a:lvl8pPr>
            <a:lvl9pPr marL="331426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DEC4-30D1-1244-ABCA-64076B5C4E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8229740" cy="1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36" tIns="45617" rIns="91236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1" y="1599700"/>
            <a:ext cx="8229739" cy="45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defTabSz="913437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2" y="6245740"/>
            <a:ext cx="2895157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ctr" defTabSz="913437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236" tIns="45617" rIns="91236" bIns="45617" numCol="1" anchor="t" anchorCtr="0" compatLnSpc="1">
            <a:prstTxWarp prst="textNoShape">
              <a:avLst/>
            </a:prstTxWarp>
          </a:bodyPr>
          <a:lstStyle>
            <a:lvl1pPr algn="r" defTabSz="913437">
              <a:defRPr sz="1400" b="0"/>
            </a:lvl1pPr>
          </a:lstStyle>
          <a:p>
            <a:fld id="{8708BCF5-7248-1D46-9832-4B03505A806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14283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8568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2850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7134" algn="l" defTabSz="913437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358" indent="-342358" algn="l" defTabSz="913437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258" indent="-286257" algn="l" defTabSz="913437" rtl="0" fontAlgn="base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  <a:ea typeface="+mn-ea"/>
        </a:defRPr>
      </a:lvl2pPr>
      <a:lvl3pPr marL="1142157" indent="-228721" algn="l" defTabSz="913437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155" indent="-228721" algn="l" defTabSz="913437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271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7001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1283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5568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09847" indent="-225843" algn="l" defTabSz="913437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83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68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5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34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1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00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9985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267" algn="l" defTabSz="414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951670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76200"/>
            <a:ext cx="9144000" cy="14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36" tIns="45617" rIns="91236" bIns="4561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How to compute the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Born effective charge tensor</a:t>
            </a: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715000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5" y="3200400"/>
            <a:ext cx="25067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7086600" cy="95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Definition of the Born effective charges, also known as dynamical charges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2111979" y="4267200"/>
            <a:ext cx="4898421" cy="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3" tIns="41471" rIns="82943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Units: </a:t>
            </a:r>
            <a:r>
              <a:rPr lang="en-US" dirty="0">
                <a:solidFill>
                  <a:schemeClr val="bg1"/>
                </a:solidFill>
              </a:rPr>
              <a:t>electron charges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5" y="3200400"/>
            <a:ext cx="2506770" cy="72000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76200" y="1371600"/>
            <a:ext cx="9144000" cy="1200329"/>
            <a:chOff x="76200" y="1371600"/>
            <a:chExt cx="9144000" cy="1200329"/>
          </a:xfrm>
        </p:grpSpPr>
        <p:sp>
          <p:nvSpPr>
            <p:cNvPr id="3" name="CuadroTexto 2"/>
            <p:cNvSpPr txBox="1"/>
            <p:nvPr/>
          </p:nvSpPr>
          <p:spPr>
            <a:xfrm>
              <a:off x="76200" y="1371600"/>
              <a:ext cx="906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>
                  <a:solidFill>
                    <a:schemeClr val="bg1"/>
                  </a:solidFill>
                </a:rPr>
                <a:t>For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periodic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solids</a:t>
              </a:r>
              <a:r>
                <a:rPr lang="es-ES" dirty="0">
                  <a:solidFill>
                    <a:schemeClr val="bg1"/>
                  </a:solidFill>
                </a:rPr>
                <a:t>, </a:t>
              </a:r>
              <a:r>
                <a:rPr lang="es-ES" dirty="0" err="1">
                  <a:solidFill>
                    <a:schemeClr val="bg1"/>
                  </a:solidFill>
                </a:rPr>
                <a:t>the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Born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effective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charge</a:t>
              </a:r>
              <a:r>
                <a:rPr lang="es-ES" dirty="0">
                  <a:solidFill>
                    <a:schemeClr val="bg1"/>
                  </a:solidFill>
                </a:rPr>
                <a:t> of </a:t>
              </a:r>
              <a:r>
                <a:rPr lang="es-ES" dirty="0" err="1">
                  <a:solidFill>
                    <a:schemeClr val="bg1"/>
                  </a:solidFill>
                </a:rPr>
                <a:t>atom</a:t>
              </a:r>
              <a:r>
                <a:rPr lang="es-ES" dirty="0">
                  <a:solidFill>
                    <a:schemeClr val="bg1"/>
                  </a:solidFill>
                </a:rPr>
                <a:t>     </a:t>
              </a:r>
              <a:r>
                <a:rPr lang="es-ES" dirty="0" err="1">
                  <a:solidFill>
                    <a:schemeClr val="bg1"/>
                  </a:solidFill>
                </a:rPr>
                <a:t>is</a:t>
              </a:r>
              <a:r>
                <a:rPr lang="es-ES" dirty="0">
                  <a:solidFill>
                    <a:schemeClr val="bg1"/>
                  </a:solidFill>
                </a:rPr>
                <a:t> a tensor </a:t>
              </a:r>
              <a:r>
                <a:rPr lang="es-ES" dirty="0" err="1">
                  <a:solidFill>
                    <a:schemeClr val="bg1"/>
                  </a:solidFill>
                </a:rPr>
                <a:t>defined</a:t>
              </a:r>
              <a:r>
                <a:rPr lang="es-ES" dirty="0">
                  <a:solidFill>
                    <a:schemeClr val="bg1"/>
                  </a:solidFill>
                </a:rPr>
                <a:t> as </a:t>
              </a:r>
              <a:r>
                <a:rPr lang="es-ES" dirty="0" err="1">
                  <a:solidFill>
                    <a:schemeClr val="bg1"/>
                  </a:solidFill>
                </a:rPr>
                <a:t>the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coefficient</a:t>
              </a:r>
              <a:r>
                <a:rPr lang="es-ES" dirty="0">
                  <a:solidFill>
                    <a:schemeClr val="bg1"/>
                  </a:solidFill>
                </a:rPr>
                <a:t> of </a:t>
              </a:r>
              <a:r>
                <a:rPr lang="es-ES" dirty="0" err="1">
                  <a:solidFill>
                    <a:schemeClr val="bg1"/>
                  </a:solidFill>
                </a:rPr>
                <a:t>proportionality</a:t>
              </a:r>
              <a:r>
                <a:rPr lang="es-ES" dirty="0">
                  <a:solidFill>
                    <a:schemeClr val="bg1"/>
                  </a:solidFill>
                </a:rPr>
                <a:t> at </a:t>
              </a:r>
              <a:r>
                <a:rPr lang="es-ES" dirty="0" err="1">
                  <a:solidFill>
                    <a:schemeClr val="bg1"/>
                  </a:solidFill>
                </a:rPr>
                <a:t>the</a:t>
              </a:r>
              <a:r>
                <a:rPr lang="es-ES" dirty="0">
                  <a:solidFill>
                    <a:schemeClr val="bg1"/>
                  </a:solidFill>
                </a:rPr>
                <a:t> linear </a:t>
              </a:r>
              <a:r>
                <a:rPr lang="es-ES" dirty="0" err="1">
                  <a:solidFill>
                    <a:schemeClr val="bg1"/>
                  </a:solidFill>
                </a:rPr>
                <a:t>order</a:t>
              </a:r>
              <a:r>
                <a:rPr lang="es-ES" dirty="0">
                  <a:solidFill>
                    <a:schemeClr val="bg1"/>
                  </a:solidFill>
                </a:rPr>
                <a:t> and </a:t>
              </a:r>
              <a:r>
                <a:rPr lang="es-ES" dirty="0" err="1">
                  <a:solidFill>
                    <a:schemeClr val="bg1"/>
                  </a:solidFill>
                </a:rPr>
                <a:t>under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the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condition</a:t>
              </a:r>
              <a:r>
                <a:rPr lang="es-ES" dirty="0">
                  <a:solidFill>
                    <a:schemeClr val="bg1"/>
                  </a:solidFill>
                </a:rPr>
                <a:t> of </a:t>
              </a:r>
              <a:r>
                <a:rPr lang="es-ES" dirty="0" err="1">
                  <a:solidFill>
                    <a:schemeClr val="bg1"/>
                  </a:solidFill>
                </a:rPr>
                <a:t>zero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macroscopic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electric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field</a:t>
              </a:r>
              <a:r>
                <a:rPr lang="es-ES" dirty="0">
                  <a:solidFill>
                    <a:schemeClr val="bg1"/>
                  </a:solidFill>
                </a:rPr>
                <a:t>, </a:t>
              </a:r>
              <a:r>
                <a:rPr lang="es-ES" dirty="0" err="1">
                  <a:solidFill>
                    <a:schemeClr val="bg1"/>
                  </a:solidFill>
                </a:rPr>
                <a:t>between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the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macroscopic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polarization</a:t>
              </a:r>
              <a:r>
                <a:rPr lang="es-ES" dirty="0">
                  <a:solidFill>
                    <a:schemeClr val="bg1"/>
                  </a:solidFill>
                </a:rPr>
                <a:t> per </a:t>
              </a:r>
              <a:r>
                <a:rPr lang="es-ES" dirty="0" err="1">
                  <a:solidFill>
                    <a:schemeClr val="bg1"/>
                  </a:solidFill>
                </a:rPr>
                <a:t>unit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cell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created</a:t>
              </a:r>
              <a:r>
                <a:rPr lang="es-ES" dirty="0">
                  <a:solidFill>
                    <a:schemeClr val="bg1"/>
                  </a:solidFill>
                </a:rPr>
                <a:t> in </a:t>
              </a:r>
              <a:r>
                <a:rPr lang="es-ES" dirty="0" err="1">
                  <a:solidFill>
                    <a:schemeClr val="bg1"/>
                  </a:solidFill>
                </a:rPr>
                <a:t>direction</a:t>
              </a:r>
              <a:r>
                <a:rPr lang="es-ES" dirty="0">
                  <a:solidFill>
                    <a:schemeClr val="bg1"/>
                  </a:solidFill>
                </a:rPr>
                <a:t>      and a </a:t>
              </a:r>
              <a:r>
                <a:rPr lang="es-ES" dirty="0" err="1">
                  <a:solidFill>
                    <a:schemeClr val="bg1"/>
                  </a:solidFill>
                </a:rPr>
                <a:t>cooperative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displacements</a:t>
              </a:r>
              <a:r>
                <a:rPr lang="es-ES" dirty="0">
                  <a:solidFill>
                    <a:schemeClr val="bg1"/>
                  </a:solidFill>
                </a:rPr>
                <a:t> of </a:t>
              </a:r>
              <a:r>
                <a:rPr lang="es-ES" dirty="0" err="1">
                  <a:solidFill>
                    <a:schemeClr val="bg1"/>
                  </a:solidFill>
                </a:rPr>
                <a:t>atoms</a:t>
              </a:r>
              <a:r>
                <a:rPr lang="es-ES" dirty="0">
                  <a:solidFill>
                    <a:schemeClr val="bg1"/>
                  </a:solidFill>
                </a:rPr>
                <a:t>    in </a:t>
              </a:r>
              <a:r>
                <a:rPr lang="es-ES" dirty="0" err="1">
                  <a:solidFill>
                    <a:schemeClr val="bg1"/>
                  </a:solidFill>
                </a:rPr>
                <a:t>direction</a:t>
              </a:r>
              <a:r>
                <a:rPr lang="es-ES" dirty="0">
                  <a:solidFill>
                    <a:schemeClr val="bg1"/>
                  </a:solidFill>
                </a:rPr>
                <a:t>    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2355" y="2286001"/>
              <a:ext cx="337845" cy="21599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0" y="2286000"/>
              <a:ext cx="230580" cy="252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1460401"/>
              <a:ext cx="308306" cy="21599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1400" y="2298601"/>
              <a:ext cx="308306" cy="215999"/>
            </a:xfrm>
            <a:prstGeom prst="rect">
              <a:avLst/>
            </a:prstGeom>
          </p:spPr>
        </p:pic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52500" y="5638800"/>
            <a:ext cx="7238999" cy="73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3" tIns="41471" rIns="82943" bIns="4147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Read pages 106 and following of Philippe </a:t>
            </a:r>
            <a:r>
              <a:rPr lang="en-US" dirty="0" err="1">
                <a:solidFill>
                  <a:schemeClr val="bg1"/>
                </a:solidFill>
              </a:rPr>
              <a:t>Ghosez’s</a:t>
            </a:r>
            <a:r>
              <a:rPr lang="en-US" dirty="0">
                <a:solidFill>
                  <a:schemeClr val="bg1"/>
                </a:solidFill>
              </a:rPr>
              <a:t> PhD thesis</a:t>
            </a:r>
          </a:p>
          <a:p>
            <a:pPr algn="ctr">
              <a:spcBef>
                <a:spcPct val="50000"/>
              </a:spcBef>
            </a:pPr>
            <a:r>
              <a:rPr lang="en-US" sz="2400" baseline="30000" dirty="0">
                <a:solidFill>
                  <a:schemeClr val="bg1"/>
                </a:solidFill>
              </a:rPr>
              <a:t>http://</a:t>
            </a:r>
            <a:r>
              <a:rPr lang="en-US" sz="2400" baseline="30000" dirty="0" err="1">
                <a:solidFill>
                  <a:schemeClr val="bg1"/>
                </a:solidFill>
              </a:rPr>
              <a:t>www.phythema.ulg.ac.be</a:t>
            </a:r>
            <a:r>
              <a:rPr lang="en-US" sz="2400" baseline="30000" dirty="0">
                <a:solidFill>
                  <a:schemeClr val="bg1"/>
                </a:solidFill>
              </a:rPr>
              <a:t>/</a:t>
            </a:r>
            <a:r>
              <a:rPr lang="en-US" sz="2400" baseline="30000" dirty="0" err="1">
                <a:solidFill>
                  <a:schemeClr val="bg1"/>
                </a:solidFill>
              </a:rPr>
              <a:t>webroot</a:t>
            </a:r>
            <a:r>
              <a:rPr lang="en-US" sz="2400" baseline="30000" dirty="0">
                <a:solidFill>
                  <a:schemeClr val="bg1"/>
                </a:solidFill>
              </a:rPr>
              <a:t>/</a:t>
            </a:r>
            <a:r>
              <a:rPr lang="en-US" sz="2400" baseline="30000" dirty="0" err="1">
                <a:solidFill>
                  <a:schemeClr val="bg1"/>
                </a:solidFill>
              </a:rPr>
              <a:t>misc</a:t>
            </a:r>
            <a:r>
              <a:rPr lang="en-US" sz="2400" baseline="30000" dirty="0">
                <a:solidFill>
                  <a:schemeClr val="bg1"/>
                </a:solidFill>
              </a:rPr>
              <a:t>/books/PhD-</a:t>
            </a:r>
            <a:r>
              <a:rPr lang="en-US" sz="2400" baseline="30000" dirty="0" err="1">
                <a:solidFill>
                  <a:schemeClr val="bg1"/>
                </a:solidFill>
              </a:rPr>
              <a:t>Ph.Ghosez.pdf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9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+mj-lt"/>
                <a:cs typeface="Arial" charset="0"/>
              </a:rPr>
              <a:t>In SIESTA 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computed from finite differences of the bulk spontaneous polarization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0600"/>
            <a:ext cx="2506770" cy="72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381000" y="990600"/>
            <a:ext cx="4495800" cy="586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10200" y="22492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</a:rPr>
              <a:t>SrTiO</a:t>
            </a:r>
            <a:r>
              <a:rPr lang="es-ES" baseline="-25000" dirty="0">
                <a:solidFill>
                  <a:srgbClr val="FFFFFF"/>
                </a:solidFill>
              </a:rPr>
              <a:t>3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centrosymmetric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bulk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cubic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structure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10200" y="3810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To</a:t>
            </a:r>
            <a:r>
              <a:rPr lang="es-ES" dirty="0">
                <a:solidFill>
                  <a:srgbClr val="FFFFFF"/>
                </a:solidFill>
              </a:rPr>
              <a:t> compute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phonons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atomic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masses</a:t>
            </a:r>
            <a:r>
              <a:rPr lang="es-ES" dirty="0">
                <a:solidFill>
                  <a:srgbClr val="FFFFFF"/>
                </a:solidFill>
              </a:rPr>
              <a:t> are </a:t>
            </a:r>
            <a:r>
              <a:rPr lang="es-ES" dirty="0" err="1">
                <a:solidFill>
                  <a:srgbClr val="FFFFFF"/>
                </a:solidFill>
              </a:rPr>
              <a:t>introduced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this</a:t>
            </a:r>
            <a:r>
              <a:rPr lang="es-ES" dirty="0">
                <a:solidFill>
                  <a:srgbClr val="FFFFFF"/>
                </a:solidFill>
              </a:rPr>
              <a:t> block</a:t>
            </a:r>
          </a:p>
        </p:txBody>
      </p:sp>
      <p:cxnSp>
        <p:nvCxnSpPr>
          <p:cNvPr id="13" name="Conector recto de flecha 12"/>
          <p:cNvCxnSpPr/>
          <p:nvPr/>
        </p:nvCxnSpPr>
        <p:spPr bwMode="auto">
          <a:xfrm flipH="1">
            <a:off x="4191000" y="4114800"/>
            <a:ext cx="1066800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CuadroTexto 14"/>
          <p:cNvSpPr txBox="1"/>
          <p:nvPr/>
        </p:nvSpPr>
        <p:spPr>
          <a:xfrm>
            <a:off x="5257800" y="4724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We</a:t>
            </a:r>
            <a:r>
              <a:rPr lang="es-ES" dirty="0">
                <a:solidFill>
                  <a:srgbClr val="FFFFFF"/>
                </a:solidFill>
              </a:rPr>
              <a:t> are </a:t>
            </a:r>
            <a:r>
              <a:rPr lang="es-ES" dirty="0" err="1">
                <a:solidFill>
                  <a:srgbClr val="FFFFFF"/>
                </a:solidFill>
              </a:rPr>
              <a:t>going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to</a:t>
            </a:r>
            <a:r>
              <a:rPr lang="es-ES" dirty="0">
                <a:solidFill>
                  <a:srgbClr val="FFFFFF"/>
                </a:solidFill>
              </a:rPr>
              <a:t> displace </a:t>
            </a:r>
            <a:r>
              <a:rPr lang="es-ES" dirty="0" err="1">
                <a:solidFill>
                  <a:srgbClr val="FFFFFF"/>
                </a:solidFill>
              </a:rPr>
              <a:t>all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atoms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unit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cell</a:t>
            </a:r>
            <a:r>
              <a:rPr lang="es-ES" dirty="0">
                <a:solidFill>
                  <a:srgbClr val="FFFFFF"/>
                </a:solidFill>
              </a:rPr>
              <a:t> 0.01 </a:t>
            </a:r>
            <a:r>
              <a:rPr lang="es-ES" dirty="0" err="1">
                <a:solidFill>
                  <a:srgbClr val="FFFFFF"/>
                </a:solidFill>
              </a:rPr>
              <a:t>Bohrs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along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b="0" i="1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b="0" i="1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dirty="0">
                <a:solidFill>
                  <a:srgbClr val="FFFFFF"/>
                </a:solidFill>
              </a:rPr>
              <a:t>, and </a:t>
            </a:r>
            <a:r>
              <a:rPr lang="es-ES" b="0" i="1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direction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 bwMode="auto">
          <a:xfrm flipH="1" flipV="1">
            <a:off x="2286000" y="5029200"/>
            <a:ext cx="2971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CuadroTexto 21"/>
          <p:cNvSpPr txBox="1"/>
          <p:nvPr/>
        </p:nvSpPr>
        <p:spPr>
          <a:xfrm>
            <a:off x="5257800" y="56576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For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each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atomic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configuration</a:t>
            </a:r>
            <a:r>
              <a:rPr lang="es-ES" dirty="0">
                <a:solidFill>
                  <a:srgbClr val="FFFFFF"/>
                </a:solidFill>
              </a:rPr>
              <a:t>, </a:t>
            </a:r>
            <a:r>
              <a:rPr lang="es-ES" dirty="0" err="1">
                <a:solidFill>
                  <a:srgbClr val="FFFFFF"/>
                </a:solidFill>
              </a:rPr>
              <a:t>we</a:t>
            </a:r>
            <a:r>
              <a:rPr lang="es-ES" dirty="0">
                <a:solidFill>
                  <a:srgbClr val="FFFFFF"/>
                </a:solidFill>
              </a:rPr>
              <a:t> compute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macroscopic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polarization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with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this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Polarization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Grid</a:t>
            </a:r>
            <a:r>
              <a:rPr lang="es-ES" dirty="0">
                <a:solidFill>
                  <a:srgbClr val="FFFFFF"/>
                </a:solidFill>
              </a:rPr>
              <a:t> in </a:t>
            </a:r>
            <a:r>
              <a:rPr lang="es-ES" dirty="0" err="1">
                <a:solidFill>
                  <a:srgbClr val="FFFFFF"/>
                </a:solidFill>
              </a:rPr>
              <a:t>reciprocal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space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23" name="Conector recto de flecha 22"/>
          <p:cNvCxnSpPr>
            <a:cxnSpLocks/>
            <a:stCxn id="15" idx="1"/>
          </p:cNvCxnSpPr>
          <p:nvPr/>
        </p:nvCxnSpPr>
        <p:spPr bwMode="auto">
          <a:xfrm flipH="1" flipV="1">
            <a:off x="2286000" y="5181600"/>
            <a:ext cx="2971800" cy="44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>
            <a:cxnSpLocks/>
          </p:cNvCxnSpPr>
          <p:nvPr/>
        </p:nvCxnSpPr>
        <p:spPr bwMode="auto">
          <a:xfrm flipH="1" flipV="1">
            <a:off x="2286000" y="5791200"/>
            <a:ext cx="2971800" cy="161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AE00BE0-0046-13FA-640B-DBA00D503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28" y="987166"/>
            <a:ext cx="4422143" cy="57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9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Born effective charges dumped into a file: </a:t>
            </a:r>
            <a:r>
              <a:rPr lang="en-US" sz="2800" dirty="0" err="1">
                <a:solidFill>
                  <a:srgbClr val="FFFF00"/>
                </a:solidFill>
                <a:latin typeface="+mj-lt"/>
                <a:cs typeface="Arial" charset="0"/>
              </a:rPr>
              <a:t>SystemLabel.BC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30" y="685800"/>
            <a:ext cx="2506770" cy="720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 bwMode="auto">
          <a:xfrm>
            <a:off x="0" y="1447800"/>
            <a:ext cx="9144000" cy="526722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es-ES" sz="2000" dirty="0">
                <a:solidFill>
                  <a:srgbClr val="FFFFFF"/>
                </a:solidFill>
              </a:rPr>
              <a:t> </a:t>
            </a:r>
            <a:r>
              <a:rPr lang="es-ES" sz="1600" dirty="0"/>
              <a:t>x              y              z</a:t>
            </a:r>
          </a:p>
          <a:p>
            <a:pPr defTabSz="1008063"/>
            <a:r>
              <a:rPr lang="es-ES" sz="1600" dirty="0"/>
              <a:t>x     2.5227042      0.0000000      0.0000000    |</a:t>
            </a:r>
          </a:p>
          <a:p>
            <a:pPr defTabSz="1008063"/>
            <a:r>
              <a:rPr lang="es-ES" sz="1600" dirty="0"/>
              <a:t>y     0.0000000      2.5227042      0.0000000    | Born </a:t>
            </a:r>
            <a:r>
              <a:rPr lang="es-ES" sz="1600" dirty="0" err="1"/>
              <a:t>effective</a:t>
            </a:r>
            <a:r>
              <a:rPr lang="es-ES" sz="1600" dirty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Ba</a:t>
            </a:r>
          </a:p>
          <a:p>
            <a:pPr defTabSz="1008063"/>
            <a:r>
              <a:rPr lang="es-ES" sz="1600" dirty="0"/>
              <a:t>z     0.0000000      0.0000000      2.5227043    |</a:t>
            </a:r>
          </a:p>
          <a:p>
            <a:pPr defTabSz="1008063"/>
            <a:r>
              <a:rPr lang="es-ES" sz="1600" dirty="0"/>
              <a:t>--------------------------------------------------</a:t>
            </a:r>
          </a:p>
          <a:p>
            <a:pPr defTabSz="1008063"/>
            <a:r>
              <a:rPr lang="es-ES" sz="1600" dirty="0"/>
              <a:t>x     7.5522144      0.0000000      0.0000000    |</a:t>
            </a:r>
          </a:p>
          <a:p>
            <a:pPr defTabSz="1008063"/>
            <a:r>
              <a:rPr lang="es-ES" sz="1600" dirty="0"/>
              <a:t>y     0.0000000      7.5522144      0.0000000    | Born </a:t>
            </a:r>
            <a:r>
              <a:rPr lang="es-ES" sz="1600" dirty="0" err="1"/>
              <a:t>effective</a:t>
            </a:r>
            <a:r>
              <a:rPr lang="es-ES" sz="1600" dirty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Ti</a:t>
            </a:r>
          </a:p>
          <a:p>
            <a:pPr defTabSz="1008063"/>
            <a:r>
              <a:rPr lang="es-ES" sz="1600" dirty="0"/>
              <a:t>z     0.0000000      0.0000000      7.5522132    |</a:t>
            </a:r>
          </a:p>
          <a:p>
            <a:pPr defTabSz="1008063"/>
            <a:r>
              <a:rPr lang="es-ES" sz="1600" dirty="0"/>
              <a:t>--------------------------------------------------</a:t>
            </a:r>
          </a:p>
          <a:p>
            <a:pPr defTabSz="1008063"/>
            <a:r>
              <a:rPr lang="es-ES" sz="1600" dirty="0"/>
              <a:t>x    -2.0647380      0.0000000      0.0000000    |</a:t>
            </a:r>
          </a:p>
          <a:p>
            <a:pPr defTabSz="1008063"/>
            <a:r>
              <a:rPr lang="es-ES" sz="1600" dirty="0"/>
              <a:t>y     0.0000000     -2.0647380      0.0000000    | Born </a:t>
            </a:r>
            <a:r>
              <a:rPr lang="es-ES" sz="1600" dirty="0" err="1"/>
              <a:t>effective</a:t>
            </a:r>
            <a:r>
              <a:rPr lang="es-ES" sz="1600" dirty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O1</a:t>
            </a:r>
          </a:p>
          <a:p>
            <a:pPr defTabSz="1008063"/>
            <a:r>
              <a:rPr lang="es-ES" sz="1600" dirty="0"/>
              <a:t>z     0.0000000      0.0000000     -5.9514365    |</a:t>
            </a:r>
          </a:p>
          <a:p>
            <a:pPr defTabSz="1008063"/>
            <a:r>
              <a:rPr lang="es-ES" sz="1600" dirty="0"/>
              <a:t>--------------------------------------------------</a:t>
            </a:r>
          </a:p>
          <a:p>
            <a:pPr defTabSz="1008063"/>
            <a:r>
              <a:rPr lang="es-ES" sz="1600" dirty="0"/>
              <a:t>x    -2.0647380      0.0000000      0.0000000    |</a:t>
            </a:r>
          </a:p>
          <a:p>
            <a:pPr defTabSz="1008063"/>
            <a:r>
              <a:rPr lang="es-ES" sz="1600" dirty="0"/>
              <a:t>y     0.0000000     -5.9514365      0.0000000    | Born </a:t>
            </a:r>
            <a:r>
              <a:rPr lang="es-ES" sz="1600" dirty="0" err="1"/>
              <a:t>effective</a:t>
            </a:r>
            <a:r>
              <a:rPr lang="es-ES" sz="1600" dirty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O2</a:t>
            </a:r>
          </a:p>
          <a:p>
            <a:pPr defTabSz="1008063"/>
            <a:r>
              <a:rPr lang="es-ES" sz="1600" dirty="0"/>
              <a:t>z     0.0000000      0.0000000     -2.0647380    |</a:t>
            </a:r>
          </a:p>
          <a:p>
            <a:pPr defTabSz="1008063"/>
            <a:r>
              <a:rPr lang="es-ES" sz="1600" dirty="0"/>
              <a:t>--------------------------------------------------</a:t>
            </a:r>
          </a:p>
          <a:p>
            <a:pPr defTabSz="1008063"/>
            <a:r>
              <a:rPr lang="es-ES" sz="1600" dirty="0"/>
              <a:t>x    -5.9514365      0.0000000      0.0000000    |</a:t>
            </a:r>
          </a:p>
          <a:p>
            <a:pPr defTabSz="1008063"/>
            <a:r>
              <a:rPr lang="es-ES" sz="1600" dirty="0"/>
              <a:t>y     0.0000000     -2.0647380      0.0000000    | Born </a:t>
            </a:r>
            <a:r>
              <a:rPr lang="es-ES" sz="1600" dirty="0" err="1"/>
              <a:t>effective</a:t>
            </a:r>
            <a:r>
              <a:rPr lang="es-ES" sz="1600" dirty="0"/>
              <a:t> </a:t>
            </a:r>
            <a:r>
              <a:rPr lang="es-ES" sz="1600" dirty="0" err="1"/>
              <a:t>charges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O3</a:t>
            </a:r>
          </a:p>
          <a:p>
            <a:pPr defTabSz="1008063"/>
            <a:r>
              <a:rPr lang="es-ES" sz="1600" dirty="0"/>
              <a:t>z     0.0000000      0.0000000     -2.0647380    |</a:t>
            </a:r>
          </a:p>
          <a:p>
            <a:pPr defTabSz="1008063"/>
            <a:r>
              <a:rPr lang="es-ES" sz="1600" dirty="0"/>
              <a:t>--------------------------------------------------</a:t>
            </a:r>
            <a:endParaRPr kumimoji="0" lang="es-ES" sz="16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1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52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Acoustic sum rule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914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It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is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important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that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acoustic</a:t>
            </a:r>
            <a:r>
              <a:rPr lang="es-ES" dirty="0">
                <a:solidFill>
                  <a:srgbClr val="FFFFFF"/>
                </a:solidFill>
              </a:rPr>
              <a:t> sum rule </a:t>
            </a:r>
            <a:r>
              <a:rPr lang="es-ES" dirty="0" err="1">
                <a:solidFill>
                  <a:srgbClr val="FFFFFF"/>
                </a:solidFill>
              </a:rPr>
              <a:t>is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preserved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by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Born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effective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charges</a:t>
            </a:r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>
                <a:solidFill>
                  <a:srgbClr val="FFFFFF"/>
                </a:solidFill>
              </a:rPr>
              <a:t> (</a:t>
            </a:r>
            <a:r>
              <a:rPr lang="es-ES" dirty="0" err="1">
                <a:solidFill>
                  <a:srgbClr val="FFFFFF"/>
                </a:solidFill>
              </a:rPr>
              <a:t>if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we</a:t>
            </a:r>
            <a:r>
              <a:rPr lang="es-ES" dirty="0">
                <a:solidFill>
                  <a:srgbClr val="FFFFFF"/>
                </a:solidFill>
              </a:rPr>
              <a:t> displace </a:t>
            </a:r>
            <a:r>
              <a:rPr lang="es-ES" dirty="0" err="1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whole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solid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rigidly</a:t>
            </a:r>
            <a:r>
              <a:rPr lang="es-ES" dirty="0">
                <a:solidFill>
                  <a:srgbClr val="FFFFFF"/>
                </a:solidFill>
              </a:rPr>
              <a:t>, no </a:t>
            </a:r>
            <a:r>
              <a:rPr lang="es-ES" dirty="0" err="1">
                <a:solidFill>
                  <a:srgbClr val="FFFFFF"/>
                </a:solidFill>
              </a:rPr>
              <a:t>polarization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should</a:t>
            </a:r>
            <a:r>
              <a:rPr lang="es-ES" dirty="0">
                <a:solidFill>
                  <a:srgbClr val="FFFFFF"/>
                </a:solidFill>
              </a:rPr>
              <a:t> be </a:t>
            </a:r>
            <a:r>
              <a:rPr lang="es-ES" dirty="0" err="1">
                <a:solidFill>
                  <a:srgbClr val="FFFFFF"/>
                </a:solidFill>
              </a:rPr>
              <a:t>generated</a:t>
            </a:r>
            <a:r>
              <a:rPr lang="es-ES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90" y="2286000"/>
            <a:ext cx="1773019" cy="720000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76200" y="3200400"/>
            <a:ext cx="8991600" cy="369332"/>
            <a:chOff x="0" y="3200400"/>
            <a:chExt cx="8991600" cy="369332"/>
          </a:xfrm>
        </p:grpSpPr>
        <p:sp>
          <p:nvSpPr>
            <p:cNvPr id="25" name="CuadroTexto 24"/>
            <p:cNvSpPr txBox="1"/>
            <p:nvPr/>
          </p:nvSpPr>
          <p:spPr>
            <a:xfrm>
              <a:off x="0" y="3200400"/>
              <a:ext cx="899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FFFFFF"/>
                  </a:solidFill>
                </a:rPr>
                <a:t>In </a:t>
              </a:r>
              <a:r>
                <a:rPr lang="es-ES" dirty="0" err="1">
                  <a:solidFill>
                    <a:srgbClr val="FFFFFF"/>
                  </a:solidFill>
                </a:rPr>
                <a:t>our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simulation</a:t>
              </a:r>
              <a:r>
                <a:rPr lang="es-ES" dirty="0">
                  <a:solidFill>
                    <a:srgbClr val="FFFFFF"/>
                  </a:solidFill>
                </a:rPr>
                <a:t>, </a:t>
              </a:r>
              <a:r>
                <a:rPr lang="es-ES" dirty="0" err="1">
                  <a:solidFill>
                    <a:srgbClr val="FFFFFF"/>
                  </a:solidFill>
                </a:rPr>
                <a:t>taking</a:t>
              </a:r>
              <a:r>
                <a:rPr lang="es-ES" dirty="0">
                  <a:solidFill>
                    <a:srgbClr val="FFFFFF"/>
                  </a:solidFill>
                </a:rPr>
                <a:t>                 , and </a:t>
              </a:r>
              <a:r>
                <a:rPr lang="es-ES" dirty="0" err="1">
                  <a:solidFill>
                    <a:srgbClr val="FFFFFF"/>
                  </a:solidFill>
                </a:rPr>
                <a:t>rounding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to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the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third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significant</a:t>
              </a:r>
              <a:r>
                <a:rPr lang="es-ES" dirty="0">
                  <a:solidFill>
                    <a:srgbClr val="FFFFFF"/>
                  </a:solidFill>
                </a:rPr>
                <a:t> </a:t>
              </a:r>
              <a:r>
                <a:rPr lang="es-ES" dirty="0" err="1">
                  <a:solidFill>
                    <a:srgbClr val="FFFFFF"/>
                  </a:solidFill>
                </a:rPr>
                <a:t>digit</a:t>
              </a:r>
              <a:r>
                <a:rPr lang="es-ES" dirty="0">
                  <a:solidFill>
                    <a:srgbClr val="FFFFFF"/>
                  </a:solidFill>
                </a:rPr>
                <a:t>             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3276600"/>
              <a:ext cx="1007640" cy="216000"/>
            </a:xfrm>
            <a:prstGeom prst="rect">
              <a:avLst/>
            </a:prstGeom>
          </p:spPr>
        </p:pic>
      </p:grpSp>
      <p:sp>
        <p:nvSpPr>
          <p:cNvPr id="29" name="Rectángulo 28"/>
          <p:cNvSpPr/>
          <p:nvPr/>
        </p:nvSpPr>
        <p:spPr bwMode="auto">
          <a:xfrm>
            <a:off x="3018708" y="5181600"/>
            <a:ext cx="3153492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3762" name="CuadroTexto 373761"/>
          <p:cNvSpPr txBox="1"/>
          <p:nvPr/>
        </p:nvSpPr>
        <p:spPr>
          <a:xfrm>
            <a:off x="419100" y="57266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Substracting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same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amount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atoms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19100" y="4572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</a:rPr>
              <a:t>To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fulfill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acoustic</a:t>
            </a:r>
            <a:r>
              <a:rPr lang="es-ES" dirty="0">
                <a:solidFill>
                  <a:schemeClr val="bg1"/>
                </a:solidFill>
              </a:rPr>
              <a:t> sum rule, </a:t>
            </a:r>
            <a:r>
              <a:rPr lang="es-ES" dirty="0" err="1">
                <a:solidFill>
                  <a:schemeClr val="bg1"/>
                </a:solidFill>
              </a:rPr>
              <a:t>we</a:t>
            </a:r>
            <a:r>
              <a:rPr lang="es-ES" dirty="0">
                <a:solidFill>
                  <a:schemeClr val="bg1"/>
                </a:solidFill>
              </a:rPr>
              <a:t> divide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sum </a:t>
            </a:r>
            <a:r>
              <a:rPr lang="es-ES" dirty="0" err="1">
                <a:solidFill>
                  <a:schemeClr val="bg1"/>
                </a:solidFill>
              </a:rPr>
              <a:t>by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number</a:t>
            </a:r>
            <a:r>
              <a:rPr lang="es-ES" dirty="0">
                <a:solidFill>
                  <a:schemeClr val="bg1"/>
                </a:solidFill>
              </a:rPr>
              <a:t> of </a:t>
            </a:r>
            <a:r>
              <a:rPr lang="es-ES" dirty="0" err="1">
                <a:solidFill>
                  <a:schemeClr val="bg1"/>
                </a:solidFill>
              </a:rPr>
              <a:t>atoms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A64FA5-D682-DF44-87E2-FC06661C9118}"/>
              </a:ext>
            </a:extLst>
          </p:cNvPr>
          <p:cNvSpPr txBox="1"/>
          <p:nvPr/>
        </p:nvSpPr>
        <p:spPr>
          <a:xfrm>
            <a:off x="323849" y="3715136"/>
            <a:ext cx="8496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2.523 + 7.552 -2.065 -2.065 -5.951 = -0.006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ABB22C-D92A-474F-A366-F34CCA8EA592}"/>
              </a:ext>
            </a:extLst>
          </p:cNvPr>
          <p:cNvSpPr txBox="1"/>
          <p:nvPr/>
        </p:nvSpPr>
        <p:spPr>
          <a:xfrm>
            <a:off x="533400" y="6259286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2.524 + 7.553 - 2.064 - 2.064 - 5.949 = 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0CCB56-3F5D-5442-9D9F-39F938466434}"/>
              </a:ext>
            </a:extLst>
          </p:cNvPr>
          <p:cNvSpPr/>
          <p:nvPr/>
        </p:nvSpPr>
        <p:spPr>
          <a:xfrm>
            <a:off x="3505200" y="5193268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-0.006/ 5 = -0.0012</a:t>
            </a:r>
          </a:p>
        </p:txBody>
      </p:sp>
    </p:spTree>
    <p:extLst>
      <p:ext uri="{BB962C8B-B14F-4D97-AF65-F5344CB8AC3E}">
        <p14:creationId xmlns:p14="http://schemas.microsoft.com/office/powerpoint/2010/main" val="219581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8610600" cy="52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Comparison with previous results</a:t>
            </a:r>
          </a:p>
        </p:txBody>
      </p:sp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419600" cy="4613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52578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FFFF"/>
                </a:solidFill>
              </a:rPr>
              <a:t>First-principles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dirty="0" err="1">
                <a:solidFill>
                  <a:srgbClr val="FFFFFF"/>
                </a:solidFill>
              </a:rPr>
              <a:t>studies</a:t>
            </a:r>
            <a:r>
              <a:rPr lang="es-ES" sz="1600" dirty="0">
                <a:solidFill>
                  <a:srgbClr val="FFFFFF"/>
                </a:solidFill>
              </a:rPr>
              <a:t> of </a:t>
            </a:r>
            <a:r>
              <a:rPr lang="es-ES" sz="1600" dirty="0" err="1">
                <a:solidFill>
                  <a:srgbClr val="FFFFFF"/>
                </a:solidFill>
              </a:rPr>
              <a:t>ferroelectric</a:t>
            </a:r>
            <a:r>
              <a:rPr lang="es-ES" sz="1600" dirty="0">
                <a:solidFill>
                  <a:srgbClr val="FFFFFF"/>
                </a:solidFill>
              </a:rPr>
              <a:t> oxides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</a:rPr>
              <a:t>K. M. </a:t>
            </a:r>
            <a:r>
              <a:rPr lang="es-ES" sz="1600" dirty="0" err="1">
                <a:solidFill>
                  <a:srgbClr val="FFFFFF"/>
                </a:solidFill>
              </a:rPr>
              <a:t>Rabe</a:t>
            </a:r>
            <a:r>
              <a:rPr lang="es-ES" sz="1600" dirty="0">
                <a:solidFill>
                  <a:srgbClr val="FFFFFF"/>
                </a:solidFill>
              </a:rPr>
              <a:t> and </a:t>
            </a:r>
            <a:r>
              <a:rPr lang="es-ES" sz="1600" dirty="0" err="1">
                <a:solidFill>
                  <a:srgbClr val="FFFFFF"/>
                </a:solidFill>
              </a:rPr>
              <a:t>Ph</a:t>
            </a:r>
            <a:r>
              <a:rPr lang="es-ES" sz="1600" dirty="0">
                <a:solidFill>
                  <a:srgbClr val="FFFFFF"/>
                </a:solidFill>
              </a:rPr>
              <a:t>. </a:t>
            </a:r>
            <a:r>
              <a:rPr lang="es-ES" sz="1600" dirty="0" err="1">
                <a:solidFill>
                  <a:srgbClr val="FFFFFF"/>
                </a:solidFill>
              </a:rPr>
              <a:t>Ghosez</a:t>
            </a:r>
            <a:r>
              <a:rPr lang="es-ES" sz="1600" dirty="0">
                <a:solidFill>
                  <a:srgbClr val="FFFFFF"/>
                </a:solidFill>
              </a:rPr>
              <a:t>, </a:t>
            </a:r>
            <a:r>
              <a:rPr lang="es-ES" sz="1600" dirty="0" err="1">
                <a:solidFill>
                  <a:srgbClr val="FFFFFF"/>
                </a:solidFill>
              </a:rPr>
              <a:t>included</a:t>
            </a:r>
            <a:r>
              <a:rPr lang="es-ES" sz="1600" dirty="0">
                <a:solidFill>
                  <a:srgbClr val="FFFFFF"/>
                </a:solidFill>
              </a:rPr>
              <a:t> in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</a:rPr>
              <a:t>Physics</a:t>
            </a:r>
            <a:r>
              <a:rPr lang="es-ES" sz="1600" dirty="0">
                <a:solidFill>
                  <a:srgbClr val="FFFFFF"/>
                </a:solidFill>
              </a:rPr>
              <a:t> of </a:t>
            </a:r>
            <a:r>
              <a:rPr lang="es-ES" sz="1600" dirty="0" err="1">
                <a:solidFill>
                  <a:srgbClr val="FFFFFF"/>
                </a:solidFill>
              </a:rPr>
              <a:t>Ferroelectrics</a:t>
            </a:r>
            <a:r>
              <a:rPr lang="es-ES" sz="1600" dirty="0">
                <a:solidFill>
                  <a:srgbClr val="FFFFFF"/>
                </a:solidFill>
              </a:rPr>
              <a:t>. A Modern </a:t>
            </a:r>
            <a:r>
              <a:rPr lang="es-ES" sz="1600" dirty="0" err="1">
                <a:solidFill>
                  <a:srgbClr val="FFFFFF"/>
                </a:solidFill>
              </a:rPr>
              <a:t>Perspective</a:t>
            </a:r>
            <a:r>
              <a:rPr lang="es-ES" sz="1600" dirty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</a:rPr>
              <a:t>Topics</a:t>
            </a:r>
            <a:r>
              <a:rPr lang="es-ES" sz="1600" dirty="0">
                <a:solidFill>
                  <a:srgbClr val="FFFFFF"/>
                </a:solidFill>
              </a:rPr>
              <a:t> in </a:t>
            </a:r>
            <a:r>
              <a:rPr lang="es-ES" sz="1600" dirty="0" err="1">
                <a:solidFill>
                  <a:srgbClr val="FFFFFF"/>
                </a:solidFill>
              </a:rPr>
              <a:t>Applied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dirty="0" err="1">
                <a:solidFill>
                  <a:srgbClr val="FFFFFF"/>
                </a:solidFill>
              </a:rPr>
              <a:t>Physics</a:t>
            </a:r>
            <a:endParaRPr lang="es-ES" sz="1600" dirty="0">
              <a:solidFill>
                <a:srgbClr val="FFFFFF"/>
              </a:solidFill>
            </a:endParaRPr>
          </a:p>
          <a:p>
            <a:pPr algn="ctr"/>
            <a:r>
              <a:rPr lang="es-ES" sz="1600" dirty="0">
                <a:solidFill>
                  <a:srgbClr val="FFFFFF"/>
                </a:solidFill>
              </a:rPr>
              <a:t>K. </a:t>
            </a:r>
            <a:r>
              <a:rPr lang="es-ES" sz="1600" dirty="0" err="1">
                <a:solidFill>
                  <a:srgbClr val="FFFFFF"/>
                </a:solidFill>
              </a:rPr>
              <a:t>Rabe</a:t>
            </a:r>
            <a:r>
              <a:rPr lang="es-ES" sz="1600" dirty="0">
                <a:solidFill>
                  <a:srgbClr val="FFFFFF"/>
                </a:solidFill>
              </a:rPr>
              <a:t>, Ch. </a:t>
            </a:r>
            <a:r>
              <a:rPr lang="es-ES" sz="1600" dirty="0" err="1">
                <a:solidFill>
                  <a:srgbClr val="FFFFFF"/>
                </a:solidFill>
              </a:rPr>
              <a:t>Ahn</a:t>
            </a:r>
            <a:r>
              <a:rPr lang="es-ES" sz="1600" dirty="0">
                <a:solidFill>
                  <a:srgbClr val="FFFFFF"/>
                </a:solidFill>
              </a:rPr>
              <a:t>, and J. –M. </a:t>
            </a:r>
            <a:r>
              <a:rPr lang="es-ES" sz="1600" dirty="0" err="1">
                <a:solidFill>
                  <a:srgbClr val="FFFFFF"/>
                </a:solidFill>
              </a:rPr>
              <a:t>Triscone</a:t>
            </a:r>
            <a:r>
              <a:rPr lang="es-ES" sz="1600" dirty="0">
                <a:solidFill>
                  <a:srgbClr val="FFFFFF"/>
                </a:solidFill>
              </a:rPr>
              <a:t> (</a:t>
            </a:r>
            <a:r>
              <a:rPr lang="es-ES" sz="1600" dirty="0" err="1">
                <a:solidFill>
                  <a:srgbClr val="FFFFFF"/>
                </a:solidFill>
              </a:rPr>
              <a:t>Editors</a:t>
            </a:r>
            <a:r>
              <a:rPr lang="es-ES" sz="1600" dirty="0">
                <a:solidFill>
                  <a:srgbClr val="FFFFFF"/>
                </a:solidFill>
              </a:rPr>
              <a:t>)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</a:rPr>
              <a:t>Springer-Verlag</a:t>
            </a:r>
            <a:r>
              <a:rPr lang="es-ES" sz="1600" dirty="0">
                <a:solidFill>
                  <a:srgbClr val="FFFFFF"/>
                </a:solidFill>
              </a:rPr>
              <a:t>, Heidelberg (2007)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105400" y="1600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FFFFFF"/>
                </a:solidFill>
              </a:rPr>
              <a:t>Adapted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dirty="0" err="1">
                <a:solidFill>
                  <a:srgbClr val="FFFFFF"/>
                </a:solidFill>
              </a:rPr>
              <a:t>from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dirty="0" err="1">
                <a:solidFill>
                  <a:srgbClr val="FFFFFF"/>
                </a:solidFill>
              </a:rPr>
              <a:t>Ph</a:t>
            </a:r>
            <a:r>
              <a:rPr lang="es-ES" sz="1600" dirty="0">
                <a:solidFill>
                  <a:srgbClr val="FFFFFF"/>
                </a:solidFill>
              </a:rPr>
              <a:t>. </a:t>
            </a:r>
            <a:r>
              <a:rPr lang="es-ES" sz="1600" dirty="0" err="1">
                <a:solidFill>
                  <a:srgbClr val="FFFFFF"/>
                </a:solidFill>
              </a:rPr>
              <a:t>Ghosez</a:t>
            </a:r>
            <a:r>
              <a:rPr lang="es-ES" sz="1600" dirty="0">
                <a:solidFill>
                  <a:srgbClr val="FFFFFF"/>
                </a:solidFill>
              </a:rPr>
              <a:t> </a:t>
            </a:r>
            <a:r>
              <a:rPr lang="es-ES" sz="1600" i="1" dirty="0">
                <a:solidFill>
                  <a:srgbClr val="FFFFFF"/>
                </a:solidFill>
              </a:rPr>
              <a:t>et al. , </a:t>
            </a:r>
          </a:p>
          <a:p>
            <a:pPr algn="ctr"/>
            <a:r>
              <a:rPr lang="es-ES" sz="1600" dirty="0" err="1">
                <a:solidFill>
                  <a:srgbClr val="FFFFFF"/>
                </a:solidFill>
              </a:rPr>
              <a:t>Phys</a:t>
            </a:r>
            <a:r>
              <a:rPr lang="es-ES" sz="1600" dirty="0">
                <a:solidFill>
                  <a:srgbClr val="FFFFFF"/>
                </a:solidFill>
              </a:rPr>
              <a:t>. Rev. B 58, 6224 (1998) </a:t>
            </a:r>
          </a:p>
        </p:txBody>
      </p:sp>
    </p:spTree>
    <p:extLst>
      <p:ext uri="{BB962C8B-B14F-4D97-AF65-F5344CB8AC3E}">
        <p14:creationId xmlns:p14="http://schemas.microsoft.com/office/powerpoint/2010/main" val="175132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0" y="0"/>
            <a:ext cx="7010400" cy="95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321" tIns="47661" rIns="95321" bIns="4766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Phonon frequencies and eigenvectors at the </a:t>
            </a:r>
            <a:r>
              <a:rPr lang="en-US" sz="2800" dirty="0" err="1">
                <a:solidFill>
                  <a:srgbClr val="FFFF00"/>
                </a:solidFill>
                <a:latin typeface="Symbol" charset="2"/>
                <a:cs typeface="Symbol" charset="2"/>
              </a:rPr>
              <a:t>Γ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-point</a:t>
            </a:r>
          </a:p>
        </p:txBody>
      </p:sp>
      <p:sp>
        <p:nvSpPr>
          <p:cNvPr id="4" name="Rectángulo 3"/>
          <p:cNvSpPr/>
          <p:nvPr/>
        </p:nvSpPr>
        <p:spPr bwMode="auto">
          <a:xfrm>
            <a:off x="76200" y="4191000"/>
            <a:ext cx="4572000" cy="263290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29200" y="419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rgbClr val="FFFFFF"/>
                </a:solidFill>
              </a:rPr>
              <a:t>Three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frequencies</a:t>
            </a:r>
            <a:r>
              <a:rPr lang="es-ES" dirty="0">
                <a:solidFill>
                  <a:srgbClr val="FFFFFF"/>
                </a:solidFill>
              </a:rPr>
              <a:t> are </a:t>
            </a:r>
            <a:r>
              <a:rPr lang="es-ES" dirty="0" err="1">
                <a:solidFill>
                  <a:srgbClr val="FFFFFF"/>
                </a:solidFill>
              </a:rPr>
              <a:t>zero</a:t>
            </a:r>
            <a:r>
              <a:rPr lang="es-ES" dirty="0">
                <a:solidFill>
                  <a:srgbClr val="FFFFFF"/>
                </a:solidFill>
              </a:rPr>
              <a:t>,</a:t>
            </a:r>
          </a:p>
          <a:p>
            <a:pPr algn="ctr"/>
            <a:r>
              <a:rPr lang="es-ES" dirty="0" err="1">
                <a:solidFill>
                  <a:srgbClr val="FFFFFF"/>
                </a:solidFill>
              </a:rPr>
              <a:t>They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correspond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to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translational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modes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400" y="9906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FFFF"/>
                </a:solidFill>
              </a:rPr>
              <a:t>- </a:t>
            </a:r>
            <a:r>
              <a:rPr lang="es-ES" dirty="0" err="1">
                <a:solidFill>
                  <a:srgbClr val="00FFFF"/>
                </a:solidFill>
              </a:rPr>
              <a:t>Go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to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directory</a:t>
            </a:r>
            <a:r>
              <a:rPr lang="es-ES" dirty="0">
                <a:solidFill>
                  <a:srgbClr val="00FFFF"/>
                </a:solidFill>
              </a:rPr>
              <a:t> </a:t>
            </a:r>
          </a:p>
          <a:p>
            <a:r>
              <a:rPr lang="es-ES" dirty="0">
                <a:solidFill>
                  <a:srgbClr val="00FFFF"/>
                </a:solidFill>
              </a:rPr>
              <a:t>$cd &lt;</a:t>
            </a:r>
            <a:r>
              <a:rPr lang="es-ES" dirty="0" err="1">
                <a:solidFill>
                  <a:srgbClr val="00FFFF"/>
                </a:solidFill>
              </a:rPr>
              <a:t>your_siesta_path</a:t>
            </a:r>
            <a:r>
              <a:rPr lang="es-ES" dirty="0">
                <a:solidFill>
                  <a:srgbClr val="00FFFF"/>
                </a:solidFill>
              </a:rPr>
              <a:t>&gt;/</a:t>
            </a:r>
            <a:r>
              <a:rPr lang="es-ES" dirty="0" err="1">
                <a:solidFill>
                  <a:srgbClr val="00FFFF"/>
                </a:solidFill>
              </a:rPr>
              <a:t>Util</a:t>
            </a:r>
            <a:r>
              <a:rPr lang="es-ES" dirty="0">
                <a:solidFill>
                  <a:srgbClr val="00FFFF"/>
                </a:solidFill>
              </a:rPr>
              <a:t>/Vibra/</a:t>
            </a:r>
            <a:r>
              <a:rPr lang="es-ES" dirty="0" err="1">
                <a:solidFill>
                  <a:srgbClr val="00FFFF"/>
                </a:solidFill>
              </a:rPr>
              <a:t>Src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>
                <a:solidFill>
                  <a:srgbClr val="00FFFF"/>
                </a:solidFill>
              </a:rPr>
              <a:t>To</a:t>
            </a:r>
            <a:r>
              <a:rPr lang="es-ES" dirty="0">
                <a:solidFill>
                  <a:srgbClr val="00FFFF"/>
                </a:solidFill>
              </a:rPr>
              <a:t> compile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vibra suite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same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arch.make</a:t>
            </a:r>
            <a:r>
              <a:rPr lang="es-ES" dirty="0">
                <a:solidFill>
                  <a:srgbClr val="00FFFF"/>
                </a:solidFill>
              </a:rPr>
              <a:t> as in siesta, </a:t>
            </a:r>
            <a:r>
              <a:rPr lang="es-ES" dirty="0" err="1">
                <a:solidFill>
                  <a:srgbClr val="00FFFF"/>
                </a:solidFill>
              </a:rPr>
              <a:t>type</a:t>
            </a:r>
            <a:r>
              <a:rPr lang="es-ES" dirty="0">
                <a:solidFill>
                  <a:srgbClr val="00FFFF"/>
                </a:solidFill>
              </a:rPr>
              <a:t> </a:t>
            </a:r>
          </a:p>
          <a:p>
            <a:r>
              <a:rPr lang="es-ES" dirty="0">
                <a:solidFill>
                  <a:srgbClr val="00FFFF"/>
                </a:solidFill>
              </a:rPr>
              <a:t>$</a:t>
            </a:r>
            <a:r>
              <a:rPr lang="es-ES" dirty="0" err="1">
                <a:solidFill>
                  <a:srgbClr val="00FFFF"/>
                </a:solidFill>
              </a:rPr>
              <a:t>make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>
                <a:solidFill>
                  <a:srgbClr val="00FFFF"/>
                </a:solidFill>
              </a:rPr>
              <a:t>Go</a:t>
            </a:r>
            <a:r>
              <a:rPr lang="es-ES" dirty="0">
                <a:solidFill>
                  <a:srgbClr val="00FFFF"/>
                </a:solidFill>
              </a:rPr>
              <a:t> back </a:t>
            </a:r>
            <a:r>
              <a:rPr lang="es-ES" dirty="0" err="1">
                <a:solidFill>
                  <a:srgbClr val="00FFFF"/>
                </a:solidFill>
              </a:rPr>
              <a:t>to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directory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where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you</a:t>
            </a:r>
            <a:r>
              <a:rPr lang="es-ES" dirty="0">
                <a:solidFill>
                  <a:srgbClr val="00FFFF"/>
                </a:solidFill>
              </a:rPr>
              <a:t> are </a:t>
            </a:r>
            <a:r>
              <a:rPr lang="es-ES" dirty="0" err="1">
                <a:solidFill>
                  <a:srgbClr val="00FFFF"/>
                </a:solidFill>
              </a:rPr>
              <a:t>running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exercise</a:t>
            </a:r>
            <a:r>
              <a:rPr lang="es-ES" dirty="0">
                <a:solidFill>
                  <a:srgbClr val="00FFFF"/>
                </a:solidFill>
              </a:rPr>
              <a:t> and </a:t>
            </a:r>
            <a:r>
              <a:rPr lang="es-ES" dirty="0" err="1">
                <a:solidFill>
                  <a:srgbClr val="00FFFF"/>
                </a:solidFill>
              </a:rPr>
              <a:t>type</a:t>
            </a:r>
            <a:endParaRPr lang="es-ES" dirty="0">
              <a:solidFill>
                <a:srgbClr val="00FFFF"/>
              </a:solidFill>
            </a:endParaRPr>
          </a:p>
          <a:p>
            <a:r>
              <a:rPr lang="es-ES" dirty="0">
                <a:solidFill>
                  <a:srgbClr val="00FFFF"/>
                </a:solidFill>
              </a:rPr>
              <a:t>$  &lt;</a:t>
            </a:r>
            <a:r>
              <a:rPr lang="es-ES" dirty="0" err="1">
                <a:solidFill>
                  <a:srgbClr val="00FFFF"/>
                </a:solidFill>
              </a:rPr>
              <a:t>your_siesta_path</a:t>
            </a:r>
            <a:r>
              <a:rPr lang="es-ES" dirty="0">
                <a:solidFill>
                  <a:srgbClr val="00FFFF"/>
                </a:solidFill>
              </a:rPr>
              <a:t>&gt;/</a:t>
            </a:r>
            <a:r>
              <a:rPr lang="es-ES" dirty="0" err="1">
                <a:solidFill>
                  <a:srgbClr val="00FFFF"/>
                </a:solidFill>
              </a:rPr>
              <a:t>Util</a:t>
            </a:r>
            <a:r>
              <a:rPr lang="es-ES" dirty="0">
                <a:solidFill>
                  <a:srgbClr val="00FFFF"/>
                </a:solidFill>
              </a:rPr>
              <a:t>/Vibra/</a:t>
            </a:r>
            <a:r>
              <a:rPr lang="es-ES" dirty="0" err="1">
                <a:solidFill>
                  <a:srgbClr val="00FFFF"/>
                </a:solidFill>
              </a:rPr>
              <a:t>Src</a:t>
            </a:r>
            <a:r>
              <a:rPr lang="es-ES" dirty="0">
                <a:solidFill>
                  <a:srgbClr val="00FFFF"/>
                </a:solidFill>
              </a:rPr>
              <a:t>/vibra &lt; SrTiO3.fdf</a:t>
            </a:r>
          </a:p>
          <a:p>
            <a:endParaRPr lang="es-ES" dirty="0">
              <a:solidFill>
                <a:srgbClr val="00FF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err="1">
                <a:solidFill>
                  <a:srgbClr val="00FFFF"/>
                </a:solidFill>
              </a:rPr>
              <a:t>You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get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file </a:t>
            </a:r>
            <a:r>
              <a:rPr lang="es-ES" dirty="0">
                <a:solidFill>
                  <a:schemeClr val="bg1"/>
                </a:solidFill>
              </a:rPr>
              <a:t>SrTiO3.bands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eigenvalues</a:t>
            </a:r>
            <a:endParaRPr lang="es-ES" dirty="0">
              <a:solidFill>
                <a:srgbClr val="00FFFF"/>
              </a:solidFill>
            </a:endParaRPr>
          </a:p>
          <a:p>
            <a:r>
              <a:rPr lang="es-ES" dirty="0">
                <a:solidFill>
                  <a:srgbClr val="00FFFF"/>
                </a:solidFill>
              </a:rPr>
              <a:t> and </a:t>
            </a:r>
            <a:r>
              <a:rPr lang="es-ES" dirty="0">
                <a:solidFill>
                  <a:srgbClr val="FFFFFF"/>
                </a:solidFill>
              </a:rPr>
              <a:t>SrTiO3.vectors </a:t>
            </a:r>
            <a:r>
              <a:rPr lang="es-ES" dirty="0" err="1">
                <a:solidFill>
                  <a:srgbClr val="00FFFF"/>
                </a:solidFill>
              </a:rPr>
              <a:t>with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eigenvectors</a:t>
            </a:r>
            <a:endParaRPr lang="es-ES" dirty="0">
              <a:solidFill>
                <a:srgbClr val="00FFFF"/>
              </a:solidFill>
            </a:endParaRPr>
          </a:p>
          <a:p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9D409E-B025-F6E5-7DB4-1C30C61EC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7" y="4201304"/>
            <a:ext cx="4284033" cy="26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69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12028</TotalTime>
  <Words>599</Words>
  <Application>Microsoft Macintosh PowerPoint</Application>
  <PresentationFormat>Presentación en pantalla (4:3)</PresentationFormat>
  <Paragraphs>74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Symbol</vt:lpstr>
      <vt:lpstr>Times New Roman</vt:lpstr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Junquera Quintana, Francisco Javier</cp:lastModifiedBy>
  <cp:revision>685</cp:revision>
  <dcterms:created xsi:type="dcterms:W3CDTF">2005-05-05T21:57:52Z</dcterms:created>
  <dcterms:modified xsi:type="dcterms:W3CDTF">2023-10-04T13:35:51Z</dcterms:modified>
</cp:coreProperties>
</file>